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9" d="100"/>
          <a:sy n="109" d="100"/>
        </p:scale>
        <p:origin x="1674" y="10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1/11/2024</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1/11/2024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457200" y="274320"/>
            <a:ext cx="8229600" cy="10972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457200" y="1577340"/>
            <a:ext cx="822960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1/11/2024</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Layout" Target="../slideLayouts/slideLayout5.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5" Type="http://schemas.openxmlformats.org/officeDocument/2006/relationships/image" Target="../media/image1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s>
</file>

<file path=ppt/slides/_rels/slide3.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18" Type="http://schemas.openxmlformats.org/officeDocument/2006/relationships/image" Target="../media/image34.png"/><Relationship Id="rId3" Type="http://schemas.openxmlformats.org/officeDocument/2006/relationships/image" Target="../media/image19.png"/><Relationship Id="rId7" Type="http://schemas.openxmlformats.org/officeDocument/2006/relationships/image" Target="../media/image23.png"/><Relationship Id="rId12" Type="http://schemas.openxmlformats.org/officeDocument/2006/relationships/image" Target="../media/image28.png"/><Relationship Id="rId17" Type="http://schemas.openxmlformats.org/officeDocument/2006/relationships/image" Target="../media/image33.png"/><Relationship Id="rId2" Type="http://schemas.openxmlformats.org/officeDocument/2006/relationships/image" Target="../media/image18.png"/><Relationship Id="rId16" Type="http://schemas.openxmlformats.org/officeDocument/2006/relationships/image" Target="../media/image32.png"/><Relationship Id="rId20" Type="http://schemas.openxmlformats.org/officeDocument/2006/relationships/image" Target="../media/image36.png"/><Relationship Id="rId1" Type="http://schemas.openxmlformats.org/officeDocument/2006/relationships/slideLayout" Target="../slideLayouts/slideLayout5.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5" Type="http://schemas.openxmlformats.org/officeDocument/2006/relationships/image" Target="../media/image31.png"/><Relationship Id="rId10" Type="http://schemas.openxmlformats.org/officeDocument/2006/relationships/image" Target="../media/image26.png"/><Relationship Id="rId19" Type="http://schemas.openxmlformats.org/officeDocument/2006/relationships/image" Target="../media/image35.png"/><Relationship Id="rId4" Type="http://schemas.openxmlformats.org/officeDocument/2006/relationships/image" Target="../media/image20.png"/><Relationship Id="rId9" Type="http://schemas.openxmlformats.org/officeDocument/2006/relationships/image" Target="../media/image25.png"/><Relationship Id="rId14" Type="http://schemas.openxmlformats.org/officeDocument/2006/relationships/image" Target="../media/image30.png"/></Relationships>
</file>

<file path=ppt/slides/_rels/slide4.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8.png"/><Relationship Id="rId3" Type="http://schemas.openxmlformats.org/officeDocument/2006/relationships/image" Target="../media/image38.png"/><Relationship Id="rId7" Type="http://schemas.openxmlformats.org/officeDocument/2006/relationships/image" Target="../media/image42.png"/><Relationship Id="rId12" Type="http://schemas.openxmlformats.org/officeDocument/2006/relationships/image" Target="../media/image47.png"/><Relationship Id="rId2" Type="http://schemas.openxmlformats.org/officeDocument/2006/relationships/image" Target="../media/image37.png"/><Relationship Id="rId1" Type="http://schemas.openxmlformats.org/officeDocument/2006/relationships/slideLayout" Target="../slideLayouts/slideLayout5.xml"/><Relationship Id="rId6" Type="http://schemas.openxmlformats.org/officeDocument/2006/relationships/image" Target="../media/image41.png"/><Relationship Id="rId11" Type="http://schemas.openxmlformats.org/officeDocument/2006/relationships/image" Target="../media/image46.png"/><Relationship Id="rId5" Type="http://schemas.openxmlformats.org/officeDocument/2006/relationships/image" Target="../media/image40.png"/><Relationship Id="rId15" Type="http://schemas.openxmlformats.org/officeDocument/2006/relationships/image" Target="../media/image50.png"/><Relationship Id="rId10" Type="http://schemas.openxmlformats.org/officeDocument/2006/relationships/image" Target="../media/image45.png"/><Relationship Id="rId4" Type="http://schemas.openxmlformats.org/officeDocument/2006/relationships/image" Target="../media/image39.png"/><Relationship Id="rId9" Type="http://schemas.openxmlformats.org/officeDocument/2006/relationships/image" Target="../media/image44.png"/><Relationship Id="rId14" Type="http://schemas.openxmlformats.org/officeDocument/2006/relationships/image" Target="../media/image49.png"/></Relationships>
</file>

<file path=ppt/slides/_rels/slide5.xml.rels><?xml version="1.0" encoding="UTF-8" standalone="yes"?>
<Relationships xmlns="http://schemas.openxmlformats.org/package/2006/relationships"><Relationship Id="rId8" Type="http://schemas.openxmlformats.org/officeDocument/2006/relationships/image" Target="../media/image57.png"/><Relationship Id="rId13" Type="http://schemas.openxmlformats.org/officeDocument/2006/relationships/image" Target="../media/image62.png"/><Relationship Id="rId18" Type="http://schemas.openxmlformats.org/officeDocument/2006/relationships/image" Target="../media/image67.png"/><Relationship Id="rId26" Type="http://schemas.openxmlformats.org/officeDocument/2006/relationships/image" Target="../media/image75.png"/><Relationship Id="rId3" Type="http://schemas.openxmlformats.org/officeDocument/2006/relationships/image" Target="../media/image52.png"/><Relationship Id="rId21" Type="http://schemas.openxmlformats.org/officeDocument/2006/relationships/image" Target="../media/image70.png"/><Relationship Id="rId7" Type="http://schemas.openxmlformats.org/officeDocument/2006/relationships/image" Target="../media/image56.png"/><Relationship Id="rId12" Type="http://schemas.openxmlformats.org/officeDocument/2006/relationships/image" Target="../media/image61.png"/><Relationship Id="rId17" Type="http://schemas.openxmlformats.org/officeDocument/2006/relationships/image" Target="../media/image66.png"/><Relationship Id="rId25" Type="http://schemas.openxmlformats.org/officeDocument/2006/relationships/image" Target="../media/image74.png"/><Relationship Id="rId2" Type="http://schemas.openxmlformats.org/officeDocument/2006/relationships/image" Target="../media/image51.png"/><Relationship Id="rId16" Type="http://schemas.openxmlformats.org/officeDocument/2006/relationships/image" Target="../media/image65.png"/><Relationship Id="rId20" Type="http://schemas.openxmlformats.org/officeDocument/2006/relationships/image" Target="../media/image69.png"/><Relationship Id="rId29" Type="http://schemas.openxmlformats.org/officeDocument/2006/relationships/image" Target="../media/image78.png"/><Relationship Id="rId1" Type="http://schemas.openxmlformats.org/officeDocument/2006/relationships/slideLayout" Target="../slideLayouts/slideLayout5.xml"/><Relationship Id="rId6" Type="http://schemas.openxmlformats.org/officeDocument/2006/relationships/image" Target="../media/image55.png"/><Relationship Id="rId11" Type="http://schemas.openxmlformats.org/officeDocument/2006/relationships/image" Target="../media/image60.png"/><Relationship Id="rId24" Type="http://schemas.openxmlformats.org/officeDocument/2006/relationships/image" Target="../media/image73.png"/><Relationship Id="rId32" Type="http://schemas.openxmlformats.org/officeDocument/2006/relationships/image" Target="../media/image81.png"/><Relationship Id="rId5" Type="http://schemas.openxmlformats.org/officeDocument/2006/relationships/image" Target="../media/image54.png"/><Relationship Id="rId15" Type="http://schemas.openxmlformats.org/officeDocument/2006/relationships/image" Target="../media/image64.png"/><Relationship Id="rId23" Type="http://schemas.openxmlformats.org/officeDocument/2006/relationships/image" Target="../media/image72.png"/><Relationship Id="rId28" Type="http://schemas.openxmlformats.org/officeDocument/2006/relationships/image" Target="../media/image77.png"/><Relationship Id="rId10" Type="http://schemas.openxmlformats.org/officeDocument/2006/relationships/image" Target="../media/image59.png"/><Relationship Id="rId19" Type="http://schemas.openxmlformats.org/officeDocument/2006/relationships/image" Target="../media/image68.png"/><Relationship Id="rId31" Type="http://schemas.openxmlformats.org/officeDocument/2006/relationships/image" Target="../media/image80.png"/><Relationship Id="rId4" Type="http://schemas.openxmlformats.org/officeDocument/2006/relationships/image" Target="../media/image53.png"/><Relationship Id="rId9" Type="http://schemas.openxmlformats.org/officeDocument/2006/relationships/image" Target="../media/image58.png"/><Relationship Id="rId14" Type="http://schemas.openxmlformats.org/officeDocument/2006/relationships/image" Target="../media/image63.png"/><Relationship Id="rId22" Type="http://schemas.openxmlformats.org/officeDocument/2006/relationships/image" Target="../media/image71.png"/><Relationship Id="rId27" Type="http://schemas.openxmlformats.org/officeDocument/2006/relationships/image" Target="../media/image76.png"/><Relationship Id="rId30" Type="http://schemas.openxmlformats.org/officeDocument/2006/relationships/image" Target="../media/image79.png"/></Relationships>
</file>

<file path=ppt/slides/_rels/slide6.xml.rels><?xml version="1.0" encoding="UTF-8" standalone="yes"?>
<Relationships xmlns="http://schemas.openxmlformats.org/package/2006/relationships"><Relationship Id="rId8" Type="http://schemas.openxmlformats.org/officeDocument/2006/relationships/image" Target="../media/image88.png"/><Relationship Id="rId13" Type="http://schemas.openxmlformats.org/officeDocument/2006/relationships/image" Target="../media/image93.png"/><Relationship Id="rId18" Type="http://schemas.openxmlformats.org/officeDocument/2006/relationships/image" Target="../media/image98.png"/><Relationship Id="rId3" Type="http://schemas.openxmlformats.org/officeDocument/2006/relationships/image" Target="../media/image83.png"/><Relationship Id="rId7" Type="http://schemas.openxmlformats.org/officeDocument/2006/relationships/image" Target="../media/image87.png"/><Relationship Id="rId12" Type="http://schemas.openxmlformats.org/officeDocument/2006/relationships/image" Target="../media/image92.png"/><Relationship Id="rId17" Type="http://schemas.openxmlformats.org/officeDocument/2006/relationships/image" Target="../media/image97.png"/><Relationship Id="rId2" Type="http://schemas.openxmlformats.org/officeDocument/2006/relationships/image" Target="../media/image82.png"/><Relationship Id="rId16" Type="http://schemas.openxmlformats.org/officeDocument/2006/relationships/image" Target="../media/image96.png"/><Relationship Id="rId20" Type="http://schemas.openxmlformats.org/officeDocument/2006/relationships/image" Target="../media/image100.png"/><Relationship Id="rId1" Type="http://schemas.openxmlformats.org/officeDocument/2006/relationships/slideLayout" Target="../slideLayouts/slideLayout5.xml"/><Relationship Id="rId6" Type="http://schemas.openxmlformats.org/officeDocument/2006/relationships/image" Target="../media/image86.png"/><Relationship Id="rId11" Type="http://schemas.openxmlformats.org/officeDocument/2006/relationships/image" Target="../media/image91.png"/><Relationship Id="rId5" Type="http://schemas.openxmlformats.org/officeDocument/2006/relationships/image" Target="../media/image85.png"/><Relationship Id="rId15" Type="http://schemas.openxmlformats.org/officeDocument/2006/relationships/image" Target="../media/image95.png"/><Relationship Id="rId10" Type="http://schemas.openxmlformats.org/officeDocument/2006/relationships/image" Target="../media/image90.png"/><Relationship Id="rId19" Type="http://schemas.openxmlformats.org/officeDocument/2006/relationships/image" Target="../media/image99.png"/><Relationship Id="rId4" Type="http://schemas.openxmlformats.org/officeDocument/2006/relationships/image" Target="../media/image84.png"/><Relationship Id="rId9" Type="http://schemas.openxmlformats.org/officeDocument/2006/relationships/image" Target="../media/image89.png"/><Relationship Id="rId14" Type="http://schemas.openxmlformats.org/officeDocument/2006/relationships/image" Target="../media/image94.png"/></Relationships>
</file>

<file path=ppt/slides/_rels/slide7.xml.rels><?xml version="1.0" encoding="UTF-8" standalone="yes"?>
<Relationships xmlns="http://schemas.openxmlformats.org/package/2006/relationships"><Relationship Id="rId8" Type="http://schemas.openxmlformats.org/officeDocument/2006/relationships/image" Target="../media/image107.png"/><Relationship Id="rId13" Type="http://schemas.openxmlformats.org/officeDocument/2006/relationships/image" Target="../media/image112.png"/><Relationship Id="rId3" Type="http://schemas.openxmlformats.org/officeDocument/2006/relationships/image" Target="../media/image102.png"/><Relationship Id="rId7" Type="http://schemas.openxmlformats.org/officeDocument/2006/relationships/image" Target="../media/image106.png"/><Relationship Id="rId12" Type="http://schemas.openxmlformats.org/officeDocument/2006/relationships/image" Target="../media/image111.png"/><Relationship Id="rId2" Type="http://schemas.openxmlformats.org/officeDocument/2006/relationships/image" Target="../media/image101.png"/><Relationship Id="rId1" Type="http://schemas.openxmlformats.org/officeDocument/2006/relationships/slideLayout" Target="../slideLayouts/slideLayout5.xml"/><Relationship Id="rId6" Type="http://schemas.openxmlformats.org/officeDocument/2006/relationships/image" Target="../media/image105.png"/><Relationship Id="rId11" Type="http://schemas.openxmlformats.org/officeDocument/2006/relationships/image" Target="../media/image110.png"/><Relationship Id="rId5" Type="http://schemas.openxmlformats.org/officeDocument/2006/relationships/image" Target="../media/image104.png"/><Relationship Id="rId10" Type="http://schemas.openxmlformats.org/officeDocument/2006/relationships/image" Target="../media/image109.png"/><Relationship Id="rId4" Type="http://schemas.openxmlformats.org/officeDocument/2006/relationships/image" Target="../media/image103.png"/><Relationship Id="rId9" Type="http://schemas.openxmlformats.org/officeDocument/2006/relationships/image" Target="../media/image108.png"/><Relationship Id="rId14" Type="http://schemas.openxmlformats.org/officeDocument/2006/relationships/image" Target="../media/image113.png"/></Relationships>
</file>

<file path=ppt/slides/_rels/slide8.xml.rels><?xml version="1.0" encoding="UTF-8" standalone="yes"?>
<Relationships xmlns="http://schemas.openxmlformats.org/package/2006/relationships"><Relationship Id="rId8" Type="http://schemas.openxmlformats.org/officeDocument/2006/relationships/image" Target="../media/image120.jpg"/><Relationship Id="rId3" Type="http://schemas.openxmlformats.org/officeDocument/2006/relationships/image" Target="../media/image115.png"/><Relationship Id="rId7" Type="http://schemas.openxmlformats.org/officeDocument/2006/relationships/image" Target="../media/image119.png"/><Relationship Id="rId2" Type="http://schemas.openxmlformats.org/officeDocument/2006/relationships/image" Target="../media/image114.png"/><Relationship Id="rId1" Type="http://schemas.openxmlformats.org/officeDocument/2006/relationships/slideLayout" Target="../slideLayouts/slideLayout5.xml"/><Relationship Id="rId6" Type="http://schemas.openxmlformats.org/officeDocument/2006/relationships/image" Target="../media/image118.png"/><Relationship Id="rId5" Type="http://schemas.openxmlformats.org/officeDocument/2006/relationships/image" Target="../media/image117.png"/><Relationship Id="rId4" Type="http://schemas.openxmlformats.org/officeDocument/2006/relationships/image" Target="../media/image116.png"/></Relationships>
</file>

<file path=ppt/slides/_rels/slide9.xml.rels><?xml version="1.0" encoding="UTF-8" standalone="yes"?>
<Relationships xmlns="http://schemas.openxmlformats.org/package/2006/relationships"><Relationship Id="rId8" Type="http://schemas.openxmlformats.org/officeDocument/2006/relationships/image" Target="../media/image127.png"/><Relationship Id="rId13" Type="http://schemas.openxmlformats.org/officeDocument/2006/relationships/image" Target="../media/image132.png"/><Relationship Id="rId18" Type="http://schemas.openxmlformats.org/officeDocument/2006/relationships/image" Target="../media/image137.png"/><Relationship Id="rId3" Type="http://schemas.openxmlformats.org/officeDocument/2006/relationships/image" Target="../media/image122.png"/><Relationship Id="rId21" Type="http://schemas.openxmlformats.org/officeDocument/2006/relationships/image" Target="../media/image140.png"/><Relationship Id="rId7" Type="http://schemas.openxmlformats.org/officeDocument/2006/relationships/image" Target="../media/image126.png"/><Relationship Id="rId12" Type="http://schemas.openxmlformats.org/officeDocument/2006/relationships/image" Target="../media/image131.png"/><Relationship Id="rId17" Type="http://schemas.openxmlformats.org/officeDocument/2006/relationships/image" Target="../media/image136.png"/><Relationship Id="rId2" Type="http://schemas.openxmlformats.org/officeDocument/2006/relationships/image" Target="../media/image121.png"/><Relationship Id="rId16" Type="http://schemas.openxmlformats.org/officeDocument/2006/relationships/image" Target="../media/image135.png"/><Relationship Id="rId20" Type="http://schemas.openxmlformats.org/officeDocument/2006/relationships/image" Target="../media/image139.png"/><Relationship Id="rId1" Type="http://schemas.openxmlformats.org/officeDocument/2006/relationships/slideLayout" Target="../slideLayouts/slideLayout5.xml"/><Relationship Id="rId6" Type="http://schemas.openxmlformats.org/officeDocument/2006/relationships/image" Target="../media/image125.png"/><Relationship Id="rId11" Type="http://schemas.openxmlformats.org/officeDocument/2006/relationships/image" Target="../media/image130.png"/><Relationship Id="rId5" Type="http://schemas.openxmlformats.org/officeDocument/2006/relationships/image" Target="../media/image124.png"/><Relationship Id="rId15" Type="http://schemas.openxmlformats.org/officeDocument/2006/relationships/image" Target="../media/image134.png"/><Relationship Id="rId10" Type="http://schemas.openxmlformats.org/officeDocument/2006/relationships/image" Target="../media/image129.png"/><Relationship Id="rId19" Type="http://schemas.openxmlformats.org/officeDocument/2006/relationships/image" Target="../media/image138.png"/><Relationship Id="rId4" Type="http://schemas.openxmlformats.org/officeDocument/2006/relationships/image" Target="../media/image123.png"/><Relationship Id="rId9" Type="http://schemas.openxmlformats.org/officeDocument/2006/relationships/image" Target="../media/image128.png"/><Relationship Id="rId14" Type="http://schemas.openxmlformats.org/officeDocument/2006/relationships/image" Target="../media/image133.png"/></Relationships>
</file>

<file path=ppt/slides/_rels/slide10.xml.rels><?xml version="1.0" encoding="UTF-8" standalone="yes"?>
<Relationships xmlns="http://schemas.openxmlformats.org/package/2006/relationships"><Relationship Id="rId8" Type="http://schemas.openxmlformats.org/officeDocument/2006/relationships/image" Target="../media/image146.png"/><Relationship Id="rId13" Type="http://schemas.openxmlformats.org/officeDocument/2006/relationships/image" Target="../media/image151.png"/><Relationship Id="rId3" Type="http://schemas.openxmlformats.org/officeDocument/2006/relationships/image" Target="../media/image141.png"/><Relationship Id="rId7" Type="http://schemas.openxmlformats.org/officeDocument/2006/relationships/image" Target="../media/image145.png"/><Relationship Id="rId12" Type="http://schemas.openxmlformats.org/officeDocument/2006/relationships/image" Target="../media/image150.png"/><Relationship Id="rId2" Type="http://schemas.openxmlformats.org/officeDocument/2006/relationships/image" Target="../media/image114.png"/><Relationship Id="rId1" Type="http://schemas.openxmlformats.org/officeDocument/2006/relationships/slideLayout" Target="../slideLayouts/slideLayout5.xml"/><Relationship Id="rId6" Type="http://schemas.openxmlformats.org/officeDocument/2006/relationships/image" Target="../media/image144.png"/><Relationship Id="rId11" Type="http://schemas.openxmlformats.org/officeDocument/2006/relationships/image" Target="../media/image149.png"/><Relationship Id="rId5" Type="http://schemas.openxmlformats.org/officeDocument/2006/relationships/image" Target="../media/image143.png"/><Relationship Id="rId15" Type="http://schemas.openxmlformats.org/officeDocument/2006/relationships/image" Target="../media/image153.png"/><Relationship Id="rId10" Type="http://schemas.openxmlformats.org/officeDocument/2006/relationships/image" Target="../media/image148.png"/><Relationship Id="rId4" Type="http://schemas.openxmlformats.org/officeDocument/2006/relationships/image" Target="../media/image142.png"/><Relationship Id="rId9" Type="http://schemas.openxmlformats.org/officeDocument/2006/relationships/image" Target="../media/image147.png"/><Relationship Id="rId14" Type="http://schemas.openxmlformats.org/officeDocument/2006/relationships/image" Target="../media/image152.png"/></Relationships>
</file>

<file path=ppt/slides/_rels/slide11.xml.rels><?xml version="1.0" encoding="UTF-8" standalone="yes"?>
<Relationships xmlns="http://schemas.openxmlformats.org/package/2006/relationships"><Relationship Id="rId8" Type="http://schemas.openxmlformats.org/officeDocument/2006/relationships/image" Target="../media/image160.png"/><Relationship Id="rId13" Type="http://schemas.openxmlformats.org/officeDocument/2006/relationships/image" Target="../media/image165.png"/><Relationship Id="rId3" Type="http://schemas.openxmlformats.org/officeDocument/2006/relationships/image" Target="../media/image155.png"/><Relationship Id="rId7" Type="http://schemas.openxmlformats.org/officeDocument/2006/relationships/image" Target="../media/image159.png"/><Relationship Id="rId12" Type="http://schemas.openxmlformats.org/officeDocument/2006/relationships/image" Target="../media/image164.png"/><Relationship Id="rId2" Type="http://schemas.openxmlformats.org/officeDocument/2006/relationships/image" Target="../media/image154.png"/><Relationship Id="rId1" Type="http://schemas.openxmlformats.org/officeDocument/2006/relationships/slideLayout" Target="../slideLayouts/slideLayout5.xml"/><Relationship Id="rId6" Type="http://schemas.openxmlformats.org/officeDocument/2006/relationships/image" Target="../media/image158.png"/><Relationship Id="rId11" Type="http://schemas.openxmlformats.org/officeDocument/2006/relationships/image" Target="../media/image163.png"/><Relationship Id="rId5" Type="http://schemas.openxmlformats.org/officeDocument/2006/relationships/image" Target="../media/image157.png"/><Relationship Id="rId10" Type="http://schemas.openxmlformats.org/officeDocument/2006/relationships/image" Target="../media/image162.png"/><Relationship Id="rId4" Type="http://schemas.openxmlformats.org/officeDocument/2006/relationships/image" Target="../media/image156.png"/><Relationship Id="rId9" Type="http://schemas.openxmlformats.org/officeDocument/2006/relationships/image" Target="../media/image161.png"/><Relationship Id="rId14" Type="http://schemas.openxmlformats.org/officeDocument/2006/relationships/image" Target="../media/image166.png"/></Relationships>
</file>

<file path=ppt/slides/_rels/slide12.xml.rels><?xml version="1.0" encoding="UTF-8" standalone="yes"?>
<Relationships xmlns="http://schemas.openxmlformats.org/package/2006/relationships"><Relationship Id="rId8" Type="http://schemas.openxmlformats.org/officeDocument/2006/relationships/image" Target="../media/image173.png"/><Relationship Id="rId13" Type="http://schemas.openxmlformats.org/officeDocument/2006/relationships/image" Target="../media/image178.png"/><Relationship Id="rId3" Type="http://schemas.openxmlformats.org/officeDocument/2006/relationships/image" Target="../media/image168.png"/><Relationship Id="rId7" Type="http://schemas.openxmlformats.org/officeDocument/2006/relationships/image" Target="../media/image172.png"/><Relationship Id="rId12" Type="http://schemas.openxmlformats.org/officeDocument/2006/relationships/image" Target="../media/image177.png"/><Relationship Id="rId2" Type="http://schemas.openxmlformats.org/officeDocument/2006/relationships/image" Target="../media/image167.png"/><Relationship Id="rId1" Type="http://schemas.openxmlformats.org/officeDocument/2006/relationships/slideLayout" Target="../slideLayouts/slideLayout5.xml"/><Relationship Id="rId6" Type="http://schemas.openxmlformats.org/officeDocument/2006/relationships/image" Target="../media/image171.png"/><Relationship Id="rId11" Type="http://schemas.openxmlformats.org/officeDocument/2006/relationships/image" Target="../media/image176.png"/><Relationship Id="rId5" Type="http://schemas.openxmlformats.org/officeDocument/2006/relationships/image" Target="../media/image170.png"/><Relationship Id="rId10" Type="http://schemas.openxmlformats.org/officeDocument/2006/relationships/image" Target="../media/image175.png"/><Relationship Id="rId4" Type="http://schemas.openxmlformats.org/officeDocument/2006/relationships/image" Target="../media/image169.png"/><Relationship Id="rId9" Type="http://schemas.openxmlformats.org/officeDocument/2006/relationships/image" Target="../media/image174.png"/><Relationship Id="rId14" Type="http://schemas.openxmlformats.org/officeDocument/2006/relationships/image" Target="../media/image179.png"/></Relationships>
</file>

<file path=ppt/slides/_rels/slide13.xml.rels><?xml version="1.0" encoding="UTF-8" standalone="yes"?>
<Relationships xmlns="http://schemas.openxmlformats.org/package/2006/relationships"><Relationship Id="rId2" Type="http://schemas.openxmlformats.org/officeDocument/2006/relationships/image" Target="../media/image180.jp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8" Type="http://schemas.openxmlformats.org/officeDocument/2006/relationships/image" Target="../media/image183.png"/><Relationship Id="rId13" Type="http://schemas.openxmlformats.org/officeDocument/2006/relationships/image" Target="../media/image188.png"/><Relationship Id="rId3" Type="http://schemas.openxmlformats.org/officeDocument/2006/relationships/image" Target="../media/image181.png"/><Relationship Id="rId7" Type="http://schemas.openxmlformats.org/officeDocument/2006/relationships/image" Target="../media/image182.png"/><Relationship Id="rId12" Type="http://schemas.openxmlformats.org/officeDocument/2006/relationships/image" Target="../media/image187.png"/><Relationship Id="rId2" Type="http://schemas.openxmlformats.org/officeDocument/2006/relationships/image" Target="../media/image51.png"/><Relationship Id="rId1" Type="http://schemas.openxmlformats.org/officeDocument/2006/relationships/slideLayout" Target="../slideLayouts/slideLayout5.xml"/><Relationship Id="rId6" Type="http://schemas.openxmlformats.org/officeDocument/2006/relationships/image" Target="../media/image81.png"/><Relationship Id="rId11" Type="http://schemas.openxmlformats.org/officeDocument/2006/relationships/image" Target="../media/image186.png"/><Relationship Id="rId5" Type="http://schemas.openxmlformats.org/officeDocument/2006/relationships/image" Target="../media/image55.png"/><Relationship Id="rId15" Type="http://schemas.openxmlformats.org/officeDocument/2006/relationships/image" Target="../media/image190.png"/><Relationship Id="rId10" Type="http://schemas.openxmlformats.org/officeDocument/2006/relationships/image" Target="../media/image185.png"/><Relationship Id="rId4" Type="http://schemas.openxmlformats.org/officeDocument/2006/relationships/image" Target="../media/image54.png"/><Relationship Id="rId9" Type="http://schemas.openxmlformats.org/officeDocument/2006/relationships/image" Target="../media/image184.png"/><Relationship Id="rId14" Type="http://schemas.openxmlformats.org/officeDocument/2006/relationships/image" Target="../media/image189.png"/></Relationships>
</file>

<file path=ppt/slides/_rels/slide15.xml.rels><?xml version="1.0" encoding="UTF-8" standalone="yes"?>
<Relationships xmlns="http://schemas.openxmlformats.org/package/2006/relationships"><Relationship Id="rId8" Type="http://schemas.openxmlformats.org/officeDocument/2006/relationships/image" Target="../media/image197.png"/><Relationship Id="rId13" Type="http://schemas.openxmlformats.org/officeDocument/2006/relationships/image" Target="../media/image202.png"/><Relationship Id="rId3" Type="http://schemas.openxmlformats.org/officeDocument/2006/relationships/image" Target="../media/image192.png"/><Relationship Id="rId7" Type="http://schemas.openxmlformats.org/officeDocument/2006/relationships/image" Target="../media/image196.png"/><Relationship Id="rId12" Type="http://schemas.openxmlformats.org/officeDocument/2006/relationships/image" Target="../media/image201.png"/><Relationship Id="rId17" Type="http://schemas.openxmlformats.org/officeDocument/2006/relationships/image" Target="../media/image206.png"/><Relationship Id="rId2" Type="http://schemas.openxmlformats.org/officeDocument/2006/relationships/image" Target="../media/image191.png"/><Relationship Id="rId16" Type="http://schemas.openxmlformats.org/officeDocument/2006/relationships/image" Target="../media/image205.png"/><Relationship Id="rId1" Type="http://schemas.openxmlformats.org/officeDocument/2006/relationships/slideLayout" Target="../slideLayouts/slideLayout5.xml"/><Relationship Id="rId6" Type="http://schemas.openxmlformats.org/officeDocument/2006/relationships/image" Target="../media/image195.png"/><Relationship Id="rId11" Type="http://schemas.openxmlformats.org/officeDocument/2006/relationships/image" Target="../media/image200.png"/><Relationship Id="rId5" Type="http://schemas.openxmlformats.org/officeDocument/2006/relationships/image" Target="../media/image194.png"/><Relationship Id="rId15" Type="http://schemas.openxmlformats.org/officeDocument/2006/relationships/image" Target="../media/image204.png"/><Relationship Id="rId10" Type="http://schemas.openxmlformats.org/officeDocument/2006/relationships/image" Target="../media/image199.png"/><Relationship Id="rId4" Type="http://schemas.openxmlformats.org/officeDocument/2006/relationships/image" Target="../media/image193.png"/><Relationship Id="rId9" Type="http://schemas.openxmlformats.org/officeDocument/2006/relationships/image" Target="../media/image198.png"/><Relationship Id="rId14" Type="http://schemas.openxmlformats.org/officeDocument/2006/relationships/image" Target="../media/image203.png"/></Relationships>
</file>

<file path=ppt/slides/_rels/slide16.xml.rels><?xml version="1.0" encoding="UTF-8" standalone="yes"?>
<Relationships xmlns="http://schemas.openxmlformats.org/package/2006/relationships"><Relationship Id="rId8" Type="http://schemas.openxmlformats.org/officeDocument/2006/relationships/image" Target="../media/image213.png"/><Relationship Id="rId3" Type="http://schemas.openxmlformats.org/officeDocument/2006/relationships/image" Target="../media/image208.png"/><Relationship Id="rId7" Type="http://schemas.openxmlformats.org/officeDocument/2006/relationships/image" Target="../media/image212.png"/><Relationship Id="rId12" Type="http://schemas.openxmlformats.org/officeDocument/2006/relationships/image" Target="../media/image217.png"/><Relationship Id="rId2" Type="http://schemas.openxmlformats.org/officeDocument/2006/relationships/image" Target="../media/image207.png"/><Relationship Id="rId1" Type="http://schemas.openxmlformats.org/officeDocument/2006/relationships/slideLayout" Target="../slideLayouts/slideLayout5.xml"/><Relationship Id="rId6" Type="http://schemas.openxmlformats.org/officeDocument/2006/relationships/image" Target="../media/image211.png"/><Relationship Id="rId11" Type="http://schemas.openxmlformats.org/officeDocument/2006/relationships/image" Target="../media/image216.png"/><Relationship Id="rId5" Type="http://schemas.openxmlformats.org/officeDocument/2006/relationships/image" Target="../media/image210.png"/><Relationship Id="rId10" Type="http://schemas.openxmlformats.org/officeDocument/2006/relationships/image" Target="../media/image215.png"/><Relationship Id="rId4" Type="http://schemas.openxmlformats.org/officeDocument/2006/relationships/image" Target="../media/image209.png"/><Relationship Id="rId9" Type="http://schemas.openxmlformats.org/officeDocument/2006/relationships/image" Target="../media/image214.png"/></Relationships>
</file>

<file path=ppt/slides/_rels/slide17.xml.rels><?xml version="1.0" encoding="UTF-8" standalone="yes"?>
<Relationships xmlns="http://schemas.openxmlformats.org/package/2006/relationships"><Relationship Id="rId8" Type="http://schemas.openxmlformats.org/officeDocument/2006/relationships/image" Target="../media/image224.png"/><Relationship Id="rId13" Type="http://schemas.openxmlformats.org/officeDocument/2006/relationships/image" Target="../media/image229.png"/><Relationship Id="rId3" Type="http://schemas.openxmlformats.org/officeDocument/2006/relationships/image" Target="../media/image219.png"/><Relationship Id="rId7" Type="http://schemas.openxmlformats.org/officeDocument/2006/relationships/image" Target="../media/image223.png"/><Relationship Id="rId12" Type="http://schemas.openxmlformats.org/officeDocument/2006/relationships/image" Target="../media/image228.png"/><Relationship Id="rId17" Type="http://schemas.openxmlformats.org/officeDocument/2006/relationships/image" Target="../media/image233.png"/><Relationship Id="rId2" Type="http://schemas.openxmlformats.org/officeDocument/2006/relationships/image" Target="../media/image218.png"/><Relationship Id="rId16" Type="http://schemas.openxmlformats.org/officeDocument/2006/relationships/image" Target="../media/image232.png"/><Relationship Id="rId1" Type="http://schemas.openxmlformats.org/officeDocument/2006/relationships/slideLayout" Target="../slideLayouts/slideLayout5.xml"/><Relationship Id="rId6" Type="http://schemas.openxmlformats.org/officeDocument/2006/relationships/image" Target="../media/image222.png"/><Relationship Id="rId11" Type="http://schemas.openxmlformats.org/officeDocument/2006/relationships/image" Target="../media/image227.png"/><Relationship Id="rId5" Type="http://schemas.openxmlformats.org/officeDocument/2006/relationships/image" Target="../media/image221.png"/><Relationship Id="rId15" Type="http://schemas.openxmlformats.org/officeDocument/2006/relationships/image" Target="../media/image231.png"/><Relationship Id="rId10" Type="http://schemas.openxmlformats.org/officeDocument/2006/relationships/image" Target="../media/image226.png"/><Relationship Id="rId4" Type="http://schemas.openxmlformats.org/officeDocument/2006/relationships/image" Target="../media/image220.png"/><Relationship Id="rId9" Type="http://schemas.openxmlformats.org/officeDocument/2006/relationships/image" Target="../media/image225.png"/><Relationship Id="rId14" Type="http://schemas.openxmlformats.org/officeDocument/2006/relationships/image" Target="../media/image230.png"/></Relationships>
</file>

<file path=ppt/slides/_rels/slide18.xml.rels><?xml version="1.0" encoding="UTF-8" standalone="yes"?>
<Relationships xmlns="http://schemas.openxmlformats.org/package/2006/relationships"><Relationship Id="rId8" Type="http://schemas.openxmlformats.org/officeDocument/2006/relationships/image" Target="../media/image240.png"/><Relationship Id="rId13" Type="http://schemas.openxmlformats.org/officeDocument/2006/relationships/image" Target="../media/image245.png"/><Relationship Id="rId3" Type="http://schemas.openxmlformats.org/officeDocument/2006/relationships/image" Target="../media/image235.png"/><Relationship Id="rId7" Type="http://schemas.openxmlformats.org/officeDocument/2006/relationships/image" Target="../media/image239.png"/><Relationship Id="rId12" Type="http://schemas.openxmlformats.org/officeDocument/2006/relationships/image" Target="../media/image244.png"/><Relationship Id="rId2" Type="http://schemas.openxmlformats.org/officeDocument/2006/relationships/image" Target="../media/image234.png"/><Relationship Id="rId1" Type="http://schemas.openxmlformats.org/officeDocument/2006/relationships/slideLayout" Target="../slideLayouts/slideLayout5.xml"/><Relationship Id="rId6" Type="http://schemas.openxmlformats.org/officeDocument/2006/relationships/image" Target="../media/image238.png"/><Relationship Id="rId11" Type="http://schemas.openxmlformats.org/officeDocument/2006/relationships/image" Target="../media/image243.png"/><Relationship Id="rId5" Type="http://schemas.openxmlformats.org/officeDocument/2006/relationships/image" Target="../media/image237.png"/><Relationship Id="rId10" Type="http://schemas.openxmlformats.org/officeDocument/2006/relationships/image" Target="../media/image242.png"/><Relationship Id="rId4" Type="http://schemas.openxmlformats.org/officeDocument/2006/relationships/image" Target="../media/image236.png"/><Relationship Id="rId9" Type="http://schemas.openxmlformats.org/officeDocument/2006/relationships/image" Target="../media/image241.png"/></Relationships>
</file>

<file path=ppt/slides/_rels/slide19.xml.rels><?xml version="1.0" encoding="UTF-8" standalone="yes"?>
<Relationships xmlns="http://schemas.openxmlformats.org/package/2006/relationships"><Relationship Id="rId8" Type="http://schemas.openxmlformats.org/officeDocument/2006/relationships/image" Target="../media/image252.png"/><Relationship Id="rId3" Type="http://schemas.openxmlformats.org/officeDocument/2006/relationships/image" Target="../media/image247.png"/><Relationship Id="rId7" Type="http://schemas.openxmlformats.org/officeDocument/2006/relationships/image" Target="../media/image251.png"/><Relationship Id="rId12" Type="http://schemas.openxmlformats.org/officeDocument/2006/relationships/image" Target="../media/image256.png"/><Relationship Id="rId2" Type="http://schemas.openxmlformats.org/officeDocument/2006/relationships/image" Target="../media/image246.png"/><Relationship Id="rId1" Type="http://schemas.openxmlformats.org/officeDocument/2006/relationships/slideLayout" Target="../slideLayouts/slideLayout5.xml"/><Relationship Id="rId6" Type="http://schemas.openxmlformats.org/officeDocument/2006/relationships/image" Target="../media/image250.png"/><Relationship Id="rId11" Type="http://schemas.openxmlformats.org/officeDocument/2006/relationships/image" Target="../media/image255.png"/><Relationship Id="rId5" Type="http://schemas.openxmlformats.org/officeDocument/2006/relationships/image" Target="../media/image249.png"/><Relationship Id="rId10" Type="http://schemas.openxmlformats.org/officeDocument/2006/relationships/image" Target="../media/image254.png"/><Relationship Id="rId4" Type="http://schemas.openxmlformats.org/officeDocument/2006/relationships/image" Target="../media/image248.png"/><Relationship Id="rId9" Type="http://schemas.openxmlformats.org/officeDocument/2006/relationships/image" Target="../media/image253.png"/></Relationships>
</file>

<file path=ppt/slides/_rels/slide20.xml.rels><?xml version="1.0" encoding="UTF-8" standalone="yes"?>
<Relationships xmlns="http://schemas.openxmlformats.org/package/2006/relationships"><Relationship Id="rId8" Type="http://schemas.openxmlformats.org/officeDocument/2006/relationships/image" Target="../media/image263.png"/><Relationship Id="rId3" Type="http://schemas.openxmlformats.org/officeDocument/2006/relationships/image" Target="../media/image258.png"/><Relationship Id="rId7" Type="http://schemas.openxmlformats.org/officeDocument/2006/relationships/image" Target="../media/image262.png"/><Relationship Id="rId2" Type="http://schemas.openxmlformats.org/officeDocument/2006/relationships/image" Target="../media/image257.png"/><Relationship Id="rId1" Type="http://schemas.openxmlformats.org/officeDocument/2006/relationships/slideLayout" Target="../slideLayouts/slideLayout5.xml"/><Relationship Id="rId6" Type="http://schemas.openxmlformats.org/officeDocument/2006/relationships/image" Target="../media/image261.png"/><Relationship Id="rId11" Type="http://schemas.openxmlformats.org/officeDocument/2006/relationships/image" Target="../media/image266.png"/><Relationship Id="rId5" Type="http://schemas.openxmlformats.org/officeDocument/2006/relationships/image" Target="../media/image260.png"/><Relationship Id="rId10" Type="http://schemas.openxmlformats.org/officeDocument/2006/relationships/image" Target="../media/image265.png"/><Relationship Id="rId4" Type="http://schemas.openxmlformats.org/officeDocument/2006/relationships/image" Target="../media/image259.png"/><Relationship Id="rId9" Type="http://schemas.openxmlformats.org/officeDocument/2006/relationships/image" Target="../media/image264.png"/></Relationships>
</file>

<file path=ppt/slides/_rels/slide21.xml.rels><?xml version="1.0" encoding="UTF-8" standalone="yes"?>
<Relationships xmlns="http://schemas.openxmlformats.org/package/2006/relationships"><Relationship Id="rId8" Type="http://schemas.openxmlformats.org/officeDocument/2006/relationships/image" Target="../media/image273.png"/><Relationship Id="rId3" Type="http://schemas.openxmlformats.org/officeDocument/2006/relationships/image" Target="../media/image268.png"/><Relationship Id="rId7" Type="http://schemas.openxmlformats.org/officeDocument/2006/relationships/image" Target="../media/image272.png"/><Relationship Id="rId2" Type="http://schemas.openxmlformats.org/officeDocument/2006/relationships/image" Target="../media/image267.png"/><Relationship Id="rId1" Type="http://schemas.openxmlformats.org/officeDocument/2006/relationships/slideLayout" Target="../slideLayouts/slideLayout5.xml"/><Relationship Id="rId6" Type="http://schemas.openxmlformats.org/officeDocument/2006/relationships/image" Target="../media/image271.png"/><Relationship Id="rId5" Type="http://schemas.openxmlformats.org/officeDocument/2006/relationships/image" Target="../media/image270.png"/><Relationship Id="rId4" Type="http://schemas.openxmlformats.org/officeDocument/2006/relationships/image" Target="../media/image269.png"/></Relationships>
</file>

<file path=ppt/slides/_rels/slide22.xml.rels><?xml version="1.0" encoding="UTF-8" standalone="yes"?>
<Relationships xmlns="http://schemas.openxmlformats.org/package/2006/relationships"><Relationship Id="rId3" Type="http://schemas.openxmlformats.org/officeDocument/2006/relationships/image" Target="../media/image275.png"/><Relationship Id="rId2" Type="http://schemas.openxmlformats.org/officeDocument/2006/relationships/image" Target="../media/image274.png"/><Relationship Id="rId1" Type="http://schemas.openxmlformats.org/officeDocument/2006/relationships/slideLayout" Target="../slideLayouts/slideLayout5.xml"/><Relationship Id="rId6" Type="http://schemas.openxmlformats.org/officeDocument/2006/relationships/image" Target="../media/image278.png"/><Relationship Id="rId5" Type="http://schemas.openxmlformats.org/officeDocument/2006/relationships/image" Target="../media/image277.png"/><Relationship Id="rId4" Type="http://schemas.openxmlformats.org/officeDocument/2006/relationships/image" Target="../media/image276.png"/></Relationships>
</file>

<file path=ppt/slides/_rels/slide23.xml.rels><?xml version="1.0" encoding="UTF-8" standalone="yes"?>
<Relationships xmlns="http://schemas.openxmlformats.org/package/2006/relationships"><Relationship Id="rId8" Type="http://schemas.openxmlformats.org/officeDocument/2006/relationships/image" Target="../media/image285.png"/><Relationship Id="rId3" Type="http://schemas.openxmlformats.org/officeDocument/2006/relationships/image" Target="../media/image280.png"/><Relationship Id="rId7" Type="http://schemas.openxmlformats.org/officeDocument/2006/relationships/image" Target="../media/image284.png"/><Relationship Id="rId12" Type="http://schemas.openxmlformats.org/officeDocument/2006/relationships/image" Target="../media/image289.png"/><Relationship Id="rId2" Type="http://schemas.openxmlformats.org/officeDocument/2006/relationships/image" Target="../media/image279.png"/><Relationship Id="rId1" Type="http://schemas.openxmlformats.org/officeDocument/2006/relationships/slideLayout" Target="../slideLayouts/slideLayout5.xml"/><Relationship Id="rId6" Type="http://schemas.openxmlformats.org/officeDocument/2006/relationships/image" Target="../media/image283.png"/><Relationship Id="rId11" Type="http://schemas.openxmlformats.org/officeDocument/2006/relationships/image" Target="../media/image288.png"/><Relationship Id="rId5" Type="http://schemas.openxmlformats.org/officeDocument/2006/relationships/image" Target="../media/image282.png"/><Relationship Id="rId10" Type="http://schemas.openxmlformats.org/officeDocument/2006/relationships/image" Target="../media/image287.png"/><Relationship Id="rId4" Type="http://schemas.openxmlformats.org/officeDocument/2006/relationships/image" Target="../media/image281.png"/><Relationship Id="rId9" Type="http://schemas.openxmlformats.org/officeDocument/2006/relationships/image" Target="../media/image286.png"/></Relationships>
</file>

<file path=ppt/slides/_rels/slide24.xml.rels><?xml version="1.0" encoding="UTF-8" standalone="yes"?>
<Relationships xmlns="http://schemas.openxmlformats.org/package/2006/relationships"><Relationship Id="rId8" Type="http://schemas.openxmlformats.org/officeDocument/2006/relationships/image" Target="../media/image296.png"/><Relationship Id="rId13" Type="http://schemas.openxmlformats.org/officeDocument/2006/relationships/image" Target="../media/image301.png"/><Relationship Id="rId18" Type="http://schemas.openxmlformats.org/officeDocument/2006/relationships/image" Target="../media/image306.png"/><Relationship Id="rId3" Type="http://schemas.openxmlformats.org/officeDocument/2006/relationships/image" Target="../media/image291.png"/><Relationship Id="rId21" Type="http://schemas.openxmlformats.org/officeDocument/2006/relationships/image" Target="../media/image309.png"/><Relationship Id="rId7" Type="http://schemas.openxmlformats.org/officeDocument/2006/relationships/image" Target="../media/image295.png"/><Relationship Id="rId12" Type="http://schemas.openxmlformats.org/officeDocument/2006/relationships/image" Target="../media/image300.png"/><Relationship Id="rId17" Type="http://schemas.openxmlformats.org/officeDocument/2006/relationships/image" Target="../media/image305.png"/><Relationship Id="rId2" Type="http://schemas.openxmlformats.org/officeDocument/2006/relationships/image" Target="../media/image290.png"/><Relationship Id="rId16" Type="http://schemas.openxmlformats.org/officeDocument/2006/relationships/image" Target="../media/image304.png"/><Relationship Id="rId20" Type="http://schemas.openxmlformats.org/officeDocument/2006/relationships/image" Target="../media/image308.png"/><Relationship Id="rId1" Type="http://schemas.openxmlformats.org/officeDocument/2006/relationships/slideLayout" Target="../slideLayouts/slideLayout5.xml"/><Relationship Id="rId6" Type="http://schemas.openxmlformats.org/officeDocument/2006/relationships/image" Target="../media/image294.png"/><Relationship Id="rId11" Type="http://schemas.openxmlformats.org/officeDocument/2006/relationships/image" Target="../media/image299.png"/><Relationship Id="rId5" Type="http://schemas.openxmlformats.org/officeDocument/2006/relationships/image" Target="../media/image293.png"/><Relationship Id="rId15" Type="http://schemas.openxmlformats.org/officeDocument/2006/relationships/image" Target="../media/image303.png"/><Relationship Id="rId10" Type="http://schemas.openxmlformats.org/officeDocument/2006/relationships/image" Target="../media/image298.png"/><Relationship Id="rId19" Type="http://schemas.openxmlformats.org/officeDocument/2006/relationships/image" Target="../media/image307.png"/><Relationship Id="rId4" Type="http://schemas.openxmlformats.org/officeDocument/2006/relationships/image" Target="../media/image292.png"/><Relationship Id="rId9" Type="http://schemas.openxmlformats.org/officeDocument/2006/relationships/image" Target="../media/image297.png"/><Relationship Id="rId14" Type="http://schemas.openxmlformats.org/officeDocument/2006/relationships/image" Target="../media/image302.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6349" y="0"/>
            <a:ext cx="9150350" cy="6864350"/>
            <a:chOff x="-6349" y="0"/>
            <a:chExt cx="9150350" cy="6864350"/>
          </a:xfrm>
        </p:grpSpPr>
        <p:pic>
          <p:nvPicPr>
            <p:cNvPr id="3" name="object 3"/>
            <p:cNvPicPr/>
            <p:nvPr/>
          </p:nvPicPr>
          <p:blipFill>
            <a:blip r:embed="rId2" cstate="print"/>
            <a:stretch>
              <a:fillRect/>
            </a:stretch>
          </p:blipFill>
          <p:spPr>
            <a:xfrm>
              <a:off x="0" y="0"/>
              <a:ext cx="9144000" cy="6857999"/>
            </a:xfrm>
            <a:prstGeom prst="rect">
              <a:avLst/>
            </a:prstGeom>
          </p:spPr>
        </p:pic>
        <p:pic>
          <p:nvPicPr>
            <p:cNvPr id="4" name="object 4"/>
            <p:cNvPicPr/>
            <p:nvPr/>
          </p:nvPicPr>
          <p:blipFill>
            <a:blip r:embed="rId3" cstate="print"/>
            <a:stretch>
              <a:fillRect/>
            </a:stretch>
          </p:blipFill>
          <p:spPr>
            <a:xfrm>
              <a:off x="5069202" y="4418098"/>
              <a:ext cx="2571799" cy="390822"/>
            </a:xfrm>
            <a:prstGeom prst="rect">
              <a:avLst/>
            </a:prstGeom>
          </p:spPr>
        </p:pic>
        <p:sp>
          <p:nvSpPr>
            <p:cNvPr id="5" name="object 5"/>
            <p:cNvSpPr/>
            <p:nvPr/>
          </p:nvSpPr>
          <p:spPr>
            <a:xfrm>
              <a:off x="0" y="581159"/>
              <a:ext cx="4098925" cy="6276975"/>
            </a:xfrm>
            <a:custGeom>
              <a:avLst/>
              <a:gdLst/>
              <a:ahLst/>
              <a:cxnLst/>
              <a:rect l="l" t="t" r="r" b="b"/>
              <a:pathLst>
                <a:path w="4098925" h="6276975">
                  <a:moveTo>
                    <a:pt x="2686238" y="6276840"/>
                  </a:moveTo>
                  <a:lnTo>
                    <a:pt x="561185" y="6276840"/>
                  </a:lnTo>
                  <a:lnTo>
                    <a:pt x="444004" y="6201576"/>
                  </a:lnTo>
                  <a:lnTo>
                    <a:pt x="402169" y="6170571"/>
                  </a:lnTo>
                  <a:lnTo>
                    <a:pt x="360836" y="6138526"/>
                  </a:lnTo>
                  <a:lnTo>
                    <a:pt x="320014" y="6105454"/>
                  </a:lnTo>
                  <a:lnTo>
                    <a:pt x="279714" y="6071369"/>
                  </a:lnTo>
                  <a:lnTo>
                    <a:pt x="239944" y="6036283"/>
                  </a:lnTo>
                  <a:lnTo>
                    <a:pt x="200716" y="6000211"/>
                  </a:lnTo>
                  <a:lnTo>
                    <a:pt x="162039" y="5963164"/>
                  </a:lnTo>
                  <a:lnTo>
                    <a:pt x="123923" y="5925158"/>
                  </a:lnTo>
                  <a:lnTo>
                    <a:pt x="86379" y="5886204"/>
                  </a:lnTo>
                  <a:lnTo>
                    <a:pt x="49415" y="5846316"/>
                  </a:lnTo>
                  <a:lnTo>
                    <a:pt x="0" y="5786433"/>
                  </a:lnTo>
                  <a:lnTo>
                    <a:pt x="0" y="813425"/>
                  </a:lnTo>
                  <a:lnTo>
                    <a:pt x="49415" y="753543"/>
                  </a:lnTo>
                  <a:lnTo>
                    <a:pt x="85344" y="714751"/>
                  </a:lnTo>
                  <a:lnTo>
                    <a:pt x="121823" y="676841"/>
                  </a:lnTo>
                  <a:lnTo>
                    <a:pt x="158842" y="639826"/>
                  </a:lnTo>
                  <a:lnTo>
                    <a:pt x="196392" y="603717"/>
                  </a:lnTo>
                  <a:lnTo>
                    <a:pt x="234464" y="568527"/>
                  </a:lnTo>
                  <a:lnTo>
                    <a:pt x="273049" y="534269"/>
                  </a:lnTo>
                  <a:lnTo>
                    <a:pt x="312137" y="500954"/>
                  </a:lnTo>
                  <a:lnTo>
                    <a:pt x="351720" y="468594"/>
                  </a:lnTo>
                  <a:lnTo>
                    <a:pt x="391789" y="437202"/>
                  </a:lnTo>
                  <a:lnTo>
                    <a:pt x="432334" y="406791"/>
                  </a:lnTo>
                  <a:lnTo>
                    <a:pt x="473346" y="377371"/>
                  </a:lnTo>
                  <a:lnTo>
                    <a:pt x="514816" y="348956"/>
                  </a:lnTo>
                  <a:lnTo>
                    <a:pt x="556735" y="321557"/>
                  </a:lnTo>
                  <a:lnTo>
                    <a:pt x="599093" y="295187"/>
                  </a:lnTo>
                  <a:lnTo>
                    <a:pt x="641882" y="269858"/>
                  </a:lnTo>
                  <a:lnTo>
                    <a:pt x="685093" y="245582"/>
                  </a:lnTo>
                  <a:lnTo>
                    <a:pt x="728716" y="222371"/>
                  </a:lnTo>
                  <a:lnTo>
                    <a:pt x="772741" y="200238"/>
                  </a:lnTo>
                  <a:lnTo>
                    <a:pt x="817161" y="179195"/>
                  </a:lnTo>
                  <a:lnTo>
                    <a:pt x="861966" y="159253"/>
                  </a:lnTo>
                  <a:lnTo>
                    <a:pt x="907146" y="140426"/>
                  </a:lnTo>
                  <a:lnTo>
                    <a:pt x="952693" y="122725"/>
                  </a:lnTo>
                  <a:lnTo>
                    <a:pt x="998597" y="106162"/>
                  </a:lnTo>
                  <a:lnTo>
                    <a:pt x="1044849" y="90751"/>
                  </a:lnTo>
                  <a:lnTo>
                    <a:pt x="1091441" y="76501"/>
                  </a:lnTo>
                  <a:lnTo>
                    <a:pt x="1138362" y="63428"/>
                  </a:lnTo>
                  <a:lnTo>
                    <a:pt x="1185605" y="51541"/>
                  </a:lnTo>
                  <a:lnTo>
                    <a:pt x="1233158" y="40854"/>
                  </a:lnTo>
                  <a:lnTo>
                    <a:pt x="1281015" y="31378"/>
                  </a:lnTo>
                  <a:lnTo>
                    <a:pt x="1329164" y="23126"/>
                  </a:lnTo>
                  <a:lnTo>
                    <a:pt x="1377598" y="16111"/>
                  </a:lnTo>
                  <a:lnTo>
                    <a:pt x="1426307" y="10343"/>
                  </a:lnTo>
                  <a:lnTo>
                    <a:pt x="1475282" y="5836"/>
                  </a:lnTo>
                  <a:lnTo>
                    <a:pt x="1524514" y="2602"/>
                  </a:lnTo>
                  <a:lnTo>
                    <a:pt x="1573993" y="652"/>
                  </a:lnTo>
                  <a:lnTo>
                    <a:pt x="1623711" y="0"/>
                  </a:lnTo>
                  <a:lnTo>
                    <a:pt x="1665052" y="451"/>
                  </a:lnTo>
                  <a:lnTo>
                    <a:pt x="1706228" y="1799"/>
                  </a:lnTo>
                  <a:lnTo>
                    <a:pt x="1747236" y="4038"/>
                  </a:lnTo>
                  <a:lnTo>
                    <a:pt x="1788070" y="7160"/>
                  </a:lnTo>
                  <a:lnTo>
                    <a:pt x="1828724" y="11159"/>
                  </a:lnTo>
                  <a:lnTo>
                    <a:pt x="1869193" y="16028"/>
                  </a:lnTo>
                  <a:lnTo>
                    <a:pt x="1909473" y="21758"/>
                  </a:lnTo>
                  <a:lnTo>
                    <a:pt x="1949557" y="28345"/>
                  </a:lnTo>
                  <a:lnTo>
                    <a:pt x="1989441" y="35779"/>
                  </a:lnTo>
                  <a:lnTo>
                    <a:pt x="2029119" y="44055"/>
                  </a:lnTo>
                  <a:lnTo>
                    <a:pt x="2068586" y="53166"/>
                  </a:lnTo>
                  <a:lnTo>
                    <a:pt x="2107837" y="63104"/>
                  </a:lnTo>
                  <a:lnTo>
                    <a:pt x="2146867" y="73862"/>
                  </a:lnTo>
                  <a:lnTo>
                    <a:pt x="2185669" y="85434"/>
                  </a:lnTo>
                  <a:lnTo>
                    <a:pt x="2224240" y="97812"/>
                  </a:lnTo>
                  <a:lnTo>
                    <a:pt x="2262574" y="110990"/>
                  </a:lnTo>
                  <a:lnTo>
                    <a:pt x="2300665" y="124960"/>
                  </a:lnTo>
                  <a:lnTo>
                    <a:pt x="2338509" y="139715"/>
                  </a:lnTo>
                  <a:lnTo>
                    <a:pt x="2376099" y="155249"/>
                  </a:lnTo>
                  <a:lnTo>
                    <a:pt x="2413431" y="171555"/>
                  </a:lnTo>
                  <a:lnTo>
                    <a:pt x="2450500" y="188624"/>
                  </a:lnTo>
                  <a:lnTo>
                    <a:pt x="2487300" y="206451"/>
                  </a:lnTo>
                  <a:lnTo>
                    <a:pt x="2523827" y="225029"/>
                  </a:lnTo>
                  <a:lnTo>
                    <a:pt x="2560073" y="244350"/>
                  </a:lnTo>
                  <a:lnTo>
                    <a:pt x="2596036" y="264407"/>
                  </a:lnTo>
                  <a:lnTo>
                    <a:pt x="2631709" y="285194"/>
                  </a:lnTo>
                  <a:lnTo>
                    <a:pt x="2667086" y="306703"/>
                  </a:lnTo>
                  <a:lnTo>
                    <a:pt x="2702164" y="328928"/>
                  </a:lnTo>
                  <a:lnTo>
                    <a:pt x="2736936" y="351861"/>
                  </a:lnTo>
                  <a:lnTo>
                    <a:pt x="2771397" y="375495"/>
                  </a:lnTo>
                  <a:lnTo>
                    <a:pt x="2805543" y="399824"/>
                  </a:lnTo>
                  <a:lnTo>
                    <a:pt x="2839367" y="424840"/>
                  </a:lnTo>
                  <a:lnTo>
                    <a:pt x="2872864" y="450537"/>
                  </a:lnTo>
                  <a:lnTo>
                    <a:pt x="2906030" y="476907"/>
                  </a:lnTo>
                  <a:lnTo>
                    <a:pt x="2938859" y="503943"/>
                  </a:lnTo>
                  <a:lnTo>
                    <a:pt x="2971346" y="531639"/>
                  </a:lnTo>
                  <a:lnTo>
                    <a:pt x="3003485" y="559987"/>
                  </a:lnTo>
                  <a:lnTo>
                    <a:pt x="3035271" y="588980"/>
                  </a:lnTo>
                  <a:lnTo>
                    <a:pt x="3066700" y="618612"/>
                  </a:lnTo>
                  <a:lnTo>
                    <a:pt x="3097765" y="648875"/>
                  </a:lnTo>
                  <a:lnTo>
                    <a:pt x="3128462" y="679763"/>
                  </a:lnTo>
                  <a:lnTo>
                    <a:pt x="3158785" y="711268"/>
                  </a:lnTo>
                  <a:lnTo>
                    <a:pt x="3188728" y="743383"/>
                  </a:lnTo>
                  <a:lnTo>
                    <a:pt x="3218288" y="776102"/>
                  </a:lnTo>
                  <a:lnTo>
                    <a:pt x="3247458" y="809417"/>
                  </a:lnTo>
                  <a:lnTo>
                    <a:pt x="3276234" y="843321"/>
                  </a:lnTo>
                  <a:lnTo>
                    <a:pt x="3304609" y="877808"/>
                  </a:lnTo>
                  <a:lnTo>
                    <a:pt x="3332579" y="912870"/>
                  </a:lnTo>
                  <a:lnTo>
                    <a:pt x="3360139" y="948500"/>
                  </a:lnTo>
                  <a:lnTo>
                    <a:pt x="3387283" y="984692"/>
                  </a:lnTo>
                  <a:lnTo>
                    <a:pt x="3414006" y="1021438"/>
                  </a:lnTo>
                  <a:lnTo>
                    <a:pt x="3440302" y="1058732"/>
                  </a:lnTo>
                  <a:lnTo>
                    <a:pt x="3466167" y="1096566"/>
                  </a:lnTo>
                  <a:lnTo>
                    <a:pt x="3491596" y="1134933"/>
                  </a:lnTo>
                  <a:lnTo>
                    <a:pt x="3516582" y="1173827"/>
                  </a:lnTo>
                  <a:lnTo>
                    <a:pt x="3541121" y="1213239"/>
                  </a:lnTo>
                  <a:lnTo>
                    <a:pt x="3565207" y="1253165"/>
                  </a:lnTo>
                  <a:lnTo>
                    <a:pt x="3588836" y="1293595"/>
                  </a:lnTo>
                  <a:lnTo>
                    <a:pt x="3612002" y="1334524"/>
                  </a:lnTo>
                  <a:lnTo>
                    <a:pt x="3634699" y="1375944"/>
                  </a:lnTo>
                  <a:lnTo>
                    <a:pt x="3656923" y="1417849"/>
                  </a:lnTo>
                  <a:lnTo>
                    <a:pt x="3678668" y="1460231"/>
                  </a:lnTo>
                  <a:lnTo>
                    <a:pt x="3699929" y="1503083"/>
                  </a:lnTo>
                  <a:lnTo>
                    <a:pt x="3720701" y="1546399"/>
                  </a:lnTo>
                  <a:lnTo>
                    <a:pt x="3740978" y="1590170"/>
                  </a:lnTo>
                  <a:lnTo>
                    <a:pt x="3760756" y="1634392"/>
                  </a:lnTo>
                  <a:lnTo>
                    <a:pt x="3780028" y="1679055"/>
                  </a:lnTo>
                  <a:lnTo>
                    <a:pt x="3798790" y="1724154"/>
                  </a:lnTo>
                  <a:lnTo>
                    <a:pt x="3817037" y="1769681"/>
                  </a:lnTo>
                  <a:lnTo>
                    <a:pt x="3834762" y="1815629"/>
                  </a:lnTo>
                  <a:lnTo>
                    <a:pt x="3851962" y="1861992"/>
                  </a:lnTo>
                  <a:lnTo>
                    <a:pt x="3868631" y="1908762"/>
                  </a:lnTo>
                  <a:lnTo>
                    <a:pt x="3884762" y="1955933"/>
                  </a:lnTo>
                  <a:lnTo>
                    <a:pt x="3900353" y="2003496"/>
                  </a:lnTo>
                  <a:lnTo>
                    <a:pt x="3915396" y="2051446"/>
                  </a:lnTo>
                  <a:lnTo>
                    <a:pt x="3929886" y="2099775"/>
                  </a:lnTo>
                  <a:lnTo>
                    <a:pt x="3943819" y="2148477"/>
                  </a:lnTo>
                  <a:lnTo>
                    <a:pt x="3957190" y="2197544"/>
                  </a:lnTo>
                  <a:lnTo>
                    <a:pt x="3969992" y="2246969"/>
                  </a:lnTo>
                  <a:lnTo>
                    <a:pt x="3982221" y="2296745"/>
                  </a:lnTo>
                  <a:lnTo>
                    <a:pt x="3993872" y="2346866"/>
                  </a:lnTo>
                  <a:lnTo>
                    <a:pt x="4004938" y="2397324"/>
                  </a:lnTo>
                  <a:lnTo>
                    <a:pt x="4015416" y="2448112"/>
                  </a:lnTo>
                  <a:lnTo>
                    <a:pt x="4025299" y="2499224"/>
                  </a:lnTo>
                  <a:lnTo>
                    <a:pt x="4034583" y="2550652"/>
                  </a:lnTo>
                  <a:lnTo>
                    <a:pt x="4043261" y="2602389"/>
                  </a:lnTo>
                  <a:lnTo>
                    <a:pt x="4051330" y="2654428"/>
                  </a:lnTo>
                  <a:lnTo>
                    <a:pt x="4058784" y="2706763"/>
                  </a:lnTo>
                  <a:lnTo>
                    <a:pt x="4065617" y="2759386"/>
                  </a:lnTo>
                  <a:lnTo>
                    <a:pt x="4071824" y="2812290"/>
                  </a:lnTo>
                  <a:lnTo>
                    <a:pt x="4077400" y="2865468"/>
                  </a:lnTo>
                  <a:lnTo>
                    <a:pt x="4082339" y="2918914"/>
                  </a:lnTo>
                  <a:lnTo>
                    <a:pt x="4086637" y="2972620"/>
                  </a:lnTo>
                  <a:lnTo>
                    <a:pt x="4090289" y="3026579"/>
                  </a:lnTo>
                  <a:lnTo>
                    <a:pt x="4093288" y="3080785"/>
                  </a:lnTo>
                  <a:lnTo>
                    <a:pt x="4095629" y="3135230"/>
                  </a:lnTo>
                  <a:lnTo>
                    <a:pt x="4097309" y="3189907"/>
                  </a:lnTo>
                  <a:lnTo>
                    <a:pt x="4098320" y="3244809"/>
                  </a:lnTo>
                  <a:lnTo>
                    <a:pt x="4098658" y="3299929"/>
                  </a:lnTo>
                  <a:lnTo>
                    <a:pt x="4098309" y="3355922"/>
                  </a:lnTo>
                  <a:lnTo>
                    <a:pt x="4097266" y="3411690"/>
                  </a:lnTo>
                  <a:lnTo>
                    <a:pt x="4095533" y="3467225"/>
                  </a:lnTo>
                  <a:lnTo>
                    <a:pt x="4093117" y="3522520"/>
                  </a:lnTo>
                  <a:lnTo>
                    <a:pt x="4090023" y="3577567"/>
                  </a:lnTo>
                  <a:lnTo>
                    <a:pt x="4086256" y="3632360"/>
                  </a:lnTo>
                  <a:lnTo>
                    <a:pt x="4081822" y="3686891"/>
                  </a:lnTo>
                  <a:lnTo>
                    <a:pt x="4076727" y="3741152"/>
                  </a:lnTo>
                  <a:lnTo>
                    <a:pt x="4070976" y="3795137"/>
                  </a:lnTo>
                  <a:lnTo>
                    <a:pt x="4064575" y="3848837"/>
                  </a:lnTo>
                  <a:lnTo>
                    <a:pt x="4057528" y="3902247"/>
                  </a:lnTo>
                  <a:lnTo>
                    <a:pt x="4049842" y="3955357"/>
                  </a:lnTo>
                  <a:lnTo>
                    <a:pt x="4041522" y="4008161"/>
                  </a:lnTo>
                  <a:lnTo>
                    <a:pt x="4032574" y="4060652"/>
                  </a:lnTo>
                  <a:lnTo>
                    <a:pt x="4023002" y="4112822"/>
                  </a:lnTo>
                  <a:lnTo>
                    <a:pt x="4012813" y="4164664"/>
                  </a:lnTo>
                  <a:lnTo>
                    <a:pt x="4002012" y="4216171"/>
                  </a:lnTo>
                  <a:lnTo>
                    <a:pt x="3990605" y="4267335"/>
                  </a:lnTo>
                  <a:lnTo>
                    <a:pt x="3978597" y="4318148"/>
                  </a:lnTo>
                  <a:lnTo>
                    <a:pt x="3965994" y="4368605"/>
                  </a:lnTo>
                  <a:lnTo>
                    <a:pt x="3952800" y="4418696"/>
                  </a:lnTo>
                  <a:lnTo>
                    <a:pt x="3939022" y="4468415"/>
                  </a:lnTo>
                  <a:lnTo>
                    <a:pt x="3924665" y="4517755"/>
                  </a:lnTo>
                  <a:lnTo>
                    <a:pt x="3909735" y="4566708"/>
                  </a:lnTo>
                  <a:lnTo>
                    <a:pt x="3894237" y="4615267"/>
                  </a:lnTo>
                  <a:lnTo>
                    <a:pt x="3878176" y="4663424"/>
                  </a:lnTo>
                  <a:lnTo>
                    <a:pt x="3861559" y="4711172"/>
                  </a:lnTo>
                  <a:lnTo>
                    <a:pt x="3844390" y="4758504"/>
                  </a:lnTo>
                  <a:lnTo>
                    <a:pt x="3826676" y="4805413"/>
                  </a:lnTo>
                  <a:lnTo>
                    <a:pt x="3808421" y="4851891"/>
                  </a:lnTo>
                  <a:lnTo>
                    <a:pt x="3789631" y="4897930"/>
                  </a:lnTo>
                  <a:lnTo>
                    <a:pt x="3770311" y="4943524"/>
                  </a:lnTo>
                  <a:lnTo>
                    <a:pt x="3750468" y="4988665"/>
                  </a:lnTo>
                  <a:lnTo>
                    <a:pt x="3730107" y="5033346"/>
                  </a:lnTo>
                  <a:lnTo>
                    <a:pt x="3709233" y="5077559"/>
                  </a:lnTo>
                  <a:lnTo>
                    <a:pt x="3687851" y="5121298"/>
                  </a:lnTo>
                  <a:lnTo>
                    <a:pt x="3665967" y="5164554"/>
                  </a:lnTo>
                  <a:lnTo>
                    <a:pt x="3643588" y="5207320"/>
                  </a:lnTo>
                  <a:lnTo>
                    <a:pt x="3620717" y="5249590"/>
                  </a:lnTo>
                  <a:lnTo>
                    <a:pt x="3597361" y="5291355"/>
                  </a:lnTo>
                  <a:lnTo>
                    <a:pt x="3573525" y="5332609"/>
                  </a:lnTo>
                  <a:lnTo>
                    <a:pt x="3549215" y="5373343"/>
                  </a:lnTo>
                  <a:lnTo>
                    <a:pt x="3524436" y="5413552"/>
                  </a:lnTo>
                  <a:lnTo>
                    <a:pt x="3499194" y="5453226"/>
                  </a:lnTo>
                  <a:lnTo>
                    <a:pt x="3473494" y="5492360"/>
                  </a:lnTo>
                  <a:lnTo>
                    <a:pt x="3447342" y="5530946"/>
                  </a:lnTo>
                  <a:lnTo>
                    <a:pt x="3420743" y="5568975"/>
                  </a:lnTo>
                  <a:lnTo>
                    <a:pt x="3393703" y="5606442"/>
                  </a:lnTo>
                  <a:lnTo>
                    <a:pt x="3366227" y="5643339"/>
                  </a:lnTo>
                  <a:lnTo>
                    <a:pt x="3338321" y="5679657"/>
                  </a:lnTo>
                  <a:lnTo>
                    <a:pt x="3309989" y="5715391"/>
                  </a:lnTo>
                  <a:lnTo>
                    <a:pt x="3281239" y="5750532"/>
                  </a:lnTo>
                  <a:lnTo>
                    <a:pt x="3252075" y="5785074"/>
                  </a:lnTo>
                  <a:lnTo>
                    <a:pt x="3222503" y="5819008"/>
                  </a:lnTo>
                  <a:lnTo>
                    <a:pt x="3192528" y="5852329"/>
                  </a:lnTo>
                  <a:lnTo>
                    <a:pt x="3162156" y="5885027"/>
                  </a:lnTo>
                  <a:lnTo>
                    <a:pt x="3131392" y="5917096"/>
                  </a:lnTo>
                  <a:lnTo>
                    <a:pt x="3100241" y="5948529"/>
                  </a:lnTo>
                  <a:lnTo>
                    <a:pt x="3068710" y="5979319"/>
                  </a:lnTo>
                  <a:lnTo>
                    <a:pt x="3036804" y="6009457"/>
                  </a:lnTo>
                  <a:lnTo>
                    <a:pt x="3004529" y="6038936"/>
                  </a:lnTo>
                  <a:lnTo>
                    <a:pt x="2971889" y="6067750"/>
                  </a:lnTo>
                  <a:lnTo>
                    <a:pt x="2938890" y="6095891"/>
                  </a:lnTo>
                  <a:lnTo>
                    <a:pt x="2905538" y="6123352"/>
                  </a:lnTo>
                  <a:lnTo>
                    <a:pt x="2871838" y="6150124"/>
                  </a:lnTo>
                  <a:lnTo>
                    <a:pt x="2837797" y="6176202"/>
                  </a:lnTo>
                  <a:lnTo>
                    <a:pt x="2803418" y="6201576"/>
                  </a:lnTo>
                  <a:lnTo>
                    <a:pt x="2686238" y="6276840"/>
                  </a:lnTo>
                  <a:close/>
                </a:path>
              </a:pathLst>
            </a:custGeom>
            <a:solidFill>
              <a:srgbClr val="FFFFFF"/>
            </a:solidFill>
          </p:spPr>
          <p:txBody>
            <a:bodyPr wrap="square" lIns="0" tIns="0" rIns="0" bIns="0" rtlCol="0"/>
            <a:lstStyle/>
            <a:p>
              <a:endParaRPr/>
            </a:p>
          </p:txBody>
        </p:sp>
        <p:sp>
          <p:nvSpPr>
            <p:cNvPr id="6" name="object 6"/>
            <p:cNvSpPr/>
            <p:nvPr/>
          </p:nvSpPr>
          <p:spPr>
            <a:xfrm>
              <a:off x="0" y="581159"/>
              <a:ext cx="4098925" cy="6276975"/>
            </a:xfrm>
            <a:custGeom>
              <a:avLst/>
              <a:gdLst/>
              <a:ahLst/>
              <a:cxnLst/>
              <a:rect l="l" t="t" r="r" b="b"/>
              <a:pathLst>
                <a:path w="4098925" h="6276975">
                  <a:moveTo>
                    <a:pt x="1623711" y="0"/>
                  </a:moveTo>
                  <a:lnTo>
                    <a:pt x="1573993" y="652"/>
                  </a:lnTo>
                  <a:lnTo>
                    <a:pt x="1524514" y="2602"/>
                  </a:lnTo>
                  <a:lnTo>
                    <a:pt x="1475282" y="5836"/>
                  </a:lnTo>
                  <a:lnTo>
                    <a:pt x="1426307" y="10343"/>
                  </a:lnTo>
                  <a:lnTo>
                    <a:pt x="1377598" y="16111"/>
                  </a:lnTo>
                  <a:lnTo>
                    <a:pt x="1329164" y="23126"/>
                  </a:lnTo>
                  <a:lnTo>
                    <a:pt x="1281015" y="31378"/>
                  </a:lnTo>
                  <a:lnTo>
                    <a:pt x="1233158" y="40854"/>
                  </a:lnTo>
                  <a:lnTo>
                    <a:pt x="1185605" y="51541"/>
                  </a:lnTo>
                  <a:lnTo>
                    <a:pt x="1138362" y="63428"/>
                  </a:lnTo>
                  <a:lnTo>
                    <a:pt x="1091441" y="76501"/>
                  </a:lnTo>
                  <a:lnTo>
                    <a:pt x="1044849" y="90751"/>
                  </a:lnTo>
                  <a:lnTo>
                    <a:pt x="998597" y="106162"/>
                  </a:lnTo>
                  <a:lnTo>
                    <a:pt x="952693" y="122725"/>
                  </a:lnTo>
                  <a:lnTo>
                    <a:pt x="907146" y="140426"/>
                  </a:lnTo>
                  <a:lnTo>
                    <a:pt x="861966" y="159253"/>
                  </a:lnTo>
                  <a:lnTo>
                    <a:pt x="817161" y="179195"/>
                  </a:lnTo>
                  <a:lnTo>
                    <a:pt x="772741" y="200238"/>
                  </a:lnTo>
                  <a:lnTo>
                    <a:pt x="728716" y="222371"/>
                  </a:lnTo>
                  <a:lnTo>
                    <a:pt x="685093" y="245582"/>
                  </a:lnTo>
                  <a:lnTo>
                    <a:pt x="641882" y="269858"/>
                  </a:lnTo>
                  <a:lnTo>
                    <a:pt x="599093" y="295187"/>
                  </a:lnTo>
                  <a:lnTo>
                    <a:pt x="556735" y="321557"/>
                  </a:lnTo>
                  <a:lnTo>
                    <a:pt x="514816" y="348956"/>
                  </a:lnTo>
                  <a:lnTo>
                    <a:pt x="473346" y="377371"/>
                  </a:lnTo>
                  <a:lnTo>
                    <a:pt x="432334" y="406791"/>
                  </a:lnTo>
                  <a:lnTo>
                    <a:pt x="391789" y="437202"/>
                  </a:lnTo>
                  <a:lnTo>
                    <a:pt x="351720" y="468594"/>
                  </a:lnTo>
                  <a:lnTo>
                    <a:pt x="312137" y="500954"/>
                  </a:lnTo>
                  <a:lnTo>
                    <a:pt x="273049" y="534269"/>
                  </a:lnTo>
                  <a:lnTo>
                    <a:pt x="234464" y="568527"/>
                  </a:lnTo>
                  <a:lnTo>
                    <a:pt x="196392" y="603717"/>
                  </a:lnTo>
                  <a:lnTo>
                    <a:pt x="158842" y="639826"/>
                  </a:lnTo>
                  <a:lnTo>
                    <a:pt x="121823" y="676841"/>
                  </a:lnTo>
                  <a:lnTo>
                    <a:pt x="85344" y="714751"/>
                  </a:lnTo>
                  <a:lnTo>
                    <a:pt x="49415" y="753543"/>
                  </a:lnTo>
                  <a:lnTo>
                    <a:pt x="0" y="813425"/>
                  </a:lnTo>
                  <a:lnTo>
                    <a:pt x="0" y="5786433"/>
                  </a:lnTo>
                  <a:lnTo>
                    <a:pt x="49415" y="5846316"/>
                  </a:lnTo>
                  <a:lnTo>
                    <a:pt x="86379" y="5886204"/>
                  </a:lnTo>
                  <a:lnTo>
                    <a:pt x="123923" y="5925158"/>
                  </a:lnTo>
                  <a:lnTo>
                    <a:pt x="162039" y="5963164"/>
                  </a:lnTo>
                  <a:lnTo>
                    <a:pt x="200716" y="6000211"/>
                  </a:lnTo>
                  <a:lnTo>
                    <a:pt x="239944" y="6036283"/>
                  </a:lnTo>
                  <a:lnTo>
                    <a:pt x="279714" y="6071369"/>
                  </a:lnTo>
                  <a:lnTo>
                    <a:pt x="320014" y="6105454"/>
                  </a:lnTo>
                  <a:lnTo>
                    <a:pt x="360836" y="6138526"/>
                  </a:lnTo>
                  <a:lnTo>
                    <a:pt x="402169" y="6170571"/>
                  </a:lnTo>
                  <a:lnTo>
                    <a:pt x="444004" y="6201576"/>
                  </a:lnTo>
                  <a:lnTo>
                    <a:pt x="561185" y="6276840"/>
                  </a:lnTo>
                  <a:lnTo>
                    <a:pt x="2686238" y="6276840"/>
                  </a:lnTo>
                  <a:lnTo>
                    <a:pt x="2803418" y="6201576"/>
                  </a:lnTo>
                  <a:lnTo>
                    <a:pt x="2837797" y="6176202"/>
                  </a:lnTo>
                  <a:lnTo>
                    <a:pt x="2871838" y="6150124"/>
                  </a:lnTo>
                  <a:lnTo>
                    <a:pt x="2905538" y="6123352"/>
                  </a:lnTo>
                  <a:lnTo>
                    <a:pt x="2938890" y="6095891"/>
                  </a:lnTo>
                  <a:lnTo>
                    <a:pt x="2971889" y="6067750"/>
                  </a:lnTo>
                  <a:lnTo>
                    <a:pt x="3004529" y="6038936"/>
                  </a:lnTo>
                  <a:lnTo>
                    <a:pt x="3036804" y="6009457"/>
                  </a:lnTo>
                  <a:lnTo>
                    <a:pt x="3068710" y="5979319"/>
                  </a:lnTo>
                  <a:lnTo>
                    <a:pt x="3100241" y="5948529"/>
                  </a:lnTo>
                  <a:lnTo>
                    <a:pt x="3131392" y="5917096"/>
                  </a:lnTo>
                  <a:lnTo>
                    <a:pt x="3162156" y="5885027"/>
                  </a:lnTo>
                  <a:lnTo>
                    <a:pt x="3192528" y="5852329"/>
                  </a:lnTo>
                  <a:lnTo>
                    <a:pt x="3222503" y="5819008"/>
                  </a:lnTo>
                  <a:lnTo>
                    <a:pt x="3252075" y="5785074"/>
                  </a:lnTo>
                  <a:lnTo>
                    <a:pt x="3281239" y="5750532"/>
                  </a:lnTo>
                  <a:lnTo>
                    <a:pt x="3309989" y="5715391"/>
                  </a:lnTo>
                  <a:lnTo>
                    <a:pt x="3338321" y="5679657"/>
                  </a:lnTo>
                  <a:lnTo>
                    <a:pt x="3366227" y="5643339"/>
                  </a:lnTo>
                  <a:lnTo>
                    <a:pt x="3393703" y="5606442"/>
                  </a:lnTo>
                  <a:lnTo>
                    <a:pt x="3420743" y="5568975"/>
                  </a:lnTo>
                  <a:lnTo>
                    <a:pt x="3447342" y="5530946"/>
                  </a:lnTo>
                  <a:lnTo>
                    <a:pt x="3473494" y="5492360"/>
                  </a:lnTo>
                  <a:lnTo>
                    <a:pt x="3499194" y="5453226"/>
                  </a:lnTo>
                  <a:lnTo>
                    <a:pt x="3524436" y="5413552"/>
                  </a:lnTo>
                  <a:lnTo>
                    <a:pt x="3549215" y="5373343"/>
                  </a:lnTo>
                  <a:lnTo>
                    <a:pt x="3573525" y="5332609"/>
                  </a:lnTo>
                  <a:lnTo>
                    <a:pt x="3597361" y="5291355"/>
                  </a:lnTo>
                  <a:lnTo>
                    <a:pt x="3620717" y="5249590"/>
                  </a:lnTo>
                  <a:lnTo>
                    <a:pt x="3643588" y="5207320"/>
                  </a:lnTo>
                  <a:lnTo>
                    <a:pt x="3665967" y="5164554"/>
                  </a:lnTo>
                  <a:lnTo>
                    <a:pt x="3687851" y="5121298"/>
                  </a:lnTo>
                  <a:lnTo>
                    <a:pt x="3709233" y="5077559"/>
                  </a:lnTo>
                  <a:lnTo>
                    <a:pt x="3730107" y="5033346"/>
                  </a:lnTo>
                  <a:lnTo>
                    <a:pt x="3750468" y="4988665"/>
                  </a:lnTo>
                  <a:lnTo>
                    <a:pt x="3770311" y="4943524"/>
                  </a:lnTo>
                  <a:lnTo>
                    <a:pt x="3789631" y="4897930"/>
                  </a:lnTo>
                  <a:lnTo>
                    <a:pt x="3808421" y="4851891"/>
                  </a:lnTo>
                  <a:lnTo>
                    <a:pt x="3826676" y="4805413"/>
                  </a:lnTo>
                  <a:lnTo>
                    <a:pt x="3844390" y="4758504"/>
                  </a:lnTo>
                  <a:lnTo>
                    <a:pt x="3861559" y="4711172"/>
                  </a:lnTo>
                  <a:lnTo>
                    <a:pt x="3878176" y="4663424"/>
                  </a:lnTo>
                  <a:lnTo>
                    <a:pt x="3894237" y="4615267"/>
                  </a:lnTo>
                  <a:lnTo>
                    <a:pt x="3909735" y="4566708"/>
                  </a:lnTo>
                  <a:lnTo>
                    <a:pt x="3924665" y="4517755"/>
                  </a:lnTo>
                  <a:lnTo>
                    <a:pt x="3939022" y="4468415"/>
                  </a:lnTo>
                  <a:lnTo>
                    <a:pt x="3952800" y="4418696"/>
                  </a:lnTo>
                  <a:lnTo>
                    <a:pt x="3965994" y="4368605"/>
                  </a:lnTo>
                  <a:lnTo>
                    <a:pt x="3978597" y="4318148"/>
                  </a:lnTo>
                  <a:lnTo>
                    <a:pt x="3990605" y="4267335"/>
                  </a:lnTo>
                  <a:lnTo>
                    <a:pt x="4002012" y="4216171"/>
                  </a:lnTo>
                  <a:lnTo>
                    <a:pt x="4012813" y="4164664"/>
                  </a:lnTo>
                  <a:lnTo>
                    <a:pt x="4023002" y="4112822"/>
                  </a:lnTo>
                  <a:lnTo>
                    <a:pt x="4032574" y="4060652"/>
                  </a:lnTo>
                  <a:lnTo>
                    <a:pt x="4041522" y="4008161"/>
                  </a:lnTo>
                  <a:lnTo>
                    <a:pt x="4049842" y="3955357"/>
                  </a:lnTo>
                  <a:lnTo>
                    <a:pt x="4057528" y="3902247"/>
                  </a:lnTo>
                  <a:lnTo>
                    <a:pt x="4064575" y="3848837"/>
                  </a:lnTo>
                  <a:lnTo>
                    <a:pt x="4070976" y="3795137"/>
                  </a:lnTo>
                  <a:lnTo>
                    <a:pt x="4076727" y="3741152"/>
                  </a:lnTo>
                  <a:lnTo>
                    <a:pt x="4081822" y="3686891"/>
                  </a:lnTo>
                  <a:lnTo>
                    <a:pt x="4086256" y="3632360"/>
                  </a:lnTo>
                  <a:lnTo>
                    <a:pt x="4090023" y="3577567"/>
                  </a:lnTo>
                  <a:lnTo>
                    <a:pt x="4093117" y="3522520"/>
                  </a:lnTo>
                  <a:lnTo>
                    <a:pt x="4095533" y="3467225"/>
                  </a:lnTo>
                  <a:lnTo>
                    <a:pt x="4097266" y="3411690"/>
                  </a:lnTo>
                  <a:lnTo>
                    <a:pt x="4098309" y="3355922"/>
                  </a:lnTo>
                  <a:lnTo>
                    <a:pt x="4098658" y="3299929"/>
                  </a:lnTo>
                  <a:lnTo>
                    <a:pt x="4098320" y="3244809"/>
                  </a:lnTo>
                  <a:lnTo>
                    <a:pt x="4097309" y="3189907"/>
                  </a:lnTo>
                  <a:lnTo>
                    <a:pt x="4095629" y="3135230"/>
                  </a:lnTo>
                  <a:lnTo>
                    <a:pt x="4093288" y="3080785"/>
                  </a:lnTo>
                  <a:lnTo>
                    <a:pt x="4090289" y="3026579"/>
                  </a:lnTo>
                  <a:lnTo>
                    <a:pt x="4086637" y="2972620"/>
                  </a:lnTo>
                  <a:lnTo>
                    <a:pt x="4082339" y="2918914"/>
                  </a:lnTo>
                  <a:lnTo>
                    <a:pt x="4077400" y="2865468"/>
                  </a:lnTo>
                  <a:lnTo>
                    <a:pt x="4071824" y="2812290"/>
                  </a:lnTo>
                  <a:lnTo>
                    <a:pt x="4065617" y="2759386"/>
                  </a:lnTo>
                  <a:lnTo>
                    <a:pt x="4058784" y="2706763"/>
                  </a:lnTo>
                  <a:lnTo>
                    <a:pt x="4051330" y="2654428"/>
                  </a:lnTo>
                  <a:lnTo>
                    <a:pt x="4043261" y="2602389"/>
                  </a:lnTo>
                  <a:lnTo>
                    <a:pt x="4034583" y="2550652"/>
                  </a:lnTo>
                  <a:lnTo>
                    <a:pt x="4025299" y="2499224"/>
                  </a:lnTo>
                  <a:lnTo>
                    <a:pt x="4015416" y="2448112"/>
                  </a:lnTo>
                  <a:lnTo>
                    <a:pt x="4004938" y="2397324"/>
                  </a:lnTo>
                  <a:lnTo>
                    <a:pt x="3993872" y="2346866"/>
                  </a:lnTo>
                  <a:lnTo>
                    <a:pt x="3982221" y="2296745"/>
                  </a:lnTo>
                  <a:lnTo>
                    <a:pt x="3969992" y="2246969"/>
                  </a:lnTo>
                  <a:lnTo>
                    <a:pt x="3957190" y="2197544"/>
                  </a:lnTo>
                  <a:lnTo>
                    <a:pt x="3943819" y="2148477"/>
                  </a:lnTo>
                  <a:lnTo>
                    <a:pt x="3929886" y="2099775"/>
                  </a:lnTo>
                  <a:lnTo>
                    <a:pt x="3915396" y="2051446"/>
                  </a:lnTo>
                  <a:lnTo>
                    <a:pt x="3900353" y="2003496"/>
                  </a:lnTo>
                  <a:lnTo>
                    <a:pt x="3884762" y="1955933"/>
                  </a:lnTo>
                  <a:lnTo>
                    <a:pt x="3868631" y="1908762"/>
                  </a:lnTo>
                  <a:lnTo>
                    <a:pt x="3851962" y="1861992"/>
                  </a:lnTo>
                  <a:lnTo>
                    <a:pt x="3834762" y="1815629"/>
                  </a:lnTo>
                  <a:lnTo>
                    <a:pt x="3817037" y="1769681"/>
                  </a:lnTo>
                  <a:lnTo>
                    <a:pt x="3798790" y="1724154"/>
                  </a:lnTo>
                  <a:lnTo>
                    <a:pt x="3780028" y="1679055"/>
                  </a:lnTo>
                  <a:lnTo>
                    <a:pt x="3760756" y="1634392"/>
                  </a:lnTo>
                  <a:lnTo>
                    <a:pt x="3740978" y="1590170"/>
                  </a:lnTo>
                  <a:lnTo>
                    <a:pt x="3720701" y="1546399"/>
                  </a:lnTo>
                  <a:lnTo>
                    <a:pt x="3699929" y="1503083"/>
                  </a:lnTo>
                  <a:lnTo>
                    <a:pt x="3678668" y="1460231"/>
                  </a:lnTo>
                  <a:lnTo>
                    <a:pt x="3656923" y="1417849"/>
                  </a:lnTo>
                  <a:lnTo>
                    <a:pt x="3634699" y="1375944"/>
                  </a:lnTo>
                  <a:lnTo>
                    <a:pt x="3612002" y="1334524"/>
                  </a:lnTo>
                  <a:lnTo>
                    <a:pt x="3588836" y="1293595"/>
                  </a:lnTo>
                  <a:lnTo>
                    <a:pt x="3565207" y="1253165"/>
                  </a:lnTo>
                  <a:lnTo>
                    <a:pt x="3541121" y="1213239"/>
                  </a:lnTo>
                  <a:lnTo>
                    <a:pt x="3516582" y="1173827"/>
                  </a:lnTo>
                  <a:lnTo>
                    <a:pt x="3491596" y="1134933"/>
                  </a:lnTo>
                  <a:lnTo>
                    <a:pt x="3466167" y="1096566"/>
                  </a:lnTo>
                  <a:lnTo>
                    <a:pt x="3440302" y="1058732"/>
                  </a:lnTo>
                  <a:lnTo>
                    <a:pt x="3414006" y="1021438"/>
                  </a:lnTo>
                  <a:lnTo>
                    <a:pt x="3387283" y="984692"/>
                  </a:lnTo>
                  <a:lnTo>
                    <a:pt x="3360139" y="948500"/>
                  </a:lnTo>
                  <a:lnTo>
                    <a:pt x="3332579" y="912870"/>
                  </a:lnTo>
                  <a:lnTo>
                    <a:pt x="3304609" y="877808"/>
                  </a:lnTo>
                  <a:lnTo>
                    <a:pt x="3276234" y="843321"/>
                  </a:lnTo>
                  <a:lnTo>
                    <a:pt x="3247458" y="809417"/>
                  </a:lnTo>
                  <a:lnTo>
                    <a:pt x="3218288" y="776102"/>
                  </a:lnTo>
                  <a:lnTo>
                    <a:pt x="3188728" y="743383"/>
                  </a:lnTo>
                  <a:lnTo>
                    <a:pt x="3158785" y="711268"/>
                  </a:lnTo>
                  <a:lnTo>
                    <a:pt x="3128462" y="679763"/>
                  </a:lnTo>
                  <a:lnTo>
                    <a:pt x="3097765" y="648875"/>
                  </a:lnTo>
                  <a:lnTo>
                    <a:pt x="3066700" y="618612"/>
                  </a:lnTo>
                  <a:lnTo>
                    <a:pt x="3035271" y="588980"/>
                  </a:lnTo>
                  <a:lnTo>
                    <a:pt x="3003485" y="559987"/>
                  </a:lnTo>
                  <a:lnTo>
                    <a:pt x="2971346" y="531639"/>
                  </a:lnTo>
                  <a:lnTo>
                    <a:pt x="2938859" y="503943"/>
                  </a:lnTo>
                  <a:lnTo>
                    <a:pt x="2906030" y="476907"/>
                  </a:lnTo>
                  <a:lnTo>
                    <a:pt x="2872864" y="450537"/>
                  </a:lnTo>
                  <a:lnTo>
                    <a:pt x="2839367" y="424840"/>
                  </a:lnTo>
                  <a:lnTo>
                    <a:pt x="2805543" y="399824"/>
                  </a:lnTo>
                  <a:lnTo>
                    <a:pt x="2771397" y="375495"/>
                  </a:lnTo>
                  <a:lnTo>
                    <a:pt x="2736936" y="351861"/>
                  </a:lnTo>
                  <a:lnTo>
                    <a:pt x="2702164" y="328928"/>
                  </a:lnTo>
                  <a:lnTo>
                    <a:pt x="2667086" y="306703"/>
                  </a:lnTo>
                  <a:lnTo>
                    <a:pt x="2631709" y="285194"/>
                  </a:lnTo>
                  <a:lnTo>
                    <a:pt x="2596036" y="264407"/>
                  </a:lnTo>
                  <a:lnTo>
                    <a:pt x="2560073" y="244350"/>
                  </a:lnTo>
                  <a:lnTo>
                    <a:pt x="2523827" y="225029"/>
                  </a:lnTo>
                  <a:lnTo>
                    <a:pt x="2487300" y="206451"/>
                  </a:lnTo>
                  <a:lnTo>
                    <a:pt x="2450500" y="188624"/>
                  </a:lnTo>
                  <a:lnTo>
                    <a:pt x="2413431" y="171555"/>
                  </a:lnTo>
                  <a:lnTo>
                    <a:pt x="2376099" y="155249"/>
                  </a:lnTo>
                  <a:lnTo>
                    <a:pt x="2338509" y="139715"/>
                  </a:lnTo>
                  <a:lnTo>
                    <a:pt x="2300665" y="124960"/>
                  </a:lnTo>
                  <a:lnTo>
                    <a:pt x="2262574" y="110990"/>
                  </a:lnTo>
                  <a:lnTo>
                    <a:pt x="2224240" y="97812"/>
                  </a:lnTo>
                  <a:lnTo>
                    <a:pt x="2185669" y="85434"/>
                  </a:lnTo>
                  <a:lnTo>
                    <a:pt x="2146867" y="73862"/>
                  </a:lnTo>
                  <a:lnTo>
                    <a:pt x="2107837" y="63104"/>
                  </a:lnTo>
                  <a:lnTo>
                    <a:pt x="2068586" y="53166"/>
                  </a:lnTo>
                  <a:lnTo>
                    <a:pt x="2029119" y="44055"/>
                  </a:lnTo>
                  <a:lnTo>
                    <a:pt x="1989441" y="35779"/>
                  </a:lnTo>
                  <a:lnTo>
                    <a:pt x="1949557" y="28345"/>
                  </a:lnTo>
                  <a:lnTo>
                    <a:pt x="1909473" y="21758"/>
                  </a:lnTo>
                  <a:lnTo>
                    <a:pt x="1869193" y="16028"/>
                  </a:lnTo>
                  <a:lnTo>
                    <a:pt x="1828724" y="11159"/>
                  </a:lnTo>
                  <a:lnTo>
                    <a:pt x="1788070" y="7160"/>
                  </a:lnTo>
                  <a:lnTo>
                    <a:pt x="1747236" y="4038"/>
                  </a:lnTo>
                  <a:lnTo>
                    <a:pt x="1706228" y="1799"/>
                  </a:lnTo>
                  <a:lnTo>
                    <a:pt x="1665052" y="451"/>
                  </a:lnTo>
                  <a:lnTo>
                    <a:pt x="1623711" y="0"/>
                  </a:lnTo>
                  <a:close/>
                </a:path>
              </a:pathLst>
            </a:custGeom>
            <a:ln w="12699">
              <a:solidFill>
                <a:srgbClr val="B3C6E7"/>
              </a:solidFill>
            </a:ln>
          </p:spPr>
          <p:txBody>
            <a:bodyPr wrap="square" lIns="0" tIns="0" rIns="0" bIns="0" rtlCol="0"/>
            <a:lstStyle/>
            <a:p>
              <a:endParaRPr/>
            </a:p>
          </p:txBody>
        </p:sp>
        <p:pic>
          <p:nvPicPr>
            <p:cNvPr id="7" name="object 7"/>
            <p:cNvPicPr/>
            <p:nvPr/>
          </p:nvPicPr>
          <p:blipFill>
            <a:blip r:embed="rId4" cstate="print"/>
            <a:stretch>
              <a:fillRect/>
            </a:stretch>
          </p:blipFill>
          <p:spPr>
            <a:xfrm>
              <a:off x="255352" y="2333040"/>
              <a:ext cx="3106319" cy="3106319"/>
            </a:xfrm>
            <a:prstGeom prst="rect">
              <a:avLst/>
            </a:prstGeom>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307281" y="640894"/>
            <a:ext cx="532765" cy="2477135"/>
            <a:chOff x="307281" y="640894"/>
            <a:chExt cx="532765" cy="2477135"/>
          </a:xfrm>
        </p:grpSpPr>
        <p:sp>
          <p:nvSpPr>
            <p:cNvPr id="3" name="object 3"/>
            <p:cNvSpPr/>
            <p:nvPr/>
          </p:nvSpPr>
          <p:spPr>
            <a:xfrm>
              <a:off x="307281" y="1022350"/>
              <a:ext cx="532765" cy="2095500"/>
            </a:xfrm>
            <a:custGeom>
              <a:avLst/>
              <a:gdLst/>
              <a:ahLst/>
              <a:cxnLst/>
              <a:rect l="l" t="t" r="r" b="b"/>
              <a:pathLst>
                <a:path w="532765" h="2095500">
                  <a:moveTo>
                    <a:pt x="532208" y="2095500"/>
                  </a:moveTo>
                  <a:lnTo>
                    <a:pt x="0" y="1517431"/>
                  </a:lnTo>
                  <a:lnTo>
                    <a:pt x="0" y="0"/>
                  </a:lnTo>
                  <a:lnTo>
                    <a:pt x="532208" y="578069"/>
                  </a:lnTo>
                  <a:lnTo>
                    <a:pt x="532208" y="2095500"/>
                  </a:lnTo>
                  <a:close/>
                </a:path>
              </a:pathLst>
            </a:custGeom>
            <a:solidFill>
              <a:srgbClr val="1F3764"/>
            </a:solidFill>
          </p:spPr>
          <p:txBody>
            <a:bodyPr wrap="square" lIns="0" tIns="0" rIns="0" bIns="0" rtlCol="0"/>
            <a:lstStyle/>
            <a:p>
              <a:endParaRPr/>
            </a:p>
          </p:txBody>
        </p:sp>
        <p:sp>
          <p:nvSpPr>
            <p:cNvPr id="4" name="object 4"/>
            <p:cNvSpPr/>
            <p:nvPr/>
          </p:nvSpPr>
          <p:spPr>
            <a:xfrm>
              <a:off x="307281" y="837744"/>
              <a:ext cx="302895" cy="1705610"/>
            </a:xfrm>
            <a:custGeom>
              <a:avLst/>
              <a:gdLst/>
              <a:ahLst/>
              <a:cxnLst/>
              <a:rect l="l" t="t" r="r" b="b"/>
              <a:pathLst>
                <a:path w="302895" h="1705610">
                  <a:moveTo>
                    <a:pt x="0" y="1705430"/>
                  </a:moveTo>
                  <a:lnTo>
                    <a:pt x="0" y="182999"/>
                  </a:lnTo>
                  <a:lnTo>
                    <a:pt x="302418" y="0"/>
                  </a:lnTo>
                  <a:lnTo>
                    <a:pt x="302418" y="1517818"/>
                  </a:lnTo>
                  <a:lnTo>
                    <a:pt x="0" y="1705430"/>
                  </a:lnTo>
                  <a:close/>
                </a:path>
              </a:pathLst>
            </a:custGeom>
            <a:solidFill>
              <a:srgbClr val="2F5496"/>
            </a:solidFill>
          </p:spPr>
          <p:txBody>
            <a:bodyPr wrap="square" lIns="0" tIns="0" rIns="0" bIns="0" rtlCol="0"/>
            <a:lstStyle/>
            <a:p>
              <a:endParaRPr/>
            </a:p>
          </p:txBody>
        </p:sp>
        <p:sp>
          <p:nvSpPr>
            <p:cNvPr id="5" name="object 5"/>
            <p:cNvSpPr/>
            <p:nvPr/>
          </p:nvSpPr>
          <p:spPr>
            <a:xfrm>
              <a:off x="483494" y="640894"/>
              <a:ext cx="126364" cy="1713230"/>
            </a:xfrm>
            <a:custGeom>
              <a:avLst/>
              <a:gdLst/>
              <a:ahLst/>
              <a:cxnLst/>
              <a:rect l="l" t="t" r="r" b="b"/>
              <a:pathLst>
                <a:path w="126365" h="1713230">
                  <a:moveTo>
                    <a:pt x="126206" y="1713194"/>
                  </a:moveTo>
                  <a:lnTo>
                    <a:pt x="0" y="1545566"/>
                  </a:lnTo>
                  <a:lnTo>
                    <a:pt x="0" y="0"/>
                  </a:lnTo>
                  <a:lnTo>
                    <a:pt x="126206" y="169166"/>
                  </a:lnTo>
                  <a:lnTo>
                    <a:pt x="126206" y="1713194"/>
                  </a:lnTo>
                  <a:close/>
                </a:path>
              </a:pathLst>
            </a:custGeom>
            <a:solidFill>
              <a:srgbClr val="1F3764"/>
            </a:solidFill>
          </p:spPr>
          <p:txBody>
            <a:bodyPr wrap="square" lIns="0" tIns="0" rIns="0" bIns="0" rtlCol="0"/>
            <a:lstStyle/>
            <a:p>
              <a:endParaRPr/>
            </a:p>
          </p:txBody>
        </p:sp>
      </p:grpSp>
      <p:grpSp>
        <p:nvGrpSpPr>
          <p:cNvPr id="6" name="object 6"/>
          <p:cNvGrpSpPr/>
          <p:nvPr/>
        </p:nvGrpSpPr>
        <p:grpSpPr>
          <a:xfrm>
            <a:off x="483041" y="635714"/>
            <a:ext cx="8181340" cy="1742439"/>
            <a:chOff x="483041" y="635714"/>
            <a:chExt cx="8181340" cy="1742439"/>
          </a:xfrm>
        </p:grpSpPr>
        <p:sp>
          <p:nvSpPr>
            <p:cNvPr id="7" name="object 7"/>
            <p:cNvSpPr/>
            <p:nvPr/>
          </p:nvSpPr>
          <p:spPr>
            <a:xfrm>
              <a:off x="8417402" y="635715"/>
              <a:ext cx="247015" cy="1742439"/>
            </a:xfrm>
            <a:custGeom>
              <a:avLst/>
              <a:gdLst/>
              <a:ahLst/>
              <a:cxnLst/>
              <a:rect l="l" t="t" r="r" b="b"/>
              <a:pathLst>
                <a:path w="247015" h="1742439">
                  <a:moveTo>
                    <a:pt x="0" y="1742359"/>
                  </a:moveTo>
                  <a:lnTo>
                    <a:pt x="0" y="198635"/>
                  </a:lnTo>
                  <a:lnTo>
                    <a:pt x="246459" y="0"/>
                  </a:lnTo>
                  <a:lnTo>
                    <a:pt x="246459" y="1543724"/>
                  </a:lnTo>
                  <a:lnTo>
                    <a:pt x="0" y="1742359"/>
                  </a:lnTo>
                  <a:close/>
                </a:path>
              </a:pathLst>
            </a:custGeom>
            <a:solidFill>
              <a:srgbClr val="1F3764"/>
            </a:solidFill>
          </p:spPr>
          <p:txBody>
            <a:bodyPr wrap="square" lIns="0" tIns="0" rIns="0" bIns="0" rtlCol="0"/>
            <a:lstStyle/>
            <a:p>
              <a:endParaRPr/>
            </a:p>
          </p:txBody>
        </p:sp>
        <p:sp>
          <p:nvSpPr>
            <p:cNvPr id="8" name="object 8"/>
            <p:cNvSpPr/>
            <p:nvPr/>
          </p:nvSpPr>
          <p:spPr>
            <a:xfrm>
              <a:off x="483041" y="635714"/>
              <a:ext cx="8181340" cy="1541780"/>
            </a:xfrm>
            <a:custGeom>
              <a:avLst/>
              <a:gdLst/>
              <a:ahLst/>
              <a:cxnLst/>
              <a:rect l="l" t="t" r="r" b="b"/>
              <a:pathLst>
                <a:path w="8181340" h="1541780">
                  <a:moveTo>
                    <a:pt x="8180897" y="1541456"/>
                  </a:moveTo>
                  <a:lnTo>
                    <a:pt x="0" y="1541456"/>
                  </a:lnTo>
                  <a:lnTo>
                    <a:pt x="0" y="0"/>
                  </a:lnTo>
                  <a:lnTo>
                    <a:pt x="8180897" y="0"/>
                  </a:lnTo>
                  <a:lnTo>
                    <a:pt x="8180897" y="1541456"/>
                  </a:lnTo>
                  <a:close/>
                </a:path>
              </a:pathLst>
            </a:custGeom>
            <a:solidFill>
              <a:srgbClr val="4472C4"/>
            </a:solidFill>
          </p:spPr>
          <p:txBody>
            <a:bodyPr wrap="square" lIns="0" tIns="0" rIns="0" bIns="0" rtlCol="0"/>
            <a:lstStyle/>
            <a:p>
              <a:endParaRPr/>
            </a:p>
          </p:txBody>
        </p:sp>
        <p:pic>
          <p:nvPicPr>
            <p:cNvPr id="9" name="object 9"/>
            <p:cNvPicPr/>
            <p:nvPr/>
          </p:nvPicPr>
          <p:blipFill>
            <a:blip r:embed="rId2" cstate="print"/>
            <a:stretch>
              <a:fillRect/>
            </a:stretch>
          </p:blipFill>
          <p:spPr>
            <a:xfrm>
              <a:off x="841959" y="1270336"/>
              <a:ext cx="4787063" cy="361205"/>
            </a:xfrm>
            <a:prstGeom prst="rect">
              <a:avLst/>
            </a:prstGeom>
          </p:spPr>
        </p:pic>
      </p:grpSp>
      <p:sp>
        <p:nvSpPr>
          <p:cNvPr id="10" name="object 10"/>
          <p:cNvSpPr txBox="1"/>
          <p:nvPr/>
        </p:nvSpPr>
        <p:spPr>
          <a:xfrm>
            <a:off x="1133010" y="2553833"/>
            <a:ext cx="106045" cy="2909570"/>
          </a:xfrm>
          <a:prstGeom prst="rect">
            <a:avLst/>
          </a:prstGeom>
        </p:spPr>
        <p:txBody>
          <a:bodyPr vert="horz" wrap="square" lIns="0" tIns="12700" rIns="0" bIns="0" rtlCol="0">
            <a:spAutoFit/>
          </a:bodyPr>
          <a:lstStyle/>
          <a:p>
            <a:pPr marL="12700">
              <a:lnSpc>
                <a:spcPct val="100000"/>
              </a:lnSpc>
              <a:spcBef>
                <a:spcPts val="100"/>
              </a:spcBef>
            </a:pPr>
            <a:r>
              <a:rPr sz="1800" dirty="0">
                <a:latin typeface="Arial MT"/>
                <a:cs typeface="Arial MT"/>
              </a:rPr>
              <a:t>•</a:t>
            </a:r>
          </a:p>
          <a:p>
            <a:pPr>
              <a:lnSpc>
                <a:spcPct val="100000"/>
              </a:lnSpc>
              <a:spcBef>
                <a:spcPts val="15"/>
              </a:spcBef>
            </a:pPr>
            <a:endParaRPr sz="2150" dirty="0">
              <a:latin typeface="Arial MT"/>
              <a:cs typeface="Arial MT"/>
            </a:endParaRPr>
          </a:p>
          <a:p>
            <a:pPr marL="12700">
              <a:lnSpc>
                <a:spcPct val="100000"/>
              </a:lnSpc>
            </a:pPr>
            <a:r>
              <a:rPr sz="1800" dirty="0">
                <a:latin typeface="Arial MT"/>
                <a:cs typeface="Arial MT"/>
              </a:rPr>
              <a:t>•</a:t>
            </a:r>
          </a:p>
          <a:p>
            <a:pPr>
              <a:lnSpc>
                <a:spcPct val="100000"/>
              </a:lnSpc>
            </a:pPr>
            <a:endParaRPr sz="2000" dirty="0">
              <a:latin typeface="Arial MT"/>
              <a:cs typeface="Arial MT"/>
            </a:endParaRPr>
          </a:p>
          <a:p>
            <a:pPr>
              <a:lnSpc>
                <a:spcPct val="100000"/>
              </a:lnSpc>
              <a:spcBef>
                <a:spcPts val="15"/>
              </a:spcBef>
            </a:pPr>
            <a:endParaRPr sz="1850" dirty="0">
              <a:latin typeface="Arial MT"/>
              <a:cs typeface="Arial MT"/>
            </a:endParaRPr>
          </a:p>
          <a:p>
            <a:pPr marL="12700">
              <a:lnSpc>
                <a:spcPct val="100000"/>
              </a:lnSpc>
            </a:pPr>
            <a:r>
              <a:rPr sz="1800" dirty="0">
                <a:latin typeface="Arial MT"/>
                <a:cs typeface="Arial MT"/>
              </a:rPr>
              <a:t>•</a:t>
            </a:r>
          </a:p>
          <a:p>
            <a:pPr marL="12700">
              <a:lnSpc>
                <a:spcPct val="100000"/>
              </a:lnSpc>
              <a:spcBef>
                <a:spcPts val="540"/>
              </a:spcBef>
            </a:pPr>
            <a:r>
              <a:rPr sz="1800" dirty="0">
                <a:latin typeface="Arial MT"/>
                <a:cs typeface="Arial MT"/>
              </a:rPr>
              <a:t>•</a:t>
            </a:r>
          </a:p>
          <a:p>
            <a:pPr>
              <a:lnSpc>
                <a:spcPct val="100000"/>
              </a:lnSpc>
            </a:pPr>
            <a:endParaRPr sz="2000" dirty="0">
              <a:latin typeface="Arial MT"/>
              <a:cs typeface="Arial MT"/>
            </a:endParaRPr>
          </a:p>
          <a:p>
            <a:pPr>
              <a:lnSpc>
                <a:spcPct val="100000"/>
              </a:lnSpc>
              <a:spcBef>
                <a:spcPts val="10"/>
              </a:spcBef>
            </a:pPr>
            <a:endParaRPr sz="1850" dirty="0">
              <a:latin typeface="Arial MT"/>
              <a:cs typeface="Arial MT"/>
            </a:endParaRPr>
          </a:p>
          <a:p>
            <a:pPr marL="12700">
              <a:lnSpc>
                <a:spcPct val="100000"/>
              </a:lnSpc>
            </a:pPr>
            <a:r>
              <a:rPr sz="1800" dirty="0">
                <a:latin typeface="Arial MT"/>
                <a:cs typeface="Arial MT"/>
              </a:rPr>
              <a:t>•</a:t>
            </a:r>
          </a:p>
        </p:txBody>
      </p:sp>
      <p:pic>
        <p:nvPicPr>
          <p:cNvPr id="11" name="object 11"/>
          <p:cNvPicPr/>
          <p:nvPr/>
        </p:nvPicPr>
        <p:blipFill>
          <a:blip r:embed="rId3" cstate="print"/>
          <a:stretch>
            <a:fillRect/>
          </a:stretch>
        </p:blipFill>
        <p:spPr>
          <a:xfrm>
            <a:off x="1302091" y="2638863"/>
            <a:ext cx="6645808" cy="197048"/>
          </a:xfrm>
          <a:prstGeom prst="rect">
            <a:avLst/>
          </a:prstGeom>
        </p:spPr>
      </p:pic>
      <p:pic>
        <p:nvPicPr>
          <p:cNvPr id="12" name="object 12"/>
          <p:cNvPicPr/>
          <p:nvPr/>
        </p:nvPicPr>
        <p:blipFill>
          <a:blip r:embed="rId4" cstate="print"/>
          <a:stretch>
            <a:fillRect/>
          </a:stretch>
        </p:blipFill>
        <p:spPr>
          <a:xfrm>
            <a:off x="8013607" y="2686786"/>
            <a:ext cx="186084" cy="110430"/>
          </a:xfrm>
          <a:prstGeom prst="rect">
            <a:avLst/>
          </a:prstGeom>
        </p:spPr>
      </p:pic>
      <p:pic>
        <p:nvPicPr>
          <p:cNvPr id="13" name="object 13"/>
          <p:cNvPicPr/>
          <p:nvPr/>
        </p:nvPicPr>
        <p:blipFill>
          <a:blip r:embed="rId5" cstate="print"/>
          <a:stretch>
            <a:fillRect/>
          </a:stretch>
        </p:blipFill>
        <p:spPr>
          <a:xfrm>
            <a:off x="1293162" y="2887257"/>
            <a:ext cx="1629407" cy="196155"/>
          </a:xfrm>
          <a:prstGeom prst="rect">
            <a:avLst/>
          </a:prstGeom>
        </p:spPr>
      </p:pic>
      <p:pic>
        <p:nvPicPr>
          <p:cNvPr id="14" name="object 14"/>
          <p:cNvPicPr/>
          <p:nvPr/>
        </p:nvPicPr>
        <p:blipFill>
          <a:blip r:embed="rId6" cstate="print"/>
          <a:stretch>
            <a:fillRect/>
          </a:stretch>
        </p:blipFill>
        <p:spPr>
          <a:xfrm>
            <a:off x="1302091" y="3229413"/>
            <a:ext cx="6385879" cy="197048"/>
          </a:xfrm>
          <a:prstGeom prst="rect">
            <a:avLst/>
          </a:prstGeom>
        </p:spPr>
      </p:pic>
      <p:pic>
        <p:nvPicPr>
          <p:cNvPr id="15" name="object 15"/>
          <p:cNvPicPr/>
          <p:nvPr/>
        </p:nvPicPr>
        <p:blipFill>
          <a:blip r:embed="rId7" cstate="print"/>
          <a:stretch>
            <a:fillRect/>
          </a:stretch>
        </p:blipFill>
        <p:spPr>
          <a:xfrm>
            <a:off x="1300107" y="3477063"/>
            <a:ext cx="6256870" cy="197048"/>
          </a:xfrm>
          <a:prstGeom prst="rect">
            <a:avLst/>
          </a:prstGeom>
        </p:spPr>
      </p:pic>
      <p:pic>
        <p:nvPicPr>
          <p:cNvPr id="16" name="object 16"/>
          <p:cNvPicPr/>
          <p:nvPr/>
        </p:nvPicPr>
        <p:blipFill>
          <a:blip r:embed="rId8" cstate="print"/>
          <a:stretch>
            <a:fillRect/>
          </a:stretch>
        </p:blipFill>
        <p:spPr>
          <a:xfrm>
            <a:off x="1293013" y="3725457"/>
            <a:ext cx="6262613" cy="196304"/>
          </a:xfrm>
          <a:prstGeom prst="rect">
            <a:avLst/>
          </a:prstGeom>
        </p:spPr>
        <p:style>
          <a:lnRef idx="2">
            <a:schemeClr val="dk1"/>
          </a:lnRef>
          <a:fillRef idx="1">
            <a:schemeClr val="lt1"/>
          </a:fillRef>
          <a:effectRef idx="0">
            <a:schemeClr val="dk1"/>
          </a:effectRef>
          <a:fontRef idx="minor">
            <a:schemeClr val="dk1"/>
          </a:fontRef>
        </p:style>
      </p:pic>
      <p:pic>
        <p:nvPicPr>
          <p:cNvPr id="17" name="object 17"/>
          <p:cNvPicPr/>
          <p:nvPr/>
        </p:nvPicPr>
        <p:blipFill>
          <a:blip r:embed="rId9" cstate="print"/>
          <a:stretch>
            <a:fillRect/>
          </a:stretch>
        </p:blipFill>
        <p:spPr>
          <a:xfrm>
            <a:off x="1302091" y="4067613"/>
            <a:ext cx="6519192" cy="197048"/>
          </a:xfrm>
          <a:prstGeom prst="rect">
            <a:avLst/>
          </a:prstGeom>
        </p:spPr>
        <p:style>
          <a:lnRef idx="2">
            <a:schemeClr val="dk1"/>
          </a:lnRef>
          <a:fillRef idx="1">
            <a:schemeClr val="lt1"/>
          </a:fillRef>
          <a:effectRef idx="0">
            <a:schemeClr val="dk1"/>
          </a:effectRef>
          <a:fontRef idx="minor">
            <a:schemeClr val="dk1"/>
          </a:fontRef>
        </p:style>
      </p:pic>
      <p:pic>
        <p:nvPicPr>
          <p:cNvPr id="18" name="object 18"/>
          <p:cNvPicPr/>
          <p:nvPr/>
        </p:nvPicPr>
        <p:blipFill>
          <a:blip r:embed="rId10" cstate="print"/>
          <a:stretch>
            <a:fillRect/>
          </a:stretch>
        </p:blipFill>
        <p:spPr>
          <a:xfrm>
            <a:off x="1302091" y="4410513"/>
            <a:ext cx="6465614" cy="197048"/>
          </a:xfrm>
          <a:prstGeom prst="rect">
            <a:avLst/>
          </a:prstGeom>
        </p:spPr>
      </p:pic>
      <p:pic>
        <p:nvPicPr>
          <p:cNvPr id="19" name="object 19"/>
          <p:cNvPicPr/>
          <p:nvPr/>
        </p:nvPicPr>
        <p:blipFill>
          <a:blip r:embed="rId11" cstate="print"/>
          <a:stretch>
            <a:fillRect/>
          </a:stretch>
        </p:blipFill>
        <p:spPr>
          <a:xfrm>
            <a:off x="1300107" y="4658163"/>
            <a:ext cx="6786066" cy="196899"/>
          </a:xfrm>
          <a:prstGeom prst="rect">
            <a:avLst/>
          </a:prstGeom>
        </p:spPr>
        <p:style>
          <a:lnRef idx="2">
            <a:schemeClr val="dk1"/>
          </a:lnRef>
          <a:fillRef idx="1">
            <a:schemeClr val="lt1"/>
          </a:fillRef>
          <a:effectRef idx="0">
            <a:schemeClr val="dk1"/>
          </a:effectRef>
          <a:fontRef idx="minor">
            <a:schemeClr val="dk1"/>
          </a:fontRef>
        </p:style>
      </p:pic>
      <p:pic>
        <p:nvPicPr>
          <p:cNvPr id="20" name="object 20"/>
          <p:cNvPicPr/>
          <p:nvPr/>
        </p:nvPicPr>
        <p:blipFill>
          <a:blip r:embed="rId12" cstate="print"/>
          <a:stretch>
            <a:fillRect/>
          </a:stretch>
        </p:blipFill>
        <p:spPr>
          <a:xfrm>
            <a:off x="1293310" y="4906557"/>
            <a:ext cx="2215157" cy="196155"/>
          </a:xfrm>
          <a:prstGeom prst="rect">
            <a:avLst/>
          </a:prstGeom>
        </p:spPr>
      </p:pic>
      <p:pic>
        <p:nvPicPr>
          <p:cNvPr id="21" name="object 21"/>
          <p:cNvPicPr/>
          <p:nvPr/>
        </p:nvPicPr>
        <p:blipFill>
          <a:blip r:embed="rId13" cstate="print"/>
          <a:stretch>
            <a:fillRect/>
          </a:stretch>
        </p:blipFill>
        <p:spPr>
          <a:xfrm>
            <a:off x="1302091" y="5248713"/>
            <a:ext cx="6861646" cy="197048"/>
          </a:xfrm>
          <a:prstGeom prst="rect">
            <a:avLst/>
          </a:prstGeom>
        </p:spPr>
      </p:pic>
      <p:pic>
        <p:nvPicPr>
          <p:cNvPr id="22" name="object 22"/>
          <p:cNvPicPr/>
          <p:nvPr/>
        </p:nvPicPr>
        <p:blipFill>
          <a:blip r:embed="rId14" cstate="print"/>
          <a:stretch>
            <a:fillRect/>
          </a:stretch>
        </p:blipFill>
        <p:spPr>
          <a:xfrm>
            <a:off x="1286613" y="5497107"/>
            <a:ext cx="6609010" cy="196304"/>
          </a:xfrm>
          <a:prstGeom prst="rect">
            <a:avLst/>
          </a:prstGeom>
        </p:spPr>
      </p:pic>
      <p:pic>
        <p:nvPicPr>
          <p:cNvPr id="23" name="object 23"/>
          <p:cNvPicPr/>
          <p:nvPr/>
        </p:nvPicPr>
        <p:blipFill>
          <a:blip r:embed="rId15" cstate="print"/>
          <a:stretch>
            <a:fillRect/>
          </a:stretch>
        </p:blipFill>
        <p:spPr>
          <a:xfrm>
            <a:off x="1287060" y="5744013"/>
            <a:ext cx="1109216" cy="15835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72839" y="506321"/>
            <a:ext cx="3576355" cy="306437"/>
          </a:xfrm>
          <a:prstGeom prst="rect">
            <a:avLst/>
          </a:prstGeom>
        </p:spPr>
      </p:pic>
      <p:sp>
        <p:nvSpPr>
          <p:cNvPr id="3" name="object 3"/>
          <p:cNvSpPr txBox="1"/>
          <p:nvPr/>
        </p:nvSpPr>
        <p:spPr>
          <a:xfrm>
            <a:off x="508086" y="1061110"/>
            <a:ext cx="238125" cy="4871720"/>
          </a:xfrm>
          <a:prstGeom prst="rect">
            <a:avLst/>
          </a:prstGeom>
        </p:spPr>
        <p:txBody>
          <a:bodyPr vert="horz" wrap="square" lIns="0" tIns="12700" rIns="0" bIns="0" rtlCol="0">
            <a:spAutoFit/>
          </a:bodyPr>
          <a:lstStyle/>
          <a:p>
            <a:pPr marL="12700">
              <a:lnSpc>
                <a:spcPct val="100000"/>
              </a:lnSpc>
              <a:spcBef>
                <a:spcPts val="100"/>
              </a:spcBef>
            </a:pPr>
            <a:r>
              <a:rPr sz="1800" spc="229" dirty="0">
                <a:latin typeface="Segoe UI Symbol"/>
                <a:cs typeface="Segoe UI Symbol"/>
              </a:rPr>
              <a:t>✔</a:t>
            </a:r>
            <a:endParaRPr sz="1800">
              <a:latin typeface="Segoe UI Symbol"/>
              <a:cs typeface="Segoe UI Symbol"/>
            </a:endParaRPr>
          </a:p>
          <a:p>
            <a:pPr>
              <a:lnSpc>
                <a:spcPct val="100000"/>
              </a:lnSpc>
              <a:spcBef>
                <a:spcPts val="25"/>
              </a:spcBef>
            </a:pPr>
            <a:endParaRPr sz="1850">
              <a:latin typeface="Segoe UI Symbol"/>
              <a:cs typeface="Segoe UI Symbol"/>
            </a:endParaRPr>
          </a:p>
          <a:p>
            <a:pPr marL="12700">
              <a:lnSpc>
                <a:spcPct val="100000"/>
              </a:lnSpc>
              <a:spcBef>
                <a:spcPts val="5"/>
              </a:spcBef>
            </a:pPr>
            <a:r>
              <a:rPr sz="1800" spc="229" dirty="0">
                <a:latin typeface="Segoe UI Symbol"/>
                <a:cs typeface="Segoe UI Symbol"/>
              </a:rPr>
              <a:t>✔</a:t>
            </a:r>
            <a:endParaRPr sz="1800">
              <a:latin typeface="Segoe UI Symbol"/>
              <a:cs typeface="Segoe UI Symbol"/>
            </a:endParaRPr>
          </a:p>
          <a:p>
            <a:pPr marL="12700">
              <a:lnSpc>
                <a:spcPct val="100000"/>
              </a:lnSpc>
              <a:spcBef>
                <a:spcPts val="540"/>
              </a:spcBef>
            </a:pPr>
            <a:r>
              <a:rPr sz="1800" spc="229" dirty="0">
                <a:latin typeface="Segoe UI Symbol"/>
                <a:cs typeface="Segoe UI Symbol"/>
              </a:rPr>
              <a:t>✔</a:t>
            </a:r>
            <a:endParaRPr sz="1800">
              <a:latin typeface="Segoe UI Symbol"/>
              <a:cs typeface="Segoe UI Symbol"/>
            </a:endParaRPr>
          </a:p>
          <a:p>
            <a:pPr marL="12700">
              <a:lnSpc>
                <a:spcPct val="100000"/>
              </a:lnSpc>
              <a:spcBef>
                <a:spcPts val="540"/>
              </a:spcBef>
            </a:pPr>
            <a:r>
              <a:rPr sz="1800" spc="229" dirty="0">
                <a:latin typeface="Segoe UI Symbol"/>
                <a:cs typeface="Segoe UI Symbol"/>
              </a:rPr>
              <a:t>✔</a:t>
            </a:r>
            <a:endParaRPr sz="1800">
              <a:latin typeface="Segoe UI Symbol"/>
              <a:cs typeface="Segoe UI Symbol"/>
            </a:endParaRPr>
          </a:p>
          <a:p>
            <a:pPr>
              <a:lnSpc>
                <a:spcPct val="100000"/>
              </a:lnSpc>
              <a:spcBef>
                <a:spcPts val="50"/>
              </a:spcBef>
            </a:pPr>
            <a:endParaRPr sz="3300">
              <a:latin typeface="Segoe UI Symbol"/>
              <a:cs typeface="Segoe UI Symbol"/>
            </a:endParaRPr>
          </a:p>
          <a:p>
            <a:pPr marL="12700">
              <a:lnSpc>
                <a:spcPct val="100000"/>
              </a:lnSpc>
            </a:pPr>
            <a:r>
              <a:rPr sz="1800" spc="229" dirty="0">
                <a:latin typeface="Segoe UI Symbol"/>
                <a:cs typeface="Segoe UI Symbol"/>
              </a:rPr>
              <a:t>✔</a:t>
            </a:r>
            <a:endParaRPr sz="1800">
              <a:latin typeface="Segoe UI Symbol"/>
              <a:cs typeface="Segoe UI Symbol"/>
            </a:endParaRPr>
          </a:p>
          <a:p>
            <a:pPr marL="12700">
              <a:lnSpc>
                <a:spcPct val="100000"/>
              </a:lnSpc>
              <a:spcBef>
                <a:spcPts val="540"/>
              </a:spcBef>
            </a:pPr>
            <a:r>
              <a:rPr sz="1800" spc="229" dirty="0">
                <a:latin typeface="Segoe UI Symbol"/>
                <a:cs typeface="Segoe UI Symbol"/>
              </a:rPr>
              <a:t>✔</a:t>
            </a:r>
            <a:endParaRPr sz="1800">
              <a:latin typeface="Segoe UI Symbol"/>
              <a:cs typeface="Segoe UI Symbol"/>
            </a:endParaRPr>
          </a:p>
          <a:p>
            <a:pPr>
              <a:lnSpc>
                <a:spcPct val="100000"/>
              </a:lnSpc>
              <a:spcBef>
                <a:spcPts val="25"/>
              </a:spcBef>
            </a:pPr>
            <a:endParaRPr sz="1850">
              <a:latin typeface="Segoe UI Symbol"/>
              <a:cs typeface="Segoe UI Symbol"/>
            </a:endParaRPr>
          </a:p>
          <a:p>
            <a:pPr marL="12700">
              <a:lnSpc>
                <a:spcPct val="100000"/>
              </a:lnSpc>
              <a:spcBef>
                <a:spcPts val="5"/>
              </a:spcBef>
            </a:pPr>
            <a:r>
              <a:rPr sz="1800" spc="229" dirty="0">
                <a:latin typeface="Segoe UI Symbol"/>
                <a:cs typeface="Segoe UI Symbol"/>
              </a:rPr>
              <a:t>✔</a:t>
            </a:r>
            <a:endParaRPr sz="1800">
              <a:latin typeface="Segoe UI Symbol"/>
              <a:cs typeface="Segoe UI Symbol"/>
            </a:endParaRPr>
          </a:p>
          <a:p>
            <a:pPr marL="12700">
              <a:lnSpc>
                <a:spcPct val="100000"/>
              </a:lnSpc>
              <a:spcBef>
                <a:spcPts val="540"/>
              </a:spcBef>
            </a:pPr>
            <a:r>
              <a:rPr sz="1800" spc="229" dirty="0">
                <a:latin typeface="Segoe UI Symbol"/>
                <a:cs typeface="Segoe UI Symbol"/>
              </a:rPr>
              <a:t>✔</a:t>
            </a:r>
            <a:endParaRPr sz="1800">
              <a:latin typeface="Segoe UI Symbol"/>
              <a:cs typeface="Segoe UI Symbol"/>
            </a:endParaRPr>
          </a:p>
          <a:p>
            <a:pPr>
              <a:lnSpc>
                <a:spcPct val="100000"/>
              </a:lnSpc>
              <a:spcBef>
                <a:spcPts val="25"/>
              </a:spcBef>
            </a:pPr>
            <a:endParaRPr sz="1850">
              <a:latin typeface="Segoe UI Symbol"/>
              <a:cs typeface="Segoe UI Symbol"/>
            </a:endParaRPr>
          </a:p>
          <a:p>
            <a:pPr marL="12700">
              <a:lnSpc>
                <a:spcPct val="100000"/>
              </a:lnSpc>
            </a:pPr>
            <a:r>
              <a:rPr sz="1800" spc="229" dirty="0">
                <a:latin typeface="Segoe UI Symbol"/>
                <a:cs typeface="Segoe UI Symbol"/>
              </a:rPr>
              <a:t>✔</a:t>
            </a:r>
            <a:endParaRPr sz="1800">
              <a:latin typeface="Segoe UI Symbol"/>
              <a:cs typeface="Segoe UI Symbol"/>
            </a:endParaRPr>
          </a:p>
          <a:p>
            <a:pPr>
              <a:lnSpc>
                <a:spcPct val="100000"/>
              </a:lnSpc>
              <a:spcBef>
                <a:spcPts val="30"/>
              </a:spcBef>
            </a:pPr>
            <a:endParaRPr sz="1850">
              <a:latin typeface="Segoe UI Symbol"/>
              <a:cs typeface="Segoe UI Symbol"/>
            </a:endParaRPr>
          </a:p>
          <a:p>
            <a:pPr marL="12700">
              <a:lnSpc>
                <a:spcPct val="100000"/>
              </a:lnSpc>
            </a:pPr>
            <a:r>
              <a:rPr sz="1800" spc="229" dirty="0">
                <a:latin typeface="Segoe UI Symbol"/>
                <a:cs typeface="Segoe UI Symbol"/>
              </a:rPr>
              <a:t>✔</a:t>
            </a:r>
            <a:endParaRPr sz="1800">
              <a:latin typeface="Segoe UI Symbol"/>
              <a:cs typeface="Segoe UI Symbol"/>
            </a:endParaRPr>
          </a:p>
        </p:txBody>
      </p:sp>
      <p:pic>
        <p:nvPicPr>
          <p:cNvPr id="4" name="object 4"/>
          <p:cNvPicPr/>
          <p:nvPr/>
        </p:nvPicPr>
        <p:blipFill>
          <a:blip r:embed="rId3" cstate="print"/>
          <a:stretch>
            <a:fillRect/>
          </a:stretch>
        </p:blipFill>
        <p:spPr>
          <a:xfrm>
            <a:off x="809773" y="1146140"/>
            <a:ext cx="7151414" cy="197048"/>
          </a:xfrm>
          <a:prstGeom prst="rect">
            <a:avLst/>
          </a:prstGeom>
        </p:spPr>
      </p:pic>
      <p:pic>
        <p:nvPicPr>
          <p:cNvPr id="5" name="object 5"/>
          <p:cNvPicPr/>
          <p:nvPr/>
        </p:nvPicPr>
        <p:blipFill>
          <a:blip r:embed="rId4" cstate="print"/>
          <a:stretch>
            <a:fillRect/>
          </a:stretch>
        </p:blipFill>
        <p:spPr>
          <a:xfrm>
            <a:off x="8044929" y="1146140"/>
            <a:ext cx="605035" cy="197048"/>
          </a:xfrm>
          <a:prstGeom prst="rect">
            <a:avLst/>
          </a:prstGeom>
        </p:spPr>
      </p:pic>
      <p:pic>
        <p:nvPicPr>
          <p:cNvPr id="6" name="object 6"/>
          <p:cNvPicPr/>
          <p:nvPr/>
        </p:nvPicPr>
        <p:blipFill>
          <a:blip r:embed="rId5" cstate="print"/>
          <a:stretch>
            <a:fillRect/>
          </a:stretch>
        </p:blipFill>
        <p:spPr>
          <a:xfrm>
            <a:off x="800695" y="1393790"/>
            <a:ext cx="5114701" cy="196899"/>
          </a:xfrm>
          <a:prstGeom prst="rect">
            <a:avLst/>
          </a:prstGeom>
        </p:spPr>
      </p:pic>
      <p:pic>
        <p:nvPicPr>
          <p:cNvPr id="7" name="object 7"/>
          <p:cNvPicPr/>
          <p:nvPr/>
        </p:nvPicPr>
        <p:blipFill>
          <a:blip r:embed="rId6" cstate="print"/>
          <a:stretch>
            <a:fillRect/>
          </a:stretch>
        </p:blipFill>
        <p:spPr>
          <a:xfrm>
            <a:off x="794543" y="1736690"/>
            <a:ext cx="5720556" cy="197048"/>
          </a:xfrm>
          <a:prstGeom prst="rect">
            <a:avLst/>
          </a:prstGeom>
        </p:spPr>
      </p:pic>
      <p:pic>
        <p:nvPicPr>
          <p:cNvPr id="8" name="object 8"/>
          <p:cNvPicPr/>
          <p:nvPr/>
        </p:nvPicPr>
        <p:blipFill>
          <a:blip r:embed="rId7" cstate="print"/>
          <a:stretch>
            <a:fillRect/>
          </a:stretch>
        </p:blipFill>
        <p:spPr>
          <a:xfrm>
            <a:off x="792311" y="2079590"/>
            <a:ext cx="4443722" cy="197048"/>
          </a:xfrm>
          <a:prstGeom prst="rect">
            <a:avLst/>
          </a:prstGeom>
        </p:spPr>
      </p:pic>
      <p:pic>
        <p:nvPicPr>
          <p:cNvPr id="9" name="object 9"/>
          <p:cNvPicPr/>
          <p:nvPr/>
        </p:nvPicPr>
        <p:blipFill>
          <a:blip r:embed="rId8" cstate="print"/>
          <a:stretch>
            <a:fillRect/>
          </a:stretch>
        </p:blipFill>
        <p:spPr>
          <a:xfrm>
            <a:off x="809773" y="2422490"/>
            <a:ext cx="7836582" cy="197048"/>
          </a:xfrm>
          <a:prstGeom prst="rect">
            <a:avLst/>
          </a:prstGeom>
          <a:ln>
            <a:solidFill>
              <a:schemeClr val="tx1"/>
            </a:solidFill>
          </a:ln>
        </p:spPr>
      </p:pic>
      <p:pic>
        <p:nvPicPr>
          <p:cNvPr id="10" name="object 10"/>
          <p:cNvPicPr/>
          <p:nvPr/>
        </p:nvPicPr>
        <p:blipFill>
          <a:blip r:embed="rId9" cstate="print"/>
          <a:stretch>
            <a:fillRect/>
          </a:stretch>
        </p:blipFill>
        <p:spPr>
          <a:xfrm>
            <a:off x="800695" y="2670140"/>
            <a:ext cx="7857802" cy="197048"/>
          </a:xfrm>
          <a:prstGeom prst="rect">
            <a:avLst/>
          </a:prstGeom>
          <a:ln>
            <a:solidFill>
              <a:schemeClr val="tx1"/>
            </a:solidFill>
          </a:ln>
        </p:spPr>
      </p:pic>
      <p:pic>
        <p:nvPicPr>
          <p:cNvPr id="11" name="object 11"/>
          <p:cNvPicPr/>
          <p:nvPr/>
        </p:nvPicPr>
        <p:blipFill>
          <a:blip r:embed="rId10" cstate="print"/>
          <a:stretch>
            <a:fillRect/>
          </a:stretch>
        </p:blipFill>
        <p:spPr>
          <a:xfrm>
            <a:off x="807789" y="2917790"/>
            <a:ext cx="2088033" cy="196899"/>
          </a:xfrm>
          <a:prstGeom prst="rect">
            <a:avLst/>
          </a:prstGeom>
        </p:spPr>
      </p:pic>
      <p:pic>
        <p:nvPicPr>
          <p:cNvPr id="12" name="object 12"/>
          <p:cNvPicPr/>
          <p:nvPr/>
        </p:nvPicPr>
        <p:blipFill>
          <a:blip r:embed="rId11" cstate="print"/>
          <a:stretch>
            <a:fillRect/>
          </a:stretch>
        </p:blipFill>
        <p:spPr>
          <a:xfrm>
            <a:off x="795436" y="3260690"/>
            <a:ext cx="3692438" cy="197048"/>
          </a:xfrm>
          <a:prstGeom prst="rect">
            <a:avLst/>
          </a:prstGeom>
        </p:spPr>
      </p:pic>
      <p:pic>
        <p:nvPicPr>
          <p:cNvPr id="13" name="object 13"/>
          <p:cNvPicPr/>
          <p:nvPr/>
        </p:nvPicPr>
        <p:blipFill>
          <a:blip r:embed="rId12" cstate="print"/>
          <a:stretch>
            <a:fillRect/>
          </a:stretch>
        </p:blipFill>
        <p:spPr>
          <a:xfrm>
            <a:off x="792311" y="3603590"/>
            <a:ext cx="7810475" cy="197048"/>
          </a:xfrm>
          <a:prstGeom prst="rect">
            <a:avLst/>
          </a:prstGeom>
        </p:spPr>
      </p:pic>
      <p:pic>
        <p:nvPicPr>
          <p:cNvPr id="14" name="object 14"/>
          <p:cNvPicPr/>
          <p:nvPr/>
        </p:nvPicPr>
        <p:blipFill>
          <a:blip r:embed="rId13" cstate="print"/>
          <a:stretch>
            <a:fillRect/>
          </a:stretch>
        </p:blipFill>
        <p:spPr>
          <a:xfrm>
            <a:off x="800695" y="3851240"/>
            <a:ext cx="763599" cy="158353"/>
          </a:xfrm>
          <a:prstGeom prst="rect">
            <a:avLst/>
          </a:prstGeom>
        </p:spPr>
      </p:pic>
      <p:pic>
        <p:nvPicPr>
          <p:cNvPr id="15" name="object 15"/>
          <p:cNvPicPr/>
          <p:nvPr/>
        </p:nvPicPr>
        <p:blipFill>
          <a:blip r:embed="rId14" cstate="print"/>
          <a:stretch>
            <a:fillRect/>
          </a:stretch>
        </p:blipFill>
        <p:spPr>
          <a:xfrm>
            <a:off x="795436" y="4194140"/>
            <a:ext cx="5373563" cy="197048"/>
          </a:xfrm>
          <a:prstGeom prst="rect">
            <a:avLst/>
          </a:prstGeom>
        </p:spPr>
      </p:pic>
      <p:pic>
        <p:nvPicPr>
          <p:cNvPr id="16" name="object 16"/>
          <p:cNvPicPr/>
          <p:nvPr/>
        </p:nvPicPr>
        <p:blipFill>
          <a:blip r:embed="rId15" cstate="print"/>
          <a:stretch>
            <a:fillRect/>
          </a:stretch>
        </p:blipFill>
        <p:spPr>
          <a:xfrm>
            <a:off x="805854" y="4537040"/>
            <a:ext cx="7840836" cy="197048"/>
          </a:xfrm>
          <a:prstGeom prst="rect">
            <a:avLst/>
          </a:prstGeom>
        </p:spPr>
      </p:pic>
      <p:pic>
        <p:nvPicPr>
          <p:cNvPr id="17" name="object 17"/>
          <p:cNvPicPr/>
          <p:nvPr/>
        </p:nvPicPr>
        <p:blipFill>
          <a:blip r:embed="rId16" cstate="print"/>
          <a:stretch>
            <a:fillRect/>
          </a:stretch>
        </p:blipFill>
        <p:spPr>
          <a:xfrm>
            <a:off x="794742" y="4784690"/>
            <a:ext cx="2440074" cy="197048"/>
          </a:xfrm>
          <a:prstGeom prst="rect">
            <a:avLst/>
          </a:prstGeom>
        </p:spPr>
      </p:pic>
      <p:pic>
        <p:nvPicPr>
          <p:cNvPr id="18" name="object 18"/>
          <p:cNvPicPr/>
          <p:nvPr/>
        </p:nvPicPr>
        <p:blipFill>
          <a:blip r:embed="rId17" cstate="print"/>
          <a:stretch>
            <a:fillRect/>
          </a:stretch>
        </p:blipFill>
        <p:spPr>
          <a:xfrm>
            <a:off x="809773" y="5127590"/>
            <a:ext cx="7836880" cy="197048"/>
          </a:xfrm>
          <a:prstGeom prst="rect">
            <a:avLst/>
          </a:prstGeom>
        </p:spPr>
      </p:pic>
      <p:pic>
        <p:nvPicPr>
          <p:cNvPr id="19" name="object 19"/>
          <p:cNvPicPr/>
          <p:nvPr/>
        </p:nvPicPr>
        <p:blipFill>
          <a:blip r:embed="rId18" cstate="print"/>
          <a:stretch>
            <a:fillRect/>
          </a:stretch>
        </p:blipFill>
        <p:spPr>
          <a:xfrm>
            <a:off x="800844" y="5375240"/>
            <a:ext cx="5140895" cy="197048"/>
          </a:xfrm>
          <a:prstGeom prst="rect">
            <a:avLst/>
          </a:prstGeom>
        </p:spPr>
      </p:pic>
      <p:pic>
        <p:nvPicPr>
          <p:cNvPr id="20" name="object 20"/>
          <p:cNvPicPr/>
          <p:nvPr/>
        </p:nvPicPr>
        <p:blipFill>
          <a:blip r:embed="rId19" cstate="print"/>
          <a:stretch>
            <a:fillRect/>
          </a:stretch>
        </p:blipFill>
        <p:spPr>
          <a:xfrm>
            <a:off x="794295" y="5966535"/>
            <a:ext cx="4742482" cy="196304"/>
          </a:xfrm>
          <a:prstGeom prst="rect">
            <a:avLst/>
          </a:prstGeom>
        </p:spPr>
      </p:pic>
      <p:pic>
        <p:nvPicPr>
          <p:cNvPr id="21" name="object 21"/>
          <p:cNvPicPr/>
          <p:nvPr/>
        </p:nvPicPr>
        <p:blipFill>
          <a:blip r:embed="rId20" cstate="print"/>
          <a:stretch>
            <a:fillRect/>
          </a:stretch>
        </p:blipFill>
        <p:spPr>
          <a:xfrm>
            <a:off x="809773" y="5718140"/>
            <a:ext cx="7821736" cy="19704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9144000" cy="6858000"/>
            <a:chOff x="0" y="0"/>
            <a:chExt cx="9144000" cy="6858000"/>
          </a:xfrm>
        </p:grpSpPr>
        <p:pic>
          <p:nvPicPr>
            <p:cNvPr id="3" name="object 3"/>
            <p:cNvPicPr/>
            <p:nvPr/>
          </p:nvPicPr>
          <p:blipFill>
            <a:blip r:embed="rId2" cstate="print"/>
            <a:stretch>
              <a:fillRect/>
            </a:stretch>
          </p:blipFill>
          <p:spPr>
            <a:xfrm>
              <a:off x="266700" y="0"/>
              <a:ext cx="8610370" cy="2753935"/>
            </a:xfrm>
            <a:prstGeom prst="rect">
              <a:avLst/>
            </a:prstGeom>
          </p:spPr>
        </p:pic>
        <p:pic>
          <p:nvPicPr>
            <p:cNvPr id="4" name="object 4"/>
            <p:cNvPicPr/>
            <p:nvPr/>
          </p:nvPicPr>
          <p:blipFill>
            <a:blip r:embed="rId3" cstate="print"/>
            <a:stretch>
              <a:fillRect/>
            </a:stretch>
          </p:blipFill>
          <p:spPr>
            <a:xfrm>
              <a:off x="0" y="0"/>
              <a:ext cx="9143999" cy="6857999"/>
            </a:xfrm>
            <a:prstGeom prst="rect">
              <a:avLst/>
            </a:prstGeom>
          </p:spPr>
        </p:pic>
        <p:pic>
          <p:nvPicPr>
            <p:cNvPr id="5" name="object 5"/>
            <p:cNvPicPr/>
            <p:nvPr/>
          </p:nvPicPr>
          <p:blipFill>
            <a:blip r:embed="rId4" cstate="print"/>
            <a:stretch>
              <a:fillRect/>
            </a:stretch>
          </p:blipFill>
          <p:spPr>
            <a:xfrm>
              <a:off x="2355020" y="1347402"/>
              <a:ext cx="4453326" cy="367159"/>
            </a:xfrm>
            <a:prstGeom prst="rect">
              <a:avLst/>
            </a:prstGeom>
          </p:spPr>
        </p:pic>
        <p:pic>
          <p:nvPicPr>
            <p:cNvPr id="6" name="object 6"/>
            <p:cNvPicPr/>
            <p:nvPr/>
          </p:nvPicPr>
          <p:blipFill>
            <a:blip r:embed="rId5" cstate="print"/>
            <a:stretch>
              <a:fillRect/>
            </a:stretch>
          </p:blipFill>
          <p:spPr>
            <a:xfrm>
              <a:off x="1142685" y="3156372"/>
              <a:ext cx="5397718" cy="120253"/>
            </a:xfrm>
            <a:prstGeom prst="rect">
              <a:avLst/>
            </a:prstGeom>
          </p:spPr>
        </p:pic>
        <p:pic>
          <p:nvPicPr>
            <p:cNvPr id="7" name="object 7"/>
            <p:cNvPicPr/>
            <p:nvPr/>
          </p:nvPicPr>
          <p:blipFill>
            <a:blip r:embed="rId6" cstate="print"/>
            <a:stretch>
              <a:fillRect/>
            </a:stretch>
          </p:blipFill>
          <p:spPr>
            <a:xfrm>
              <a:off x="1153351" y="3404468"/>
              <a:ext cx="472919" cy="119806"/>
            </a:xfrm>
            <a:prstGeom prst="rect">
              <a:avLst/>
            </a:prstGeom>
          </p:spPr>
        </p:pic>
        <p:pic>
          <p:nvPicPr>
            <p:cNvPr id="8" name="object 8"/>
            <p:cNvPicPr/>
            <p:nvPr/>
          </p:nvPicPr>
          <p:blipFill>
            <a:blip r:embed="rId7" cstate="print"/>
            <a:stretch>
              <a:fillRect/>
            </a:stretch>
          </p:blipFill>
          <p:spPr>
            <a:xfrm>
              <a:off x="1148291" y="3656583"/>
              <a:ext cx="589970" cy="115341"/>
            </a:xfrm>
            <a:prstGeom prst="rect">
              <a:avLst/>
            </a:prstGeom>
          </p:spPr>
        </p:pic>
        <p:pic>
          <p:nvPicPr>
            <p:cNvPr id="9" name="object 9"/>
            <p:cNvPicPr/>
            <p:nvPr/>
          </p:nvPicPr>
          <p:blipFill>
            <a:blip r:embed="rId8" cstate="print"/>
            <a:stretch>
              <a:fillRect/>
            </a:stretch>
          </p:blipFill>
          <p:spPr>
            <a:xfrm>
              <a:off x="1153450" y="3899322"/>
              <a:ext cx="612625" cy="120253"/>
            </a:xfrm>
            <a:prstGeom prst="rect">
              <a:avLst/>
            </a:prstGeom>
          </p:spPr>
        </p:pic>
      </p:grpSp>
      <p:sp>
        <p:nvSpPr>
          <p:cNvPr id="10" name="object 10"/>
          <p:cNvSpPr txBox="1"/>
          <p:nvPr/>
        </p:nvSpPr>
        <p:spPr>
          <a:xfrm>
            <a:off x="910140" y="3019360"/>
            <a:ext cx="130175" cy="1263650"/>
          </a:xfrm>
          <a:prstGeom prst="rect">
            <a:avLst/>
          </a:prstGeom>
        </p:spPr>
        <p:txBody>
          <a:bodyPr vert="horz" wrap="square" lIns="0" tIns="92710" rIns="0" bIns="0" rtlCol="0">
            <a:spAutoFit/>
          </a:bodyPr>
          <a:lstStyle/>
          <a:p>
            <a:pPr marL="80645">
              <a:lnSpc>
                <a:spcPct val="100000"/>
              </a:lnSpc>
              <a:spcBef>
                <a:spcPts val="730"/>
              </a:spcBef>
            </a:pPr>
            <a:r>
              <a:rPr sz="1100" dirty="0">
                <a:latin typeface="Arial MT"/>
                <a:cs typeface="Arial MT"/>
              </a:rPr>
              <a:t>•</a:t>
            </a:r>
            <a:endParaRPr sz="1100">
              <a:latin typeface="Arial MT"/>
              <a:cs typeface="Arial MT"/>
            </a:endParaRPr>
          </a:p>
          <a:p>
            <a:pPr>
              <a:lnSpc>
                <a:spcPct val="100000"/>
              </a:lnSpc>
              <a:spcBef>
                <a:spcPts val="630"/>
              </a:spcBef>
            </a:pPr>
            <a:r>
              <a:rPr sz="1100" spc="140" dirty="0">
                <a:latin typeface="Segoe UI Symbol"/>
                <a:cs typeface="Segoe UI Symbol"/>
              </a:rPr>
              <a:t>✔</a:t>
            </a:r>
            <a:endParaRPr sz="1100">
              <a:latin typeface="Segoe UI Symbol"/>
              <a:cs typeface="Segoe UI Symbol"/>
            </a:endParaRPr>
          </a:p>
          <a:p>
            <a:pPr>
              <a:lnSpc>
                <a:spcPct val="100000"/>
              </a:lnSpc>
              <a:spcBef>
                <a:spcPts val="630"/>
              </a:spcBef>
            </a:pPr>
            <a:r>
              <a:rPr sz="1100" spc="140" dirty="0">
                <a:latin typeface="Segoe UI Symbol"/>
                <a:cs typeface="Segoe UI Symbol"/>
              </a:rPr>
              <a:t>✔</a:t>
            </a:r>
            <a:endParaRPr sz="1100">
              <a:latin typeface="Segoe UI Symbol"/>
              <a:cs typeface="Segoe UI Symbol"/>
            </a:endParaRPr>
          </a:p>
          <a:p>
            <a:pPr>
              <a:lnSpc>
                <a:spcPct val="100000"/>
              </a:lnSpc>
              <a:spcBef>
                <a:spcPts val="630"/>
              </a:spcBef>
            </a:pPr>
            <a:r>
              <a:rPr sz="1100" spc="140" dirty="0">
                <a:latin typeface="Segoe UI Symbol"/>
                <a:cs typeface="Segoe UI Symbol"/>
              </a:rPr>
              <a:t>✔</a:t>
            </a:r>
            <a:endParaRPr sz="1100">
              <a:latin typeface="Segoe UI Symbol"/>
              <a:cs typeface="Segoe UI Symbol"/>
            </a:endParaRPr>
          </a:p>
          <a:p>
            <a:pPr>
              <a:lnSpc>
                <a:spcPct val="100000"/>
              </a:lnSpc>
              <a:spcBef>
                <a:spcPts val="630"/>
              </a:spcBef>
            </a:pPr>
            <a:r>
              <a:rPr sz="1100" spc="140" dirty="0">
                <a:latin typeface="Segoe UI Symbol"/>
                <a:cs typeface="Segoe UI Symbol"/>
              </a:rPr>
              <a:t>✔</a:t>
            </a:r>
            <a:endParaRPr sz="1100">
              <a:latin typeface="Segoe UI Symbol"/>
              <a:cs typeface="Segoe UI Symbol"/>
            </a:endParaRPr>
          </a:p>
        </p:txBody>
      </p:sp>
      <p:grpSp>
        <p:nvGrpSpPr>
          <p:cNvPr id="11" name="object 11"/>
          <p:cNvGrpSpPr/>
          <p:nvPr/>
        </p:nvGrpSpPr>
        <p:grpSpPr>
          <a:xfrm>
            <a:off x="973765" y="4147418"/>
            <a:ext cx="7193280" cy="1510665"/>
            <a:chOff x="973765" y="4147418"/>
            <a:chExt cx="7193280" cy="1510665"/>
          </a:xfrm>
        </p:grpSpPr>
        <p:pic>
          <p:nvPicPr>
            <p:cNvPr id="12" name="object 12"/>
            <p:cNvPicPr/>
            <p:nvPr/>
          </p:nvPicPr>
          <p:blipFill>
            <a:blip r:embed="rId9" cstate="print"/>
            <a:stretch>
              <a:fillRect/>
            </a:stretch>
          </p:blipFill>
          <p:spPr>
            <a:xfrm>
              <a:off x="1148142" y="4147418"/>
              <a:ext cx="640520" cy="119806"/>
            </a:xfrm>
            <a:prstGeom prst="rect">
              <a:avLst/>
            </a:prstGeom>
          </p:spPr>
        </p:pic>
        <p:pic>
          <p:nvPicPr>
            <p:cNvPr id="13" name="object 13"/>
            <p:cNvPicPr/>
            <p:nvPr/>
          </p:nvPicPr>
          <p:blipFill>
            <a:blip r:embed="rId10" cstate="print"/>
            <a:stretch>
              <a:fillRect/>
            </a:stretch>
          </p:blipFill>
          <p:spPr>
            <a:xfrm>
              <a:off x="973765" y="4642718"/>
              <a:ext cx="505197" cy="119806"/>
            </a:xfrm>
            <a:prstGeom prst="rect">
              <a:avLst/>
            </a:prstGeom>
          </p:spPr>
        </p:pic>
        <p:pic>
          <p:nvPicPr>
            <p:cNvPr id="14" name="object 14"/>
            <p:cNvPicPr/>
            <p:nvPr/>
          </p:nvPicPr>
          <p:blipFill>
            <a:blip r:embed="rId11" cstate="print"/>
            <a:stretch>
              <a:fillRect/>
            </a:stretch>
          </p:blipFill>
          <p:spPr>
            <a:xfrm>
              <a:off x="1517638" y="4642272"/>
              <a:ext cx="6649359" cy="120253"/>
            </a:xfrm>
            <a:prstGeom prst="rect">
              <a:avLst/>
            </a:prstGeom>
          </p:spPr>
        </p:pic>
        <p:pic>
          <p:nvPicPr>
            <p:cNvPr id="15" name="object 15"/>
            <p:cNvPicPr/>
            <p:nvPr/>
          </p:nvPicPr>
          <p:blipFill>
            <a:blip r:embed="rId12" cstate="print"/>
            <a:stretch>
              <a:fillRect/>
            </a:stretch>
          </p:blipFill>
          <p:spPr>
            <a:xfrm>
              <a:off x="980611" y="4794672"/>
              <a:ext cx="3516682" cy="120253"/>
            </a:xfrm>
            <a:prstGeom prst="rect">
              <a:avLst/>
            </a:prstGeom>
          </p:spPr>
        </p:pic>
        <p:sp>
          <p:nvSpPr>
            <p:cNvPr id="16" name="object 16"/>
            <p:cNvSpPr/>
            <p:nvPr/>
          </p:nvSpPr>
          <p:spPr>
            <a:xfrm>
              <a:off x="1002017" y="5098727"/>
              <a:ext cx="33655" cy="9525"/>
            </a:xfrm>
            <a:custGeom>
              <a:avLst/>
              <a:gdLst/>
              <a:ahLst/>
              <a:cxnLst/>
              <a:rect l="l" t="t" r="r" b="b"/>
              <a:pathLst>
                <a:path w="33655" h="9525">
                  <a:moveTo>
                    <a:pt x="31650" y="9227"/>
                  </a:moveTo>
                  <a:lnTo>
                    <a:pt x="1587" y="9227"/>
                  </a:lnTo>
                  <a:lnTo>
                    <a:pt x="992" y="8880"/>
                  </a:lnTo>
                  <a:lnTo>
                    <a:pt x="198" y="7490"/>
                  </a:lnTo>
                  <a:lnTo>
                    <a:pt x="0" y="6300"/>
                  </a:lnTo>
                  <a:lnTo>
                    <a:pt x="0" y="2827"/>
                  </a:lnTo>
                  <a:lnTo>
                    <a:pt x="198" y="1637"/>
                  </a:lnTo>
                  <a:lnTo>
                    <a:pt x="992" y="347"/>
                  </a:lnTo>
                  <a:lnTo>
                    <a:pt x="1587" y="0"/>
                  </a:lnTo>
                  <a:lnTo>
                    <a:pt x="31253" y="0"/>
                  </a:lnTo>
                  <a:lnTo>
                    <a:pt x="33039" y="2381"/>
                  </a:lnTo>
                  <a:lnTo>
                    <a:pt x="33238" y="2976"/>
                  </a:lnTo>
                  <a:lnTo>
                    <a:pt x="33337" y="3720"/>
                  </a:lnTo>
                  <a:lnTo>
                    <a:pt x="33337" y="4613"/>
                  </a:lnTo>
                  <a:lnTo>
                    <a:pt x="33337" y="6399"/>
                  </a:lnTo>
                  <a:lnTo>
                    <a:pt x="33089" y="7639"/>
                  </a:lnTo>
                  <a:lnTo>
                    <a:pt x="32196" y="8929"/>
                  </a:lnTo>
                  <a:lnTo>
                    <a:pt x="31650" y="9227"/>
                  </a:lnTo>
                  <a:close/>
                </a:path>
              </a:pathLst>
            </a:custGeom>
            <a:solidFill>
              <a:srgbClr val="000000"/>
            </a:solidFill>
          </p:spPr>
          <p:txBody>
            <a:bodyPr wrap="square" lIns="0" tIns="0" rIns="0" bIns="0" rtlCol="0"/>
            <a:lstStyle/>
            <a:p>
              <a:endParaRPr/>
            </a:p>
          </p:txBody>
        </p:sp>
        <p:pic>
          <p:nvPicPr>
            <p:cNvPr id="17" name="object 17"/>
            <p:cNvPicPr/>
            <p:nvPr/>
          </p:nvPicPr>
          <p:blipFill>
            <a:blip r:embed="rId13" cstate="print"/>
            <a:stretch>
              <a:fillRect/>
            </a:stretch>
          </p:blipFill>
          <p:spPr>
            <a:xfrm>
              <a:off x="1153351" y="5042322"/>
              <a:ext cx="2431509" cy="120253"/>
            </a:xfrm>
            <a:prstGeom prst="rect">
              <a:avLst/>
            </a:prstGeom>
          </p:spPr>
        </p:pic>
        <p:sp>
          <p:nvSpPr>
            <p:cNvPr id="18" name="object 18"/>
            <p:cNvSpPr/>
            <p:nvPr/>
          </p:nvSpPr>
          <p:spPr>
            <a:xfrm>
              <a:off x="1002017" y="5346377"/>
              <a:ext cx="33655" cy="9525"/>
            </a:xfrm>
            <a:custGeom>
              <a:avLst/>
              <a:gdLst/>
              <a:ahLst/>
              <a:cxnLst/>
              <a:rect l="l" t="t" r="r" b="b"/>
              <a:pathLst>
                <a:path w="33655" h="9525">
                  <a:moveTo>
                    <a:pt x="31650" y="9227"/>
                  </a:moveTo>
                  <a:lnTo>
                    <a:pt x="1587" y="9227"/>
                  </a:lnTo>
                  <a:lnTo>
                    <a:pt x="992" y="8880"/>
                  </a:lnTo>
                  <a:lnTo>
                    <a:pt x="198" y="7490"/>
                  </a:lnTo>
                  <a:lnTo>
                    <a:pt x="0" y="6300"/>
                  </a:lnTo>
                  <a:lnTo>
                    <a:pt x="0" y="2827"/>
                  </a:lnTo>
                  <a:lnTo>
                    <a:pt x="198" y="1637"/>
                  </a:lnTo>
                  <a:lnTo>
                    <a:pt x="992" y="347"/>
                  </a:lnTo>
                  <a:lnTo>
                    <a:pt x="1587" y="0"/>
                  </a:lnTo>
                  <a:lnTo>
                    <a:pt x="31253" y="0"/>
                  </a:lnTo>
                  <a:lnTo>
                    <a:pt x="33039" y="2381"/>
                  </a:lnTo>
                  <a:lnTo>
                    <a:pt x="33238" y="2976"/>
                  </a:lnTo>
                  <a:lnTo>
                    <a:pt x="33337" y="3720"/>
                  </a:lnTo>
                  <a:lnTo>
                    <a:pt x="33337" y="4613"/>
                  </a:lnTo>
                  <a:lnTo>
                    <a:pt x="33337" y="6399"/>
                  </a:lnTo>
                  <a:lnTo>
                    <a:pt x="33089" y="7639"/>
                  </a:lnTo>
                  <a:lnTo>
                    <a:pt x="32196" y="8929"/>
                  </a:lnTo>
                  <a:lnTo>
                    <a:pt x="31650" y="9227"/>
                  </a:lnTo>
                  <a:close/>
                </a:path>
              </a:pathLst>
            </a:custGeom>
            <a:solidFill>
              <a:srgbClr val="000000"/>
            </a:solidFill>
          </p:spPr>
          <p:txBody>
            <a:bodyPr wrap="square" lIns="0" tIns="0" rIns="0" bIns="0" rtlCol="0"/>
            <a:lstStyle/>
            <a:p>
              <a:endParaRPr/>
            </a:p>
          </p:txBody>
        </p:sp>
        <p:pic>
          <p:nvPicPr>
            <p:cNvPr id="19" name="object 19"/>
            <p:cNvPicPr/>
            <p:nvPr/>
          </p:nvPicPr>
          <p:blipFill>
            <a:blip r:embed="rId14" cstate="print"/>
            <a:stretch>
              <a:fillRect/>
            </a:stretch>
          </p:blipFill>
          <p:spPr>
            <a:xfrm>
              <a:off x="1153351" y="5289972"/>
              <a:ext cx="4052793" cy="120253"/>
            </a:xfrm>
            <a:prstGeom prst="rect">
              <a:avLst/>
            </a:prstGeom>
          </p:spPr>
        </p:pic>
        <p:sp>
          <p:nvSpPr>
            <p:cNvPr id="20" name="object 20"/>
            <p:cNvSpPr/>
            <p:nvPr/>
          </p:nvSpPr>
          <p:spPr>
            <a:xfrm>
              <a:off x="1002017" y="5594027"/>
              <a:ext cx="33655" cy="9525"/>
            </a:xfrm>
            <a:custGeom>
              <a:avLst/>
              <a:gdLst/>
              <a:ahLst/>
              <a:cxnLst/>
              <a:rect l="l" t="t" r="r" b="b"/>
              <a:pathLst>
                <a:path w="33655" h="9525">
                  <a:moveTo>
                    <a:pt x="31650" y="9227"/>
                  </a:moveTo>
                  <a:lnTo>
                    <a:pt x="1587" y="9227"/>
                  </a:lnTo>
                  <a:lnTo>
                    <a:pt x="992" y="8879"/>
                  </a:lnTo>
                  <a:lnTo>
                    <a:pt x="198" y="7491"/>
                  </a:lnTo>
                  <a:lnTo>
                    <a:pt x="0" y="6300"/>
                  </a:lnTo>
                  <a:lnTo>
                    <a:pt x="0" y="2827"/>
                  </a:lnTo>
                  <a:lnTo>
                    <a:pt x="198" y="1637"/>
                  </a:lnTo>
                  <a:lnTo>
                    <a:pt x="992" y="347"/>
                  </a:lnTo>
                  <a:lnTo>
                    <a:pt x="1587" y="0"/>
                  </a:lnTo>
                  <a:lnTo>
                    <a:pt x="31253" y="0"/>
                  </a:lnTo>
                  <a:lnTo>
                    <a:pt x="33039" y="2381"/>
                  </a:lnTo>
                  <a:lnTo>
                    <a:pt x="33238" y="2976"/>
                  </a:lnTo>
                  <a:lnTo>
                    <a:pt x="33337" y="3720"/>
                  </a:lnTo>
                  <a:lnTo>
                    <a:pt x="33337" y="4613"/>
                  </a:lnTo>
                  <a:lnTo>
                    <a:pt x="33337" y="6399"/>
                  </a:lnTo>
                  <a:lnTo>
                    <a:pt x="33089" y="7639"/>
                  </a:lnTo>
                  <a:lnTo>
                    <a:pt x="32196" y="8929"/>
                  </a:lnTo>
                  <a:lnTo>
                    <a:pt x="31650" y="9227"/>
                  </a:lnTo>
                  <a:close/>
                </a:path>
              </a:pathLst>
            </a:custGeom>
            <a:solidFill>
              <a:srgbClr val="000000"/>
            </a:solidFill>
          </p:spPr>
          <p:txBody>
            <a:bodyPr wrap="square" lIns="0" tIns="0" rIns="0" bIns="0" rtlCol="0"/>
            <a:lstStyle/>
            <a:p>
              <a:endParaRPr/>
            </a:p>
          </p:txBody>
        </p:sp>
        <p:pic>
          <p:nvPicPr>
            <p:cNvPr id="21" name="object 21"/>
            <p:cNvPicPr/>
            <p:nvPr/>
          </p:nvPicPr>
          <p:blipFill>
            <a:blip r:embed="rId15" cstate="print"/>
            <a:stretch>
              <a:fillRect/>
            </a:stretch>
          </p:blipFill>
          <p:spPr>
            <a:xfrm>
              <a:off x="1153351" y="5537622"/>
              <a:ext cx="5814781" cy="120253"/>
            </a:xfrm>
            <a:prstGeom prst="rect">
              <a:avLst/>
            </a:prstGeom>
          </p:spPr>
        </p:pic>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49646" y="374394"/>
            <a:ext cx="4307205" cy="5920740"/>
            <a:chOff x="149646" y="374394"/>
            <a:chExt cx="4307205" cy="5920740"/>
          </a:xfrm>
        </p:grpSpPr>
        <p:pic>
          <p:nvPicPr>
            <p:cNvPr id="3" name="object 3"/>
            <p:cNvPicPr/>
            <p:nvPr/>
          </p:nvPicPr>
          <p:blipFill>
            <a:blip r:embed="rId2" cstate="print"/>
            <a:stretch>
              <a:fillRect/>
            </a:stretch>
          </p:blipFill>
          <p:spPr>
            <a:xfrm>
              <a:off x="149646" y="554152"/>
              <a:ext cx="4306640" cy="5740399"/>
            </a:xfrm>
            <a:prstGeom prst="rect">
              <a:avLst/>
            </a:prstGeom>
          </p:spPr>
        </p:pic>
        <p:pic>
          <p:nvPicPr>
            <p:cNvPr id="4" name="object 4"/>
            <p:cNvPicPr/>
            <p:nvPr/>
          </p:nvPicPr>
          <p:blipFill>
            <a:blip r:embed="rId3" cstate="print"/>
            <a:stretch>
              <a:fillRect/>
            </a:stretch>
          </p:blipFill>
          <p:spPr>
            <a:xfrm>
              <a:off x="1163667" y="3058794"/>
              <a:ext cx="2301261" cy="349746"/>
            </a:xfrm>
            <a:prstGeom prst="rect">
              <a:avLst/>
            </a:prstGeom>
          </p:spPr>
        </p:pic>
        <p:pic>
          <p:nvPicPr>
            <p:cNvPr id="5" name="object 5"/>
            <p:cNvPicPr/>
            <p:nvPr/>
          </p:nvPicPr>
          <p:blipFill>
            <a:blip r:embed="rId4" cstate="print"/>
            <a:stretch>
              <a:fillRect/>
            </a:stretch>
          </p:blipFill>
          <p:spPr>
            <a:xfrm>
              <a:off x="1351805" y="3518524"/>
              <a:ext cx="1899402" cy="283815"/>
            </a:xfrm>
            <a:prstGeom prst="rect">
              <a:avLst/>
            </a:prstGeom>
          </p:spPr>
        </p:pic>
        <p:pic>
          <p:nvPicPr>
            <p:cNvPr id="6" name="object 6"/>
            <p:cNvPicPr/>
            <p:nvPr/>
          </p:nvPicPr>
          <p:blipFill>
            <a:blip r:embed="rId5" cstate="print"/>
            <a:stretch>
              <a:fillRect/>
            </a:stretch>
          </p:blipFill>
          <p:spPr>
            <a:xfrm>
              <a:off x="842619" y="374394"/>
              <a:ext cx="128637" cy="171514"/>
            </a:xfrm>
            <a:prstGeom prst="rect">
              <a:avLst/>
            </a:prstGeom>
          </p:spPr>
        </p:pic>
        <p:pic>
          <p:nvPicPr>
            <p:cNvPr id="7" name="object 7"/>
            <p:cNvPicPr/>
            <p:nvPr/>
          </p:nvPicPr>
          <p:blipFill>
            <a:blip r:embed="rId6" cstate="print"/>
            <a:stretch>
              <a:fillRect/>
            </a:stretch>
          </p:blipFill>
          <p:spPr>
            <a:xfrm>
              <a:off x="412580" y="1084507"/>
              <a:ext cx="118158" cy="157545"/>
            </a:xfrm>
            <a:prstGeom prst="rect">
              <a:avLst/>
            </a:prstGeom>
          </p:spPr>
        </p:pic>
      </p:grpSp>
      <p:pic>
        <p:nvPicPr>
          <p:cNvPr id="8" name="object 8"/>
          <p:cNvPicPr/>
          <p:nvPr/>
        </p:nvPicPr>
        <p:blipFill>
          <a:blip r:embed="rId7" cstate="print"/>
          <a:stretch>
            <a:fillRect/>
          </a:stretch>
        </p:blipFill>
        <p:spPr>
          <a:xfrm>
            <a:off x="4816834" y="853746"/>
            <a:ext cx="797022" cy="149572"/>
          </a:xfrm>
          <a:prstGeom prst="rect">
            <a:avLst/>
          </a:prstGeom>
        </p:spPr>
      </p:pic>
      <p:grpSp>
        <p:nvGrpSpPr>
          <p:cNvPr id="9" name="object 9"/>
          <p:cNvGrpSpPr/>
          <p:nvPr/>
        </p:nvGrpSpPr>
        <p:grpSpPr>
          <a:xfrm>
            <a:off x="4811476" y="850175"/>
            <a:ext cx="3267710" cy="725170"/>
            <a:chOff x="4811476" y="850175"/>
            <a:chExt cx="3267710" cy="725170"/>
          </a:xfrm>
        </p:grpSpPr>
        <p:pic>
          <p:nvPicPr>
            <p:cNvPr id="10" name="object 10"/>
            <p:cNvPicPr/>
            <p:nvPr/>
          </p:nvPicPr>
          <p:blipFill>
            <a:blip r:embed="rId8" cstate="print"/>
            <a:stretch>
              <a:fillRect/>
            </a:stretch>
          </p:blipFill>
          <p:spPr>
            <a:xfrm>
              <a:off x="5662845" y="850175"/>
              <a:ext cx="2358441" cy="153144"/>
            </a:xfrm>
            <a:prstGeom prst="rect">
              <a:avLst/>
            </a:prstGeom>
          </p:spPr>
        </p:pic>
        <p:pic>
          <p:nvPicPr>
            <p:cNvPr id="11" name="object 11"/>
            <p:cNvPicPr/>
            <p:nvPr/>
          </p:nvPicPr>
          <p:blipFill>
            <a:blip r:embed="rId9" cstate="print"/>
            <a:stretch>
              <a:fillRect/>
            </a:stretch>
          </p:blipFill>
          <p:spPr>
            <a:xfrm>
              <a:off x="4816685" y="1041270"/>
              <a:ext cx="3246248" cy="152548"/>
            </a:xfrm>
            <a:prstGeom prst="rect">
              <a:avLst/>
            </a:prstGeom>
          </p:spPr>
        </p:pic>
        <p:pic>
          <p:nvPicPr>
            <p:cNvPr id="12" name="object 12"/>
            <p:cNvPicPr/>
            <p:nvPr/>
          </p:nvPicPr>
          <p:blipFill>
            <a:blip r:embed="rId10" cstate="print"/>
            <a:stretch>
              <a:fillRect/>
            </a:stretch>
          </p:blipFill>
          <p:spPr>
            <a:xfrm>
              <a:off x="4815761" y="1231770"/>
              <a:ext cx="3262812" cy="152548"/>
            </a:xfrm>
            <a:prstGeom prst="rect">
              <a:avLst/>
            </a:prstGeom>
          </p:spPr>
        </p:pic>
        <p:pic>
          <p:nvPicPr>
            <p:cNvPr id="13" name="object 13"/>
            <p:cNvPicPr/>
            <p:nvPr/>
          </p:nvPicPr>
          <p:blipFill>
            <a:blip r:embed="rId11" cstate="print"/>
            <a:stretch>
              <a:fillRect/>
            </a:stretch>
          </p:blipFill>
          <p:spPr>
            <a:xfrm>
              <a:off x="4811476" y="1422270"/>
              <a:ext cx="1201275" cy="152548"/>
            </a:xfrm>
            <a:prstGeom prst="rect">
              <a:avLst/>
            </a:prstGeom>
          </p:spPr>
        </p:pic>
      </p:grpSp>
      <p:sp>
        <p:nvSpPr>
          <p:cNvPr id="14" name="object 14"/>
          <p:cNvSpPr/>
          <p:nvPr/>
        </p:nvSpPr>
        <p:spPr>
          <a:xfrm>
            <a:off x="4849098" y="1779160"/>
            <a:ext cx="42545" cy="12065"/>
          </a:xfrm>
          <a:custGeom>
            <a:avLst/>
            <a:gdLst/>
            <a:ahLst/>
            <a:cxnLst/>
            <a:rect l="l" t="t" r="r" b="b"/>
            <a:pathLst>
              <a:path w="42545" h="12064">
                <a:moveTo>
                  <a:pt x="40431" y="11906"/>
                </a:moveTo>
                <a:lnTo>
                  <a:pt x="2133" y="11906"/>
                </a:lnTo>
                <a:lnTo>
                  <a:pt x="1339" y="11459"/>
                </a:lnTo>
                <a:lnTo>
                  <a:pt x="248" y="9673"/>
                </a:lnTo>
                <a:lnTo>
                  <a:pt x="0" y="8135"/>
                </a:lnTo>
                <a:lnTo>
                  <a:pt x="0" y="3671"/>
                </a:lnTo>
                <a:lnTo>
                  <a:pt x="248" y="2133"/>
                </a:lnTo>
                <a:lnTo>
                  <a:pt x="1339" y="446"/>
                </a:lnTo>
                <a:lnTo>
                  <a:pt x="2133" y="0"/>
                </a:lnTo>
                <a:lnTo>
                  <a:pt x="39935" y="0"/>
                </a:lnTo>
                <a:lnTo>
                  <a:pt x="40332" y="99"/>
                </a:lnTo>
                <a:lnTo>
                  <a:pt x="40630" y="297"/>
                </a:lnTo>
                <a:lnTo>
                  <a:pt x="41026" y="396"/>
                </a:lnTo>
                <a:lnTo>
                  <a:pt x="41324" y="694"/>
                </a:lnTo>
                <a:lnTo>
                  <a:pt x="41523" y="1190"/>
                </a:lnTo>
                <a:lnTo>
                  <a:pt x="41820" y="1686"/>
                </a:lnTo>
                <a:lnTo>
                  <a:pt x="42019" y="2331"/>
                </a:lnTo>
                <a:lnTo>
                  <a:pt x="42118" y="3125"/>
                </a:lnTo>
                <a:lnTo>
                  <a:pt x="42316" y="3919"/>
                </a:lnTo>
                <a:lnTo>
                  <a:pt x="42416" y="4861"/>
                </a:lnTo>
                <a:lnTo>
                  <a:pt x="42416" y="5953"/>
                </a:lnTo>
                <a:lnTo>
                  <a:pt x="42416" y="8135"/>
                </a:lnTo>
                <a:lnTo>
                  <a:pt x="42167" y="9673"/>
                </a:lnTo>
                <a:lnTo>
                  <a:pt x="41175" y="11459"/>
                </a:lnTo>
                <a:lnTo>
                  <a:pt x="40431" y="11906"/>
                </a:lnTo>
                <a:close/>
              </a:path>
            </a:pathLst>
          </a:custGeom>
          <a:solidFill>
            <a:srgbClr val="000000"/>
          </a:solidFill>
        </p:spPr>
        <p:txBody>
          <a:bodyPr wrap="square" lIns="0" tIns="0" rIns="0" bIns="0" rtlCol="0"/>
          <a:lstStyle/>
          <a:p>
            <a:endParaRPr/>
          </a:p>
        </p:txBody>
      </p:sp>
      <p:grpSp>
        <p:nvGrpSpPr>
          <p:cNvPr id="15" name="object 15"/>
          <p:cNvGrpSpPr/>
          <p:nvPr/>
        </p:nvGrpSpPr>
        <p:grpSpPr>
          <a:xfrm>
            <a:off x="4988731" y="1708020"/>
            <a:ext cx="3058795" cy="342900"/>
            <a:chOff x="4988731" y="1708020"/>
            <a:chExt cx="3058795" cy="342900"/>
          </a:xfrm>
        </p:grpSpPr>
        <p:pic>
          <p:nvPicPr>
            <p:cNvPr id="16" name="object 16"/>
            <p:cNvPicPr/>
            <p:nvPr/>
          </p:nvPicPr>
          <p:blipFill>
            <a:blip r:embed="rId12" cstate="print"/>
            <a:stretch>
              <a:fillRect/>
            </a:stretch>
          </p:blipFill>
          <p:spPr>
            <a:xfrm>
              <a:off x="4988731" y="1708020"/>
              <a:ext cx="3058599" cy="152548"/>
            </a:xfrm>
            <a:prstGeom prst="rect">
              <a:avLst/>
            </a:prstGeom>
          </p:spPr>
        </p:pic>
        <p:pic>
          <p:nvPicPr>
            <p:cNvPr id="17" name="object 17"/>
            <p:cNvPicPr/>
            <p:nvPr/>
          </p:nvPicPr>
          <p:blipFill>
            <a:blip r:embed="rId13" cstate="print"/>
            <a:stretch>
              <a:fillRect/>
            </a:stretch>
          </p:blipFill>
          <p:spPr>
            <a:xfrm>
              <a:off x="4993444" y="1898520"/>
              <a:ext cx="1212454" cy="152400"/>
            </a:xfrm>
            <a:prstGeom prst="rect">
              <a:avLst/>
            </a:prstGeom>
          </p:spPr>
        </p:pic>
      </p:grpSp>
      <p:sp>
        <p:nvSpPr>
          <p:cNvPr id="18" name="object 18"/>
          <p:cNvSpPr/>
          <p:nvPr/>
        </p:nvSpPr>
        <p:spPr>
          <a:xfrm>
            <a:off x="4849098" y="2255410"/>
            <a:ext cx="42545" cy="12065"/>
          </a:xfrm>
          <a:custGeom>
            <a:avLst/>
            <a:gdLst/>
            <a:ahLst/>
            <a:cxnLst/>
            <a:rect l="l" t="t" r="r" b="b"/>
            <a:pathLst>
              <a:path w="42545" h="12064">
                <a:moveTo>
                  <a:pt x="40431" y="11906"/>
                </a:moveTo>
                <a:lnTo>
                  <a:pt x="2133" y="11906"/>
                </a:lnTo>
                <a:lnTo>
                  <a:pt x="1339" y="11459"/>
                </a:lnTo>
                <a:lnTo>
                  <a:pt x="248" y="9673"/>
                </a:lnTo>
                <a:lnTo>
                  <a:pt x="0" y="8135"/>
                </a:lnTo>
                <a:lnTo>
                  <a:pt x="0" y="3671"/>
                </a:lnTo>
                <a:lnTo>
                  <a:pt x="248" y="2133"/>
                </a:lnTo>
                <a:lnTo>
                  <a:pt x="1339" y="446"/>
                </a:lnTo>
                <a:lnTo>
                  <a:pt x="2133" y="0"/>
                </a:lnTo>
                <a:lnTo>
                  <a:pt x="39935" y="0"/>
                </a:lnTo>
                <a:lnTo>
                  <a:pt x="40332" y="99"/>
                </a:lnTo>
                <a:lnTo>
                  <a:pt x="40630" y="297"/>
                </a:lnTo>
                <a:lnTo>
                  <a:pt x="41026" y="396"/>
                </a:lnTo>
                <a:lnTo>
                  <a:pt x="41324" y="694"/>
                </a:lnTo>
                <a:lnTo>
                  <a:pt x="41523" y="1190"/>
                </a:lnTo>
                <a:lnTo>
                  <a:pt x="41820" y="1686"/>
                </a:lnTo>
                <a:lnTo>
                  <a:pt x="42019" y="2331"/>
                </a:lnTo>
                <a:lnTo>
                  <a:pt x="42118" y="3125"/>
                </a:lnTo>
                <a:lnTo>
                  <a:pt x="42316" y="3919"/>
                </a:lnTo>
                <a:lnTo>
                  <a:pt x="42416" y="4861"/>
                </a:lnTo>
                <a:lnTo>
                  <a:pt x="42416" y="5953"/>
                </a:lnTo>
                <a:lnTo>
                  <a:pt x="42416" y="8135"/>
                </a:lnTo>
                <a:lnTo>
                  <a:pt x="42167" y="9673"/>
                </a:lnTo>
                <a:lnTo>
                  <a:pt x="41175" y="11459"/>
                </a:lnTo>
                <a:lnTo>
                  <a:pt x="40431" y="11906"/>
                </a:lnTo>
                <a:close/>
              </a:path>
            </a:pathLst>
          </a:custGeom>
          <a:solidFill>
            <a:srgbClr val="000000"/>
          </a:solidFill>
        </p:spPr>
        <p:txBody>
          <a:bodyPr wrap="square" lIns="0" tIns="0" rIns="0" bIns="0" rtlCol="0"/>
          <a:lstStyle/>
          <a:p>
            <a:endParaRPr/>
          </a:p>
        </p:txBody>
      </p:sp>
      <p:grpSp>
        <p:nvGrpSpPr>
          <p:cNvPr id="19" name="object 19"/>
          <p:cNvGrpSpPr/>
          <p:nvPr/>
        </p:nvGrpSpPr>
        <p:grpSpPr>
          <a:xfrm>
            <a:off x="4984762" y="2184270"/>
            <a:ext cx="2921635" cy="534035"/>
            <a:chOff x="4984762" y="2184270"/>
            <a:chExt cx="2921635" cy="534035"/>
          </a:xfrm>
        </p:grpSpPr>
        <p:pic>
          <p:nvPicPr>
            <p:cNvPr id="20" name="object 20"/>
            <p:cNvPicPr/>
            <p:nvPr/>
          </p:nvPicPr>
          <p:blipFill>
            <a:blip r:embed="rId14" cstate="print"/>
            <a:stretch>
              <a:fillRect/>
            </a:stretch>
          </p:blipFill>
          <p:spPr>
            <a:xfrm>
              <a:off x="5035155" y="2184270"/>
              <a:ext cx="2871004" cy="152548"/>
            </a:xfrm>
            <a:prstGeom prst="rect">
              <a:avLst/>
            </a:prstGeom>
          </p:spPr>
        </p:pic>
        <p:pic>
          <p:nvPicPr>
            <p:cNvPr id="21" name="object 21"/>
            <p:cNvPicPr/>
            <p:nvPr/>
          </p:nvPicPr>
          <p:blipFill>
            <a:blip r:embed="rId15" cstate="print"/>
            <a:stretch>
              <a:fillRect/>
            </a:stretch>
          </p:blipFill>
          <p:spPr>
            <a:xfrm>
              <a:off x="4984762" y="2374770"/>
              <a:ext cx="2885318" cy="152548"/>
            </a:xfrm>
            <a:prstGeom prst="rect">
              <a:avLst/>
            </a:prstGeom>
          </p:spPr>
        </p:pic>
        <p:pic>
          <p:nvPicPr>
            <p:cNvPr id="22" name="object 22"/>
            <p:cNvPicPr/>
            <p:nvPr/>
          </p:nvPicPr>
          <p:blipFill>
            <a:blip r:embed="rId16" cstate="print"/>
            <a:stretch>
              <a:fillRect/>
            </a:stretch>
          </p:blipFill>
          <p:spPr>
            <a:xfrm>
              <a:off x="4987838" y="2564675"/>
              <a:ext cx="1202350" cy="153144"/>
            </a:xfrm>
            <a:prstGeom prst="rect">
              <a:avLst/>
            </a:prstGeom>
          </p:spPr>
        </p:pic>
      </p:grpSp>
      <p:sp>
        <p:nvSpPr>
          <p:cNvPr id="23" name="object 23"/>
          <p:cNvSpPr/>
          <p:nvPr/>
        </p:nvSpPr>
        <p:spPr>
          <a:xfrm>
            <a:off x="4849098" y="2922160"/>
            <a:ext cx="42545" cy="12065"/>
          </a:xfrm>
          <a:custGeom>
            <a:avLst/>
            <a:gdLst/>
            <a:ahLst/>
            <a:cxnLst/>
            <a:rect l="l" t="t" r="r" b="b"/>
            <a:pathLst>
              <a:path w="42545" h="12064">
                <a:moveTo>
                  <a:pt x="40431" y="11906"/>
                </a:moveTo>
                <a:lnTo>
                  <a:pt x="2133" y="11906"/>
                </a:lnTo>
                <a:lnTo>
                  <a:pt x="1339" y="11459"/>
                </a:lnTo>
                <a:lnTo>
                  <a:pt x="248" y="9673"/>
                </a:lnTo>
                <a:lnTo>
                  <a:pt x="0" y="8135"/>
                </a:lnTo>
                <a:lnTo>
                  <a:pt x="0" y="3671"/>
                </a:lnTo>
                <a:lnTo>
                  <a:pt x="248" y="2133"/>
                </a:lnTo>
                <a:lnTo>
                  <a:pt x="1339" y="446"/>
                </a:lnTo>
                <a:lnTo>
                  <a:pt x="2133" y="0"/>
                </a:lnTo>
                <a:lnTo>
                  <a:pt x="39935" y="0"/>
                </a:lnTo>
                <a:lnTo>
                  <a:pt x="40332" y="99"/>
                </a:lnTo>
                <a:lnTo>
                  <a:pt x="40630" y="297"/>
                </a:lnTo>
                <a:lnTo>
                  <a:pt x="41026" y="396"/>
                </a:lnTo>
                <a:lnTo>
                  <a:pt x="41324" y="694"/>
                </a:lnTo>
                <a:lnTo>
                  <a:pt x="41523" y="1190"/>
                </a:lnTo>
                <a:lnTo>
                  <a:pt x="41820" y="1686"/>
                </a:lnTo>
                <a:lnTo>
                  <a:pt x="42019" y="2331"/>
                </a:lnTo>
                <a:lnTo>
                  <a:pt x="42118" y="3125"/>
                </a:lnTo>
                <a:lnTo>
                  <a:pt x="42316" y="3919"/>
                </a:lnTo>
                <a:lnTo>
                  <a:pt x="42416" y="4861"/>
                </a:lnTo>
                <a:lnTo>
                  <a:pt x="42416" y="5953"/>
                </a:lnTo>
                <a:lnTo>
                  <a:pt x="42416" y="8135"/>
                </a:lnTo>
                <a:lnTo>
                  <a:pt x="42167" y="9673"/>
                </a:lnTo>
                <a:lnTo>
                  <a:pt x="41175" y="11459"/>
                </a:lnTo>
                <a:lnTo>
                  <a:pt x="40431" y="11906"/>
                </a:lnTo>
                <a:close/>
              </a:path>
            </a:pathLst>
          </a:custGeom>
          <a:solidFill>
            <a:srgbClr val="000000"/>
          </a:solidFill>
        </p:spPr>
        <p:txBody>
          <a:bodyPr wrap="square" lIns="0" tIns="0" rIns="0" bIns="0" rtlCol="0"/>
          <a:lstStyle/>
          <a:p>
            <a:endParaRPr/>
          </a:p>
        </p:txBody>
      </p:sp>
      <p:grpSp>
        <p:nvGrpSpPr>
          <p:cNvPr id="24" name="object 24"/>
          <p:cNvGrpSpPr/>
          <p:nvPr/>
        </p:nvGrpSpPr>
        <p:grpSpPr>
          <a:xfrm>
            <a:off x="4981488" y="2850425"/>
            <a:ext cx="3190875" cy="313690"/>
            <a:chOff x="4981488" y="2850425"/>
            <a:chExt cx="3190875" cy="313690"/>
          </a:xfrm>
        </p:grpSpPr>
        <p:pic>
          <p:nvPicPr>
            <p:cNvPr id="25" name="object 25"/>
            <p:cNvPicPr/>
            <p:nvPr/>
          </p:nvPicPr>
          <p:blipFill>
            <a:blip r:embed="rId17" cstate="print"/>
            <a:stretch>
              <a:fillRect/>
            </a:stretch>
          </p:blipFill>
          <p:spPr>
            <a:xfrm>
              <a:off x="4981488" y="2850425"/>
              <a:ext cx="2932746" cy="153144"/>
            </a:xfrm>
            <a:prstGeom prst="rect">
              <a:avLst/>
            </a:prstGeom>
          </p:spPr>
        </p:pic>
        <p:pic>
          <p:nvPicPr>
            <p:cNvPr id="26" name="object 26"/>
            <p:cNvPicPr/>
            <p:nvPr/>
          </p:nvPicPr>
          <p:blipFill>
            <a:blip r:embed="rId18" cstate="print"/>
            <a:stretch>
              <a:fillRect/>
            </a:stretch>
          </p:blipFill>
          <p:spPr>
            <a:xfrm>
              <a:off x="4988135" y="3040925"/>
              <a:ext cx="3183725" cy="123080"/>
            </a:xfrm>
            <a:prstGeom prst="rect">
              <a:avLst/>
            </a:prstGeom>
          </p:spPr>
        </p:pic>
      </p:grpSp>
      <p:grpSp>
        <p:nvGrpSpPr>
          <p:cNvPr id="27" name="object 27"/>
          <p:cNvGrpSpPr/>
          <p:nvPr/>
        </p:nvGrpSpPr>
        <p:grpSpPr>
          <a:xfrm>
            <a:off x="4982926" y="3232020"/>
            <a:ext cx="3103245" cy="342900"/>
            <a:chOff x="4982926" y="3232020"/>
            <a:chExt cx="3103245" cy="342900"/>
          </a:xfrm>
        </p:grpSpPr>
        <p:pic>
          <p:nvPicPr>
            <p:cNvPr id="28" name="object 28"/>
            <p:cNvPicPr/>
            <p:nvPr/>
          </p:nvPicPr>
          <p:blipFill>
            <a:blip r:embed="rId19" cstate="print"/>
            <a:stretch>
              <a:fillRect/>
            </a:stretch>
          </p:blipFill>
          <p:spPr>
            <a:xfrm>
              <a:off x="4988433" y="3232020"/>
              <a:ext cx="3097667" cy="152400"/>
            </a:xfrm>
            <a:prstGeom prst="rect">
              <a:avLst/>
            </a:prstGeom>
          </p:spPr>
        </p:pic>
        <p:pic>
          <p:nvPicPr>
            <p:cNvPr id="29" name="object 29"/>
            <p:cNvPicPr/>
            <p:nvPr/>
          </p:nvPicPr>
          <p:blipFill>
            <a:blip r:embed="rId20" cstate="print"/>
            <a:stretch>
              <a:fillRect/>
            </a:stretch>
          </p:blipFill>
          <p:spPr>
            <a:xfrm>
              <a:off x="4982926" y="3421925"/>
              <a:ext cx="2947968" cy="152995"/>
            </a:xfrm>
            <a:prstGeom prst="rect">
              <a:avLst/>
            </a:prstGeom>
          </p:spPr>
        </p:pic>
      </p:grpSp>
      <p:pic>
        <p:nvPicPr>
          <p:cNvPr id="30" name="object 30"/>
          <p:cNvPicPr/>
          <p:nvPr/>
        </p:nvPicPr>
        <p:blipFill>
          <a:blip r:embed="rId21" cstate="print"/>
          <a:stretch>
            <a:fillRect/>
          </a:stretch>
        </p:blipFill>
        <p:spPr>
          <a:xfrm>
            <a:off x="4987838" y="3809176"/>
            <a:ext cx="914889" cy="146893"/>
          </a:xfrm>
          <a:prstGeom prst="rect">
            <a:avLst/>
          </a:prstGeom>
        </p:spPr>
      </p:pic>
      <p:pic>
        <p:nvPicPr>
          <p:cNvPr id="31" name="object 31"/>
          <p:cNvPicPr/>
          <p:nvPr/>
        </p:nvPicPr>
        <p:blipFill>
          <a:blip r:embed="rId22" cstate="print"/>
          <a:stretch>
            <a:fillRect/>
          </a:stretch>
        </p:blipFill>
        <p:spPr>
          <a:xfrm>
            <a:off x="4987838" y="3612425"/>
            <a:ext cx="2330834" cy="123080"/>
          </a:xfrm>
          <a:prstGeom prst="rect">
            <a:avLst/>
          </a:prstGeom>
        </p:spPr>
      </p:pic>
      <p:pic>
        <p:nvPicPr>
          <p:cNvPr id="32" name="object 32"/>
          <p:cNvPicPr/>
          <p:nvPr/>
        </p:nvPicPr>
        <p:blipFill>
          <a:blip r:embed="rId23" cstate="print"/>
          <a:stretch>
            <a:fillRect/>
          </a:stretch>
        </p:blipFill>
        <p:spPr>
          <a:xfrm>
            <a:off x="4813213" y="4374425"/>
            <a:ext cx="812531" cy="153144"/>
          </a:xfrm>
          <a:prstGeom prst="rect">
            <a:avLst/>
          </a:prstGeom>
        </p:spPr>
      </p:pic>
      <p:grpSp>
        <p:nvGrpSpPr>
          <p:cNvPr id="33" name="object 33"/>
          <p:cNvGrpSpPr/>
          <p:nvPr/>
        </p:nvGrpSpPr>
        <p:grpSpPr>
          <a:xfrm>
            <a:off x="4821994" y="4374425"/>
            <a:ext cx="3228975" cy="344170"/>
            <a:chOff x="4821994" y="4374425"/>
            <a:chExt cx="3228975" cy="344170"/>
          </a:xfrm>
        </p:grpSpPr>
        <p:pic>
          <p:nvPicPr>
            <p:cNvPr id="34" name="object 34"/>
            <p:cNvPicPr/>
            <p:nvPr/>
          </p:nvPicPr>
          <p:blipFill>
            <a:blip r:embed="rId24" cstate="print"/>
            <a:stretch>
              <a:fillRect/>
            </a:stretch>
          </p:blipFill>
          <p:spPr>
            <a:xfrm>
              <a:off x="5674733" y="4374425"/>
              <a:ext cx="2376053" cy="153144"/>
            </a:xfrm>
            <a:prstGeom prst="rect">
              <a:avLst/>
            </a:prstGeom>
          </p:spPr>
        </p:pic>
        <p:pic>
          <p:nvPicPr>
            <p:cNvPr id="35" name="object 35"/>
            <p:cNvPicPr/>
            <p:nvPr/>
          </p:nvPicPr>
          <p:blipFill>
            <a:blip r:embed="rId25" cstate="print"/>
            <a:stretch>
              <a:fillRect/>
            </a:stretch>
          </p:blipFill>
          <p:spPr>
            <a:xfrm>
              <a:off x="4821994" y="4565520"/>
              <a:ext cx="2275361" cy="152548"/>
            </a:xfrm>
            <a:prstGeom prst="rect">
              <a:avLst/>
            </a:prstGeom>
          </p:spPr>
        </p:pic>
      </p:grpSp>
      <p:grpSp>
        <p:nvGrpSpPr>
          <p:cNvPr id="36" name="object 36"/>
          <p:cNvGrpSpPr/>
          <p:nvPr/>
        </p:nvGrpSpPr>
        <p:grpSpPr>
          <a:xfrm>
            <a:off x="4811476" y="4850675"/>
            <a:ext cx="3074035" cy="725170"/>
            <a:chOff x="4811476" y="4850675"/>
            <a:chExt cx="3074035" cy="725170"/>
          </a:xfrm>
        </p:grpSpPr>
        <p:pic>
          <p:nvPicPr>
            <p:cNvPr id="37" name="object 37"/>
            <p:cNvPicPr/>
            <p:nvPr/>
          </p:nvPicPr>
          <p:blipFill>
            <a:blip r:embed="rId26" cstate="print"/>
            <a:stretch>
              <a:fillRect/>
            </a:stretch>
          </p:blipFill>
          <p:spPr>
            <a:xfrm>
              <a:off x="4816685" y="5041175"/>
              <a:ext cx="2920989" cy="153144"/>
            </a:xfrm>
            <a:prstGeom prst="rect">
              <a:avLst/>
            </a:prstGeom>
          </p:spPr>
        </p:pic>
        <p:pic>
          <p:nvPicPr>
            <p:cNvPr id="38" name="object 38"/>
            <p:cNvPicPr/>
            <p:nvPr/>
          </p:nvPicPr>
          <p:blipFill>
            <a:blip r:embed="rId27" cstate="print"/>
            <a:stretch>
              <a:fillRect/>
            </a:stretch>
          </p:blipFill>
          <p:spPr>
            <a:xfrm>
              <a:off x="4854775" y="4850675"/>
              <a:ext cx="3030496" cy="153144"/>
            </a:xfrm>
            <a:prstGeom prst="rect">
              <a:avLst/>
            </a:prstGeom>
          </p:spPr>
        </p:pic>
        <p:pic>
          <p:nvPicPr>
            <p:cNvPr id="39" name="object 39"/>
            <p:cNvPicPr/>
            <p:nvPr/>
          </p:nvPicPr>
          <p:blipFill>
            <a:blip r:embed="rId28" cstate="print"/>
            <a:stretch>
              <a:fillRect/>
            </a:stretch>
          </p:blipFill>
          <p:spPr>
            <a:xfrm>
              <a:off x="4816983" y="5232270"/>
              <a:ext cx="3043206" cy="152548"/>
            </a:xfrm>
            <a:prstGeom prst="rect">
              <a:avLst/>
            </a:prstGeom>
          </p:spPr>
        </p:pic>
        <p:pic>
          <p:nvPicPr>
            <p:cNvPr id="40" name="object 40"/>
            <p:cNvPicPr/>
            <p:nvPr/>
          </p:nvPicPr>
          <p:blipFill>
            <a:blip r:embed="rId29" cstate="print"/>
            <a:stretch>
              <a:fillRect/>
            </a:stretch>
          </p:blipFill>
          <p:spPr>
            <a:xfrm>
              <a:off x="4811476" y="5422175"/>
              <a:ext cx="2520929" cy="153144"/>
            </a:xfrm>
            <a:prstGeom prst="rect">
              <a:avLst/>
            </a:prstGeom>
          </p:spPr>
        </p:pic>
      </p:grpSp>
      <p:sp>
        <p:nvSpPr>
          <p:cNvPr id="41" name="object 41"/>
          <p:cNvSpPr/>
          <p:nvPr/>
        </p:nvSpPr>
        <p:spPr>
          <a:xfrm>
            <a:off x="4849098" y="5779660"/>
            <a:ext cx="42545" cy="12065"/>
          </a:xfrm>
          <a:custGeom>
            <a:avLst/>
            <a:gdLst/>
            <a:ahLst/>
            <a:cxnLst/>
            <a:rect l="l" t="t" r="r" b="b"/>
            <a:pathLst>
              <a:path w="42545" h="12064">
                <a:moveTo>
                  <a:pt x="40431" y="11906"/>
                </a:moveTo>
                <a:lnTo>
                  <a:pt x="2133" y="11906"/>
                </a:lnTo>
                <a:lnTo>
                  <a:pt x="1339" y="11459"/>
                </a:lnTo>
                <a:lnTo>
                  <a:pt x="248" y="9673"/>
                </a:lnTo>
                <a:lnTo>
                  <a:pt x="0" y="8135"/>
                </a:lnTo>
                <a:lnTo>
                  <a:pt x="0" y="3670"/>
                </a:lnTo>
                <a:lnTo>
                  <a:pt x="248" y="2133"/>
                </a:lnTo>
                <a:lnTo>
                  <a:pt x="1339" y="446"/>
                </a:lnTo>
                <a:lnTo>
                  <a:pt x="2133" y="0"/>
                </a:lnTo>
                <a:lnTo>
                  <a:pt x="39935" y="0"/>
                </a:lnTo>
                <a:lnTo>
                  <a:pt x="40332" y="99"/>
                </a:lnTo>
                <a:lnTo>
                  <a:pt x="40630" y="297"/>
                </a:lnTo>
                <a:lnTo>
                  <a:pt x="41026" y="396"/>
                </a:lnTo>
                <a:lnTo>
                  <a:pt x="41324" y="694"/>
                </a:lnTo>
                <a:lnTo>
                  <a:pt x="41523" y="1190"/>
                </a:lnTo>
                <a:lnTo>
                  <a:pt x="41820" y="1686"/>
                </a:lnTo>
                <a:lnTo>
                  <a:pt x="42019" y="2331"/>
                </a:lnTo>
                <a:lnTo>
                  <a:pt x="42118" y="3125"/>
                </a:lnTo>
                <a:lnTo>
                  <a:pt x="42316" y="3918"/>
                </a:lnTo>
                <a:lnTo>
                  <a:pt x="42416" y="4861"/>
                </a:lnTo>
                <a:lnTo>
                  <a:pt x="42416" y="5953"/>
                </a:lnTo>
                <a:lnTo>
                  <a:pt x="42416" y="8135"/>
                </a:lnTo>
                <a:lnTo>
                  <a:pt x="42167" y="9673"/>
                </a:lnTo>
                <a:lnTo>
                  <a:pt x="41175" y="11459"/>
                </a:lnTo>
                <a:lnTo>
                  <a:pt x="40431" y="11906"/>
                </a:lnTo>
                <a:close/>
              </a:path>
            </a:pathLst>
          </a:custGeom>
          <a:solidFill>
            <a:srgbClr val="000000"/>
          </a:solidFill>
        </p:spPr>
        <p:txBody>
          <a:bodyPr wrap="square" lIns="0" tIns="0" rIns="0" bIns="0" rtlCol="0"/>
          <a:lstStyle/>
          <a:p>
            <a:endParaRPr/>
          </a:p>
        </p:txBody>
      </p:sp>
      <p:grpSp>
        <p:nvGrpSpPr>
          <p:cNvPr id="42" name="object 42"/>
          <p:cNvGrpSpPr/>
          <p:nvPr/>
        </p:nvGrpSpPr>
        <p:grpSpPr>
          <a:xfrm>
            <a:off x="4981488" y="5707925"/>
            <a:ext cx="2900045" cy="343535"/>
            <a:chOff x="4981488" y="5707925"/>
            <a:chExt cx="2900045" cy="343535"/>
          </a:xfrm>
        </p:grpSpPr>
        <p:pic>
          <p:nvPicPr>
            <p:cNvPr id="43" name="object 43"/>
            <p:cNvPicPr/>
            <p:nvPr/>
          </p:nvPicPr>
          <p:blipFill>
            <a:blip r:embed="rId30" cstate="print"/>
            <a:stretch>
              <a:fillRect/>
            </a:stretch>
          </p:blipFill>
          <p:spPr>
            <a:xfrm>
              <a:off x="4981488" y="5707925"/>
              <a:ext cx="2899441" cy="153144"/>
            </a:xfrm>
            <a:prstGeom prst="rect">
              <a:avLst/>
            </a:prstGeom>
          </p:spPr>
        </p:pic>
        <p:pic>
          <p:nvPicPr>
            <p:cNvPr id="44" name="object 44"/>
            <p:cNvPicPr/>
            <p:nvPr/>
          </p:nvPicPr>
          <p:blipFill>
            <a:blip r:embed="rId31" cstate="print"/>
            <a:stretch>
              <a:fillRect/>
            </a:stretch>
          </p:blipFill>
          <p:spPr>
            <a:xfrm>
              <a:off x="4993444" y="5899318"/>
              <a:ext cx="875961" cy="152102"/>
            </a:xfrm>
            <a:prstGeom prst="rect">
              <a:avLst/>
            </a:prstGeom>
          </p:spPr>
        </p:pic>
      </p:grpSp>
      <p:pic>
        <p:nvPicPr>
          <p:cNvPr id="45" name="object 45"/>
          <p:cNvPicPr/>
          <p:nvPr/>
        </p:nvPicPr>
        <p:blipFill>
          <a:blip r:embed="rId32" cstate="print"/>
          <a:stretch>
            <a:fillRect/>
          </a:stretch>
        </p:blipFill>
        <p:spPr>
          <a:xfrm>
            <a:off x="4077410" y="5751819"/>
            <a:ext cx="84319" cy="112425"/>
          </a:xfrm>
          <a:prstGeom prst="rect">
            <a:avLst/>
          </a:prstGeom>
        </p:spPr>
      </p:pic>
      <p:sp>
        <p:nvSpPr>
          <p:cNvPr id="46" name="object 46"/>
          <p:cNvSpPr/>
          <p:nvPr/>
        </p:nvSpPr>
        <p:spPr>
          <a:xfrm>
            <a:off x="8689620" y="3610394"/>
            <a:ext cx="0" cy="3239135"/>
          </a:xfrm>
          <a:custGeom>
            <a:avLst/>
            <a:gdLst/>
            <a:ahLst/>
            <a:cxnLst/>
            <a:rect l="l" t="t" r="r" b="b"/>
            <a:pathLst>
              <a:path h="3239134">
                <a:moveTo>
                  <a:pt x="0" y="0"/>
                </a:moveTo>
                <a:lnTo>
                  <a:pt x="0" y="3238727"/>
                </a:lnTo>
              </a:path>
            </a:pathLst>
          </a:custGeom>
          <a:ln w="25399">
            <a:solidFill>
              <a:srgbClr val="4472C4"/>
            </a:solidFill>
          </a:ln>
        </p:spPr>
        <p:txBody>
          <a:bodyPr wrap="square" lIns="0" tIns="0" rIns="0" bIns="0" rtlCol="0"/>
          <a:lstStyle/>
          <a:p>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332342" y="2"/>
            <a:ext cx="3516629" cy="6858000"/>
          </a:xfrm>
          <a:custGeom>
            <a:avLst/>
            <a:gdLst/>
            <a:ahLst/>
            <a:cxnLst/>
            <a:rect l="l" t="t" r="r" b="b"/>
            <a:pathLst>
              <a:path w="3516629" h="6858000">
                <a:moveTo>
                  <a:pt x="3516474" y="6857997"/>
                </a:moveTo>
                <a:lnTo>
                  <a:pt x="0" y="6857997"/>
                </a:lnTo>
                <a:lnTo>
                  <a:pt x="0" y="0"/>
                </a:lnTo>
                <a:lnTo>
                  <a:pt x="3516474" y="0"/>
                </a:lnTo>
                <a:lnTo>
                  <a:pt x="3516474" y="6857997"/>
                </a:lnTo>
                <a:close/>
              </a:path>
            </a:pathLst>
          </a:custGeom>
          <a:solidFill>
            <a:srgbClr val="F1F1F1"/>
          </a:solidFill>
        </p:spPr>
        <p:txBody>
          <a:bodyPr wrap="square" lIns="0" tIns="0" rIns="0" bIns="0" rtlCol="0"/>
          <a:lstStyle/>
          <a:p>
            <a:endParaRPr/>
          </a:p>
        </p:txBody>
      </p:sp>
      <p:sp>
        <p:nvSpPr>
          <p:cNvPr id="3" name="object 3"/>
          <p:cNvSpPr/>
          <p:nvPr/>
        </p:nvSpPr>
        <p:spPr>
          <a:xfrm>
            <a:off x="9033629" y="44817"/>
            <a:ext cx="44450" cy="62230"/>
          </a:xfrm>
          <a:custGeom>
            <a:avLst/>
            <a:gdLst/>
            <a:ahLst/>
            <a:cxnLst/>
            <a:rect l="l" t="t" r="r" b="b"/>
            <a:pathLst>
              <a:path w="44450" h="62230">
                <a:moveTo>
                  <a:pt x="22209" y="61833"/>
                </a:moveTo>
                <a:lnTo>
                  <a:pt x="13564" y="59404"/>
                </a:lnTo>
                <a:lnTo>
                  <a:pt x="6504" y="52778"/>
                </a:lnTo>
                <a:lnTo>
                  <a:pt x="1745" y="42951"/>
                </a:lnTo>
                <a:lnTo>
                  <a:pt x="0" y="30916"/>
                </a:lnTo>
                <a:lnTo>
                  <a:pt x="1745" y="18882"/>
                </a:lnTo>
                <a:lnTo>
                  <a:pt x="6504" y="9055"/>
                </a:lnTo>
                <a:lnTo>
                  <a:pt x="13564" y="2429"/>
                </a:lnTo>
                <a:lnTo>
                  <a:pt x="22209" y="0"/>
                </a:lnTo>
                <a:lnTo>
                  <a:pt x="30854" y="2429"/>
                </a:lnTo>
                <a:lnTo>
                  <a:pt x="37914" y="9055"/>
                </a:lnTo>
                <a:lnTo>
                  <a:pt x="42674" y="18882"/>
                </a:lnTo>
                <a:lnTo>
                  <a:pt x="44419" y="30916"/>
                </a:lnTo>
                <a:lnTo>
                  <a:pt x="42674" y="42951"/>
                </a:lnTo>
                <a:lnTo>
                  <a:pt x="37914" y="52778"/>
                </a:lnTo>
                <a:lnTo>
                  <a:pt x="30854" y="59404"/>
                </a:lnTo>
                <a:lnTo>
                  <a:pt x="22209" y="61833"/>
                </a:lnTo>
                <a:close/>
              </a:path>
            </a:pathLst>
          </a:custGeom>
          <a:solidFill>
            <a:srgbClr val="4472C4"/>
          </a:solidFill>
        </p:spPr>
        <p:txBody>
          <a:bodyPr wrap="square" lIns="0" tIns="0" rIns="0" bIns="0" rtlCol="0"/>
          <a:lstStyle/>
          <a:p>
            <a:endParaRPr/>
          </a:p>
        </p:txBody>
      </p:sp>
      <p:sp>
        <p:nvSpPr>
          <p:cNvPr id="4" name="object 4"/>
          <p:cNvSpPr/>
          <p:nvPr/>
        </p:nvSpPr>
        <p:spPr>
          <a:xfrm>
            <a:off x="8905012" y="44816"/>
            <a:ext cx="44450" cy="62230"/>
          </a:xfrm>
          <a:custGeom>
            <a:avLst/>
            <a:gdLst/>
            <a:ahLst/>
            <a:cxnLst/>
            <a:rect l="l" t="t" r="r" b="b"/>
            <a:pathLst>
              <a:path w="44450" h="62230">
                <a:moveTo>
                  <a:pt x="22209" y="61833"/>
                </a:moveTo>
                <a:lnTo>
                  <a:pt x="13564" y="59404"/>
                </a:lnTo>
                <a:lnTo>
                  <a:pt x="6505" y="52778"/>
                </a:lnTo>
                <a:lnTo>
                  <a:pt x="1745" y="42951"/>
                </a:lnTo>
                <a:lnTo>
                  <a:pt x="0" y="30916"/>
                </a:lnTo>
                <a:lnTo>
                  <a:pt x="1745" y="18882"/>
                </a:lnTo>
                <a:lnTo>
                  <a:pt x="6505" y="9055"/>
                </a:lnTo>
                <a:lnTo>
                  <a:pt x="13564" y="2429"/>
                </a:lnTo>
                <a:lnTo>
                  <a:pt x="22209" y="0"/>
                </a:lnTo>
                <a:lnTo>
                  <a:pt x="30854" y="2429"/>
                </a:lnTo>
                <a:lnTo>
                  <a:pt x="37914" y="9055"/>
                </a:lnTo>
                <a:lnTo>
                  <a:pt x="42674" y="18882"/>
                </a:lnTo>
                <a:lnTo>
                  <a:pt x="44419" y="30916"/>
                </a:lnTo>
                <a:lnTo>
                  <a:pt x="42674" y="42951"/>
                </a:lnTo>
                <a:lnTo>
                  <a:pt x="37914" y="52778"/>
                </a:lnTo>
                <a:lnTo>
                  <a:pt x="30854" y="59404"/>
                </a:lnTo>
                <a:lnTo>
                  <a:pt x="22209" y="61833"/>
                </a:lnTo>
                <a:close/>
              </a:path>
            </a:pathLst>
          </a:custGeom>
          <a:solidFill>
            <a:srgbClr val="4472C4"/>
          </a:solidFill>
        </p:spPr>
        <p:txBody>
          <a:bodyPr wrap="square" lIns="0" tIns="0" rIns="0" bIns="0" rtlCol="0"/>
          <a:lstStyle/>
          <a:p>
            <a:endParaRPr/>
          </a:p>
        </p:txBody>
      </p:sp>
      <p:sp>
        <p:nvSpPr>
          <p:cNvPr id="5" name="object 5"/>
          <p:cNvSpPr/>
          <p:nvPr/>
        </p:nvSpPr>
        <p:spPr>
          <a:xfrm>
            <a:off x="9035568" y="755386"/>
            <a:ext cx="44450" cy="62230"/>
          </a:xfrm>
          <a:custGeom>
            <a:avLst/>
            <a:gdLst/>
            <a:ahLst/>
            <a:cxnLst/>
            <a:rect l="l" t="t" r="r" b="b"/>
            <a:pathLst>
              <a:path w="44450" h="62230">
                <a:moveTo>
                  <a:pt x="22210" y="61833"/>
                </a:moveTo>
                <a:lnTo>
                  <a:pt x="13564" y="59404"/>
                </a:lnTo>
                <a:lnTo>
                  <a:pt x="6505" y="52778"/>
                </a:lnTo>
                <a:lnTo>
                  <a:pt x="1745" y="42951"/>
                </a:lnTo>
                <a:lnTo>
                  <a:pt x="0" y="30916"/>
                </a:lnTo>
                <a:lnTo>
                  <a:pt x="1745" y="18882"/>
                </a:lnTo>
                <a:lnTo>
                  <a:pt x="6505" y="9055"/>
                </a:lnTo>
                <a:lnTo>
                  <a:pt x="13564" y="2429"/>
                </a:lnTo>
                <a:lnTo>
                  <a:pt x="22210" y="0"/>
                </a:lnTo>
                <a:lnTo>
                  <a:pt x="30854" y="2429"/>
                </a:lnTo>
                <a:lnTo>
                  <a:pt x="37914" y="9055"/>
                </a:lnTo>
                <a:lnTo>
                  <a:pt x="42674" y="18882"/>
                </a:lnTo>
                <a:lnTo>
                  <a:pt x="44419" y="30916"/>
                </a:lnTo>
                <a:lnTo>
                  <a:pt x="42674" y="42951"/>
                </a:lnTo>
                <a:lnTo>
                  <a:pt x="37914" y="52778"/>
                </a:lnTo>
                <a:lnTo>
                  <a:pt x="30854" y="59404"/>
                </a:lnTo>
                <a:lnTo>
                  <a:pt x="22210" y="61833"/>
                </a:lnTo>
                <a:close/>
              </a:path>
            </a:pathLst>
          </a:custGeom>
          <a:solidFill>
            <a:srgbClr val="4472C4"/>
          </a:solidFill>
        </p:spPr>
        <p:txBody>
          <a:bodyPr wrap="square" lIns="0" tIns="0" rIns="0" bIns="0" rtlCol="0"/>
          <a:lstStyle/>
          <a:p>
            <a:endParaRPr/>
          </a:p>
        </p:txBody>
      </p:sp>
      <p:sp>
        <p:nvSpPr>
          <p:cNvPr id="6" name="object 6"/>
          <p:cNvSpPr/>
          <p:nvPr/>
        </p:nvSpPr>
        <p:spPr>
          <a:xfrm>
            <a:off x="8905267" y="755386"/>
            <a:ext cx="44450" cy="62230"/>
          </a:xfrm>
          <a:custGeom>
            <a:avLst/>
            <a:gdLst/>
            <a:ahLst/>
            <a:cxnLst/>
            <a:rect l="l" t="t" r="r" b="b"/>
            <a:pathLst>
              <a:path w="44450" h="62230">
                <a:moveTo>
                  <a:pt x="22209" y="61833"/>
                </a:moveTo>
                <a:lnTo>
                  <a:pt x="13564" y="59404"/>
                </a:lnTo>
                <a:lnTo>
                  <a:pt x="6505" y="52778"/>
                </a:lnTo>
                <a:lnTo>
                  <a:pt x="1745" y="42951"/>
                </a:lnTo>
                <a:lnTo>
                  <a:pt x="0" y="30916"/>
                </a:lnTo>
                <a:lnTo>
                  <a:pt x="1745" y="18882"/>
                </a:lnTo>
                <a:lnTo>
                  <a:pt x="6505" y="9055"/>
                </a:lnTo>
                <a:lnTo>
                  <a:pt x="13564" y="2429"/>
                </a:lnTo>
                <a:lnTo>
                  <a:pt x="22209" y="0"/>
                </a:lnTo>
                <a:lnTo>
                  <a:pt x="30854" y="2429"/>
                </a:lnTo>
                <a:lnTo>
                  <a:pt x="37914" y="9055"/>
                </a:lnTo>
                <a:lnTo>
                  <a:pt x="42673" y="18882"/>
                </a:lnTo>
                <a:lnTo>
                  <a:pt x="44419" y="30916"/>
                </a:lnTo>
                <a:lnTo>
                  <a:pt x="42673" y="42951"/>
                </a:lnTo>
                <a:lnTo>
                  <a:pt x="37914" y="52778"/>
                </a:lnTo>
                <a:lnTo>
                  <a:pt x="30854" y="59404"/>
                </a:lnTo>
                <a:lnTo>
                  <a:pt x="22209" y="61833"/>
                </a:lnTo>
                <a:close/>
              </a:path>
            </a:pathLst>
          </a:custGeom>
          <a:solidFill>
            <a:srgbClr val="4472C4"/>
          </a:solidFill>
        </p:spPr>
        <p:txBody>
          <a:bodyPr wrap="square" lIns="0" tIns="0" rIns="0" bIns="0" rtlCol="0"/>
          <a:lstStyle/>
          <a:p>
            <a:endParaRPr/>
          </a:p>
        </p:txBody>
      </p:sp>
      <p:sp>
        <p:nvSpPr>
          <p:cNvPr id="7" name="object 7"/>
          <p:cNvSpPr/>
          <p:nvPr/>
        </p:nvSpPr>
        <p:spPr>
          <a:xfrm>
            <a:off x="9035568" y="613272"/>
            <a:ext cx="44450" cy="62230"/>
          </a:xfrm>
          <a:custGeom>
            <a:avLst/>
            <a:gdLst/>
            <a:ahLst/>
            <a:cxnLst/>
            <a:rect l="l" t="t" r="r" b="b"/>
            <a:pathLst>
              <a:path w="44450" h="62229">
                <a:moveTo>
                  <a:pt x="22210" y="61833"/>
                </a:moveTo>
                <a:lnTo>
                  <a:pt x="13564" y="59404"/>
                </a:lnTo>
                <a:lnTo>
                  <a:pt x="6505" y="52778"/>
                </a:lnTo>
                <a:lnTo>
                  <a:pt x="1745" y="42951"/>
                </a:lnTo>
                <a:lnTo>
                  <a:pt x="0" y="30916"/>
                </a:lnTo>
                <a:lnTo>
                  <a:pt x="1745" y="18882"/>
                </a:lnTo>
                <a:lnTo>
                  <a:pt x="6505" y="9055"/>
                </a:lnTo>
                <a:lnTo>
                  <a:pt x="13564" y="2429"/>
                </a:lnTo>
                <a:lnTo>
                  <a:pt x="22210" y="0"/>
                </a:lnTo>
                <a:lnTo>
                  <a:pt x="30854" y="2429"/>
                </a:lnTo>
                <a:lnTo>
                  <a:pt x="37914" y="9055"/>
                </a:lnTo>
                <a:lnTo>
                  <a:pt x="42674" y="18882"/>
                </a:lnTo>
                <a:lnTo>
                  <a:pt x="44419" y="30916"/>
                </a:lnTo>
                <a:lnTo>
                  <a:pt x="42674" y="42951"/>
                </a:lnTo>
                <a:lnTo>
                  <a:pt x="37914" y="52778"/>
                </a:lnTo>
                <a:lnTo>
                  <a:pt x="30854" y="59404"/>
                </a:lnTo>
                <a:lnTo>
                  <a:pt x="22210" y="61833"/>
                </a:lnTo>
                <a:close/>
              </a:path>
            </a:pathLst>
          </a:custGeom>
          <a:solidFill>
            <a:srgbClr val="4472C4"/>
          </a:solidFill>
        </p:spPr>
        <p:txBody>
          <a:bodyPr wrap="square" lIns="0" tIns="0" rIns="0" bIns="0" rtlCol="0"/>
          <a:lstStyle/>
          <a:p>
            <a:endParaRPr/>
          </a:p>
        </p:txBody>
      </p:sp>
      <p:sp>
        <p:nvSpPr>
          <p:cNvPr id="8" name="object 8"/>
          <p:cNvSpPr/>
          <p:nvPr/>
        </p:nvSpPr>
        <p:spPr>
          <a:xfrm>
            <a:off x="8905267" y="613272"/>
            <a:ext cx="44450" cy="62230"/>
          </a:xfrm>
          <a:custGeom>
            <a:avLst/>
            <a:gdLst/>
            <a:ahLst/>
            <a:cxnLst/>
            <a:rect l="l" t="t" r="r" b="b"/>
            <a:pathLst>
              <a:path w="44450" h="62229">
                <a:moveTo>
                  <a:pt x="22209" y="61833"/>
                </a:moveTo>
                <a:lnTo>
                  <a:pt x="13564" y="59404"/>
                </a:lnTo>
                <a:lnTo>
                  <a:pt x="6505" y="52778"/>
                </a:lnTo>
                <a:lnTo>
                  <a:pt x="1745" y="42951"/>
                </a:lnTo>
                <a:lnTo>
                  <a:pt x="0" y="30916"/>
                </a:lnTo>
                <a:lnTo>
                  <a:pt x="1745" y="18882"/>
                </a:lnTo>
                <a:lnTo>
                  <a:pt x="6505" y="9055"/>
                </a:lnTo>
                <a:lnTo>
                  <a:pt x="13564" y="2429"/>
                </a:lnTo>
                <a:lnTo>
                  <a:pt x="22209" y="0"/>
                </a:lnTo>
                <a:lnTo>
                  <a:pt x="30854" y="2429"/>
                </a:lnTo>
                <a:lnTo>
                  <a:pt x="37914" y="9055"/>
                </a:lnTo>
                <a:lnTo>
                  <a:pt x="42673" y="18882"/>
                </a:lnTo>
                <a:lnTo>
                  <a:pt x="44419" y="30916"/>
                </a:lnTo>
                <a:lnTo>
                  <a:pt x="42673" y="42951"/>
                </a:lnTo>
                <a:lnTo>
                  <a:pt x="37914" y="52778"/>
                </a:lnTo>
                <a:lnTo>
                  <a:pt x="30854" y="59404"/>
                </a:lnTo>
                <a:lnTo>
                  <a:pt x="22209" y="61833"/>
                </a:lnTo>
                <a:close/>
              </a:path>
            </a:pathLst>
          </a:custGeom>
          <a:solidFill>
            <a:srgbClr val="4472C4"/>
          </a:solidFill>
        </p:spPr>
        <p:txBody>
          <a:bodyPr wrap="square" lIns="0" tIns="0" rIns="0" bIns="0" rtlCol="0"/>
          <a:lstStyle/>
          <a:p>
            <a:endParaRPr/>
          </a:p>
        </p:txBody>
      </p:sp>
      <p:sp>
        <p:nvSpPr>
          <p:cNvPr id="9" name="object 9"/>
          <p:cNvSpPr/>
          <p:nvPr/>
        </p:nvSpPr>
        <p:spPr>
          <a:xfrm>
            <a:off x="9035568" y="471158"/>
            <a:ext cx="44450" cy="62230"/>
          </a:xfrm>
          <a:custGeom>
            <a:avLst/>
            <a:gdLst/>
            <a:ahLst/>
            <a:cxnLst/>
            <a:rect l="l" t="t" r="r" b="b"/>
            <a:pathLst>
              <a:path w="44450" h="62229">
                <a:moveTo>
                  <a:pt x="22210" y="61833"/>
                </a:moveTo>
                <a:lnTo>
                  <a:pt x="13564" y="59404"/>
                </a:lnTo>
                <a:lnTo>
                  <a:pt x="6505" y="52778"/>
                </a:lnTo>
                <a:lnTo>
                  <a:pt x="1745" y="42951"/>
                </a:lnTo>
                <a:lnTo>
                  <a:pt x="0" y="30916"/>
                </a:lnTo>
                <a:lnTo>
                  <a:pt x="1745" y="18882"/>
                </a:lnTo>
                <a:lnTo>
                  <a:pt x="6505" y="9055"/>
                </a:lnTo>
                <a:lnTo>
                  <a:pt x="13564" y="2429"/>
                </a:lnTo>
                <a:lnTo>
                  <a:pt x="22210" y="0"/>
                </a:lnTo>
                <a:lnTo>
                  <a:pt x="30854" y="2429"/>
                </a:lnTo>
                <a:lnTo>
                  <a:pt x="37914" y="9055"/>
                </a:lnTo>
                <a:lnTo>
                  <a:pt x="42674" y="18882"/>
                </a:lnTo>
                <a:lnTo>
                  <a:pt x="44419" y="30916"/>
                </a:lnTo>
                <a:lnTo>
                  <a:pt x="42674" y="42951"/>
                </a:lnTo>
                <a:lnTo>
                  <a:pt x="37914" y="52778"/>
                </a:lnTo>
                <a:lnTo>
                  <a:pt x="30854" y="59404"/>
                </a:lnTo>
                <a:lnTo>
                  <a:pt x="22210" y="61833"/>
                </a:lnTo>
                <a:close/>
              </a:path>
            </a:pathLst>
          </a:custGeom>
          <a:solidFill>
            <a:srgbClr val="4472C4"/>
          </a:solidFill>
        </p:spPr>
        <p:txBody>
          <a:bodyPr wrap="square" lIns="0" tIns="0" rIns="0" bIns="0" rtlCol="0"/>
          <a:lstStyle/>
          <a:p>
            <a:endParaRPr/>
          </a:p>
        </p:txBody>
      </p:sp>
      <p:sp>
        <p:nvSpPr>
          <p:cNvPr id="10" name="object 10"/>
          <p:cNvSpPr/>
          <p:nvPr/>
        </p:nvSpPr>
        <p:spPr>
          <a:xfrm>
            <a:off x="8905267" y="471158"/>
            <a:ext cx="44450" cy="62230"/>
          </a:xfrm>
          <a:custGeom>
            <a:avLst/>
            <a:gdLst/>
            <a:ahLst/>
            <a:cxnLst/>
            <a:rect l="l" t="t" r="r" b="b"/>
            <a:pathLst>
              <a:path w="44450" h="62229">
                <a:moveTo>
                  <a:pt x="22209" y="61833"/>
                </a:moveTo>
                <a:lnTo>
                  <a:pt x="13564" y="59404"/>
                </a:lnTo>
                <a:lnTo>
                  <a:pt x="6505" y="52778"/>
                </a:lnTo>
                <a:lnTo>
                  <a:pt x="1745" y="42951"/>
                </a:lnTo>
                <a:lnTo>
                  <a:pt x="0" y="30916"/>
                </a:lnTo>
                <a:lnTo>
                  <a:pt x="1745" y="18882"/>
                </a:lnTo>
                <a:lnTo>
                  <a:pt x="6505" y="9055"/>
                </a:lnTo>
                <a:lnTo>
                  <a:pt x="13564" y="2429"/>
                </a:lnTo>
                <a:lnTo>
                  <a:pt x="22209" y="0"/>
                </a:lnTo>
                <a:lnTo>
                  <a:pt x="30854" y="2429"/>
                </a:lnTo>
                <a:lnTo>
                  <a:pt x="37914" y="9055"/>
                </a:lnTo>
                <a:lnTo>
                  <a:pt x="42673" y="18882"/>
                </a:lnTo>
                <a:lnTo>
                  <a:pt x="44419" y="30916"/>
                </a:lnTo>
                <a:lnTo>
                  <a:pt x="42673" y="42951"/>
                </a:lnTo>
                <a:lnTo>
                  <a:pt x="37914" y="52778"/>
                </a:lnTo>
                <a:lnTo>
                  <a:pt x="30854" y="59404"/>
                </a:lnTo>
                <a:lnTo>
                  <a:pt x="22209" y="61833"/>
                </a:lnTo>
                <a:close/>
              </a:path>
            </a:pathLst>
          </a:custGeom>
          <a:solidFill>
            <a:srgbClr val="4472C4"/>
          </a:solidFill>
        </p:spPr>
        <p:txBody>
          <a:bodyPr wrap="square" lIns="0" tIns="0" rIns="0" bIns="0" rtlCol="0"/>
          <a:lstStyle/>
          <a:p>
            <a:endParaRPr/>
          </a:p>
        </p:txBody>
      </p:sp>
      <p:sp>
        <p:nvSpPr>
          <p:cNvPr id="11" name="object 11"/>
          <p:cNvSpPr/>
          <p:nvPr/>
        </p:nvSpPr>
        <p:spPr>
          <a:xfrm>
            <a:off x="9035568" y="329044"/>
            <a:ext cx="44450" cy="62230"/>
          </a:xfrm>
          <a:custGeom>
            <a:avLst/>
            <a:gdLst/>
            <a:ahLst/>
            <a:cxnLst/>
            <a:rect l="l" t="t" r="r" b="b"/>
            <a:pathLst>
              <a:path w="44450" h="62229">
                <a:moveTo>
                  <a:pt x="22210" y="61834"/>
                </a:moveTo>
                <a:lnTo>
                  <a:pt x="13564" y="59404"/>
                </a:lnTo>
                <a:lnTo>
                  <a:pt x="6505" y="52778"/>
                </a:lnTo>
                <a:lnTo>
                  <a:pt x="1745" y="42951"/>
                </a:lnTo>
                <a:lnTo>
                  <a:pt x="0" y="30916"/>
                </a:lnTo>
                <a:lnTo>
                  <a:pt x="1745" y="18882"/>
                </a:lnTo>
                <a:lnTo>
                  <a:pt x="6505" y="9055"/>
                </a:lnTo>
                <a:lnTo>
                  <a:pt x="13564" y="2429"/>
                </a:lnTo>
                <a:lnTo>
                  <a:pt x="22210" y="0"/>
                </a:lnTo>
                <a:lnTo>
                  <a:pt x="30854" y="2429"/>
                </a:lnTo>
                <a:lnTo>
                  <a:pt x="37914" y="9055"/>
                </a:lnTo>
                <a:lnTo>
                  <a:pt x="42674" y="18882"/>
                </a:lnTo>
                <a:lnTo>
                  <a:pt x="44419" y="30916"/>
                </a:lnTo>
                <a:lnTo>
                  <a:pt x="42674" y="42951"/>
                </a:lnTo>
                <a:lnTo>
                  <a:pt x="37914" y="52778"/>
                </a:lnTo>
                <a:lnTo>
                  <a:pt x="30854" y="59404"/>
                </a:lnTo>
                <a:lnTo>
                  <a:pt x="22210" y="61834"/>
                </a:lnTo>
                <a:close/>
              </a:path>
            </a:pathLst>
          </a:custGeom>
          <a:solidFill>
            <a:srgbClr val="4472C4"/>
          </a:solidFill>
        </p:spPr>
        <p:txBody>
          <a:bodyPr wrap="square" lIns="0" tIns="0" rIns="0" bIns="0" rtlCol="0"/>
          <a:lstStyle/>
          <a:p>
            <a:endParaRPr/>
          </a:p>
        </p:txBody>
      </p:sp>
      <p:sp>
        <p:nvSpPr>
          <p:cNvPr id="12" name="object 12"/>
          <p:cNvSpPr/>
          <p:nvPr/>
        </p:nvSpPr>
        <p:spPr>
          <a:xfrm>
            <a:off x="8905267" y="329044"/>
            <a:ext cx="44450" cy="62230"/>
          </a:xfrm>
          <a:custGeom>
            <a:avLst/>
            <a:gdLst/>
            <a:ahLst/>
            <a:cxnLst/>
            <a:rect l="l" t="t" r="r" b="b"/>
            <a:pathLst>
              <a:path w="44450" h="62229">
                <a:moveTo>
                  <a:pt x="22209" y="61834"/>
                </a:moveTo>
                <a:lnTo>
                  <a:pt x="13564" y="59404"/>
                </a:lnTo>
                <a:lnTo>
                  <a:pt x="6505" y="52778"/>
                </a:lnTo>
                <a:lnTo>
                  <a:pt x="1745" y="42951"/>
                </a:lnTo>
                <a:lnTo>
                  <a:pt x="0" y="30916"/>
                </a:lnTo>
                <a:lnTo>
                  <a:pt x="1745" y="18882"/>
                </a:lnTo>
                <a:lnTo>
                  <a:pt x="6505" y="9055"/>
                </a:lnTo>
                <a:lnTo>
                  <a:pt x="13564" y="2429"/>
                </a:lnTo>
                <a:lnTo>
                  <a:pt x="22209" y="0"/>
                </a:lnTo>
                <a:lnTo>
                  <a:pt x="30854" y="2429"/>
                </a:lnTo>
                <a:lnTo>
                  <a:pt x="37914" y="9055"/>
                </a:lnTo>
                <a:lnTo>
                  <a:pt x="42673" y="18882"/>
                </a:lnTo>
                <a:lnTo>
                  <a:pt x="44419" y="30916"/>
                </a:lnTo>
                <a:lnTo>
                  <a:pt x="42673" y="42951"/>
                </a:lnTo>
                <a:lnTo>
                  <a:pt x="37914" y="52778"/>
                </a:lnTo>
                <a:lnTo>
                  <a:pt x="30854" y="59404"/>
                </a:lnTo>
                <a:lnTo>
                  <a:pt x="22209" y="61834"/>
                </a:lnTo>
                <a:close/>
              </a:path>
            </a:pathLst>
          </a:custGeom>
          <a:solidFill>
            <a:srgbClr val="4472C4"/>
          </a:solidFill>
        </p:spPr>
        <p:txBody>
          <a:bodyPr wrap="square" lIns="0" tIns="0" rIns="0" bIns="0" rtlCol="0"/>
          <a:lstStyle/>
          <a:p>
            <a:endParaRPr/>
          </a:p>
        </p:txBody>
      </p:sp>
      <p:sp>
        <p:nvSpPr>
          <p:cNvPr id="13" name="object 13"/>
          <p:cNvSpPr/>
          <p:nvPr/>
        </p:nvSpPr>
        <p:spPr>
          <a:xfrm>
            <a:off x="9035568" y="186930"/>
            <a:ext cx="44450" cy="62230"/>
          </a:xfrm>
          <a:custGeom>
            <a:avLst/>
            <a:gdLst/>
            <a:ahLst/>
            <a:cxnLst/>
            <a:rect l="l" t="t" r="r" b="b"/>
            <a:pathLst>
              <a:path w="44450" h="62229">
                <a:moveTo>
                  <a:pt x="22210" y="61833"/>
                </a:moveTo>
                <a:lnTo>
                  <a:pt x="13564" y="59404"/>
                </a:lnTo>
                <a:lnTo>
                  <a:pt x="6505" y="52778"/>
                </a:lnTo>
                <a:lnTo>
                  <a:pt x="1745" y="42951"/>
                </a:lnTo>
                <a:lnTo>
                  <a:pt x="0" y="30916"/>
                </a:lnTo>
                <a:lnTo>
                  <a:pt x="1745" y="18882"/>
                </a:lnTo>
                <a:lnTo>
                  <a:pt x="6505" y="9055"/>
                </a:lnTo>
                <a:lnTo>
                  <a:pt x="13564" y="2429"/>
                </a:lnTo>
                <a:lnTo>
                  <a:pt x="22210" y="0"/>
                </a:lnTo>
                <a:lnTo>
                  <a:pt x="30854" y="2429"/>
                </a:lnTo>
                <a:lnTo>
                  <a:pt x="37914" y="9055"/>
                </a:lnTo>
                <a:lnTo>
                  <a:pt x="42674" y="18882"/>
                </a:lnTo>
                <a:lnTo>
                  <a:pt x="44419" y="30916"/>
                </a:lnTo>
                <a:lnTo>
                  <a:pt x="42674" y="42951"/>
                </a:lnTo>
                <a:lnTo>
                  <a:pt x="37914" y="52778"/>
                </a:lnTo>
                <a:lnTo>
                  <a:pt x="30854" y="59404"/>
                </a:lnTo>
                <a:lnTo>
                  <a:pt x="22210" y="61833"/>
                </a:lnTo>
                <a:close/>
              </a:path>
            </a:pathLst>
          </a:custGeom>
          <a:solidFill>
            <a:srgbClr val="4472C4"/>
          </a:solidFill>
        </p:spPr>
        <p:txBody>
          <a:bodyPr wrap="square" lIns="0" tIns="0" rIns="0" bIns="0" rtlCol="0"/>
          <a:lstStyle/>
          <a:p>
            <a:endParaRPr/>
          </a:p>
        </p:txBody>
      </p:sp>
      <p:sp>
        <p:nvSpPr>
          <p:cNvPr id="14" name="object 14"/>
          <p:cNvSpPr/>
          <p:nvPr/>
        </p:nvSpPr>
        <p:spPr>
          <a:xfrm>
            <a:off x="8905267" y="186930"/>
            <a:ext cx="44450" cy="62230"/>
          </a:xfrm>
          <a:custGeom>
            <a:avLst/>
            <a:gdLst/>
            <a:ahLst/>
            <a:cxnLst/>
            <a:rect l="l" t="t" r="r" b="b"/>
            <a:pathLst>
              <a:path w="44450" h="62229">
                <a:moveTo>
                  <a:pt x="22209" y="61833"/>
                </a:moveTo>
                <a:lnTo>
                  <a:pt x="13564" y="59404"/>
                </a:lnTo>
                <a:lnTo>
                  <a:pt x="6505" y="52778"/>
                </a:lnTo>
                <a:lnTo>
                  <a:pt x="1745" y="42951"/>
                </a:lnTo>
                <a:lnTo>
                  <a:pt x="0" y="30916"/>
                </a:lnTo>
                <a:lnTo>
                  <a:pt x="1745" y="18882"/>
                </a:lnTo>
                <a:lnTo>
                  <a:pt x="6505" y="9055"/>
                </a:lnTo>
                <a:lnTo>
                  <a:pt x="13564" y="2429"/>
                </a:lnTo>
                <a:lnTo>
                  <a:pt x="22209" y="0"/>
                </a:lnTo>
                <a:lnTo>
                  <a:pt x="30854" y="2429"/>
                </a:lnTo>
                <a:lnTo>
                  <a:pt x="37914" y="9055"/>
                </a:lnTo>
                <a:lnTo>
                  <a:pt x="42673" y="18882"/>
                </a:lnTo>
                <a:lnTo>
                  <a:pt x="44419" y="30916"/>
                </a:lnTo>
                <a:lnTo>
                  <a:pt x="42673" y="42951"/>
                </a:lnTo>
                <a:lnTo>
                  <a:pt x="37914" y="52778"/>
                </a:lnTo>
                <a:lnTo>
                  <a:pt x="30854" y="59404"/>
                </a:lnTo>
                <a:lnTo>
                  <a:pt x="22209" y="61833"/>
                </a:lnTo>
                <a:close/>
              </a:path>
            </a:pathLst>
          </a:custGeom>
          <a:solidFill>
            <a:srgbClr val="4472C4"/>
          </a:solidFill>
        </p:spPr>
        <p:txBody>
          <a:bodyPr wrap="square" lIns="0" tIns="0" rIns="0" bIns="0" rtlCol="0"/>
          <a:lstStyle/>
          <a:p>
            <a:endParaRPr/>
          </a:p>
        </p:txBody>
      </p:sp>
      <p:sp>
        <p:nvSpPr>
          <p:cNvPr id="15" name="object 15"/>
          <p:cNvSpPr/>
          <p:nvPr/>
        </p:nvSpPr>
        <p:spPr>
          <a:xfrm>
            <a:off x="643668" y="926648"/>
            <a:ext cx="3311525" cy="5066665"/>
          </a:xfrm>
          <a:custGeom>
            <a:avLst/>
            <a:gdLst/>
            <a:ahLst/>
            <a:cxnLst/>
            <a:rect l="l" t="t" r="r" b="b"/>
            <a:pathLst>
              <a:path w="3311525" h="5066665">
                <a:moveTo>
                  <a:pt x="3311467" y="5066534"/>
                </a:moveTo>
                <a:lnTo>
                  <a:pt x="0" y="5066534"/>
                </a:lnTo>
                <a:lnTo>
                  <a:pt x="0" y="0"/>
                </a:lnTo>
                <a:lnTo>
                  <a:pt x="3311467" y="0"/>
                </a:lnTo>
                <a:lnTo>
                  <a:pt x="3311467" y="5066534"/>
                </a:lnTo>
                <a:close/>
              </a:path>
            </a:pathLst>
          </a:custGeom>
          <a:solidFill>
            <a:srgbClr val="4472C4"/>
          </a:solidFill>
        </p:spPr>
        <p:txBody>
          <a:bodyPr wrap="square" lIns="0" tIns="0" rIns="0" bIns="0" rtlCol="0"/>
          <a:lstStyle/>
          <a:p>
            <a:endParaRPr/>
          </a:p>
        </p:txBody>
      </p:sp>
      <p:sp>
        <p:nvSpPr>
          <p:cNvPr id="16" name="object 16"/>
          <p:cNvSpPr/>
          <p:nvPr/>
        </p:nvSpPr>
        <p:spPr>
          <a:xfrm>
            <a:off x="542756" y="4603872"/>
            <a:ext cx="44450" cy="62230"/>
          </a:xfrm>
          <a:custGeom>
            <a:avLst/>
            <a:gdLst/>
            <a:ahLst/>
            <a:cxnLst/>
            <a:rect l="l" t="t" r="r" b="b"/>
            <a:pathLst>
              <a:path w="44450" h="62229">
                <a:moveTo>
                  <a:pt x="22209" y="61834"/>
                </a:moveTo>
                <a:lnTo>
                  <a:pt x="13564" y="59404"/>
                </a:lnTo>
                <a:lnTo>
                  <a:pt x="6505" y="52778"/>
                </a:lnTo>
                <a:lnTo>
                  <a:pt x="1745" y="42951"/>
                </a:lnTo>
                <a:lnTo>
                  <a:pt x="0" y="30917"/>
                </a:lnTo>
                <a:lnTo>
                  <a:pt x="1745" y="18883"/>
                </a:lnTo>
                <a:lnTo>
                  <a:pt x="6505" y="9055"/>
                </a:lnTo>
                <a:lnTo>
                  <a:pt x="13564" y="2429"/>
                </a:lnTo>
                <a:lnTo>
                  <a:pt x="22209" y="0"/>
                </a:lnTo>
                <a:lnTo>
                  <a:pt x="30855" y="2429"/>
                </a:lnTo>
                <a:lnTo>
                  <a:pt x="37914" y="9055"/>
                </a:lnTo>
                <a:lnTo>
                  <a:pt x="42674" y="18883"/>
                </a:lnTo>
                <a:lnTo>
                  <a:pt x="44419" y="30917"/>
                </a:lnTo>
                <a:lnTo>
                  <a:pt x="42674" y="42951"/>
                </a:lnTo>
                <a:lnTo>
                  <a:pt x="37914" y="52778"/>
                </a:lnTo>
                <a:lnTo>
                  <a:pt x="30855" y="59404"/>
                </a:lnTo>
                <a:lnTo>
                  <a:pt x="22209" y="61834"/>
                </a:lnTo>
                <a:close/>
              </a:path>
            </a:pathLst>
          </a:custGeom>
          <a:solidFill>
            <a:srgbClr val="4472C4"/>
          </a:solidFill>
        </p:spPr>
        <p:txBody>
          <a:bodyPr wrap="square" lIns="0" tIns="0" rIns="0" bIns="0" rtlCol="0"/>
          <a:lstStyle/>
          <a:p>
            <a:endParaRPr/>
          </a:p>
        </p:txBody>
      </p:sp>
      <p:sp>
        <p:nvSpPr>
          <p:cNvPr id="17" name="object 17"/>
          <p:cNvSpPr/>
          <p:nvPr/>
        </p:nvSpPr>
        <p:spPr>
          <a:xfrm>
            <a:off x="542756" y="4461758"/>
            <a:ext cx="44450" cy="62230"/>
          </a:xfrm>
          <a:custGeom>
            <a:avLst/>
            <a:gdLst/>
            <a:ahLst/>
            <a:cxnLst/>
            <a:rect l="l" t="t" r="r" b="b"/>
            <a:pathLst>
              <a:path w="44450" h="62229">
                <a:moveTo>
                  <a:pt x="22209" y="61833"/>
                </a:moveTo>
                <a:lnTo>
                  <a:pt x="13564" y="59404"/>
                </a:lnTo>
                <a:lnTo>
                  <a:pt x="6505" y="52778"/>
                </a:lnTo>
                <a:lnTo>
                  <a:pt x="1745" y="42951"/>
                </a:lnTo>
                <a:lnTo>
                  <a:pt x="0" y="30917"/>
                </a:lnTo>
                <a:lnTo>
                  <a:pt x="1745" y="18882"/>
                </a:lnTo>
                <a:lnTo>
                  <a:pt x="6505" y="9055"/>
                </a:lnTo>
                <a:lnTo>
                  <a:pt x="13564" y="2429"/>
                </a:lnTo>
                <a:lnTo>
                  <a:pt x="22209" y="0"/>
                </a:lnTo>
                <a:lnTo>
                  <a:pt x="30855" y="2429"/>
                </a:lnTo>
                <a:lnTo>
                  <a:pt x="37914" y="9055"/>
                </a:lnTo>
                <a:lnTo>
                  <a:pt x="42674" y="18882"/>
                </a:lnTo>
                <a:lnTo>
                  <a:pt x="44419" y="30917"/>
                </a:lnTo>
                <a:lnTo>
                  <a:pt x="42674" y="42951"/>
                </a:lnTo>
                <a:lnTo>
                  <a:pt x="37914" y="52778"/>
                </a:lnTo>
                <a:lnTo>
                  <a:pt x="30855" y="59404"/>
                </a:lnTo>
                <a:lnTo>
                  <a:pt x="22209" y="61833"/>
                </a:lnTo>
                <a:close/>
              </a:path>
            </a:pathLst>
          </a:custGeom>
          <a:solidFill>
            <a:srgbClr val="4472C4"/>
          </a:solidFill>
        </p:spPr>
        <p:txBody>
          <a:bodyPr wrap="square" lIns="0" tIns="0" rIns="0" bIns="0" rtlCol="0"/>
          <a:lstStyle/>
          <a:p>
            <a:endParaRPr/>
          </a:p>
        </p:txBody>
      </p:sp>
      <p:sp>
        <p:nvSpPr>
          <p:cNvPr id="18" name="object 18"/>
          <p:cNvSpPr/>
          <p:nvPr/>
        </p:nvSpPr>
        <p:spPr>
          <a:xfrm>
            <a:off x="542756" y="4319644"/>
            <a:ext cx="44450" cy="62230"/>
          </a:xfrm>
          <a:custGeom>
            <a:avLst/>
            <a:gdLst/>
            <a:ahLst/>
            <a:cxnLst/>
            <a:rect l="l" t="t" r="r" b="b"/>
            <a:pathLst>
              <a:path w="44450" h="62229">
                <a:moveTo>
                  <a:pt x="22209" y="61833"/>
                </a:moveTo>
                <a:lnTo>
                  <a:pt x="13564" y="59404"/>
                </a:lnTo>
                <a:lnTo>
                  <a:pt x="6505" y="52778"/>
                </a:lnTo>
                <a:lnTo>
                  <a:pt x="1745" y="42951"/>
                </a:lnTo>
                <a:lnTo>
                  <a:pt x="0" y="30917"/>
                </a:lnTo>
                <a:lnTo>
                  <a:pt x="1745" y="18882"/>
                </a:lnTo>
                <a:lnTo>
                  <a:pt x="6505" y="9055"/>
                </a:lnTo>
                <a:lnTo>
                  <a:pt x="13564" y="2429"/>
                </a:lnTo>
                <a:lnTo>
                  <a:pt x="22209" y="0"/>
                </a:lnTo>
                <a:lnTo>
                  <a:pt x="30855" y="2429"/>
                </a:lnTo>
                <a:lnTo>
                  <a:pt x="37914" y="9055"/>
                </a:lnTo>
                <a:lnTo>
                  <a:pt x="42674" y="18882"/>
                </a:lnTo>
                <a:lnTo>
                  <a:pt x="44419" y="30917"/>
                </a:lnTo>
                <a:lnTo>
                  <a:pt x="42674" y="42951"/>
                </a:lnTo>
                <a:lnTo>
                  <a:pt x="37914" y="52778"/>
                </a:lnTo>
                <a:lnTo>
                  <a:pt x="30855" y="59404"/>
                </a:lnTo>
                <a:lnTo>
                  <a:pt x="22209" y="61833"/>
                </a:lnTo>
                <a:close/>
              </a:path>
            </a:pathLst>
          </a:custGeom>
          <a:solidFill>
            <a:srgbClr val="4472C4"/>
          </a:solidFill>
        </p:spPr>
        <p:txBody>
          <a:bodyPr wrap="square" lIns="0" tIns="0" rIns="0" bIns="0" rtlCol="0"/>
          <a:lstStyle/>
          <a:p>
            <a:endParaRPr/>
          </a:p>
        </p:txBody>
      </p:sp>
      <p:sp>
        <p:nvSpPr>
          <p:cNvPr id="19" name="object 19"/>
          <p:cNvSpPr/>
          <p:nvPr/>
        </p:nvSpPr>
        <p:spPr>
          <a:xfrm>
            <a:off x="542756" y="4888100"/>
            <a:ext cx="44450" cy="62230"/>
          </a:xfrm>
          <a:custGeom>
            <a:avLst/>
            <a:gdLst/>
            <a:ahLst/>
            <a:cxnLst/>
            <a:rect l="l" t="t" r="r" b="b"/>
            <a:pathLst>
              <a:path w="44450" h="62229">
                <a:moveTo>
                  <a:pt x="22209" y="61833"/>
                </a:moveTo>
                <a:lnTo>
                  <a:pt x="13564" y="59404"/>
                </a:lnTo>
                <a:lnTo>
                  <a:pt x="6505" y="52778"/>
                </a:lnTo>
                <a:lnTo>
                  <a:pt x="1745" y="42951"/>
                </a:lnTo>
                <a:lnTo>
                  <a:pt x="0" y="30916"/>
                </a:lnTo>
                <a:lnTo>
                  <a:pt x="1745" y="18882"/>
                </a:lnTo>
                <a:lnTo>
                  <a:pt x="6505" y="9055"/>
                </a:lnTo>
                <a:lnTo>
                  <a:pt x="13564" y="2429"/>
                </a:lnTo>
                <a:lnTo>
                  <a:pt x="22209" y="0"/>
                </a:lnTo>
                <a:lnTo>
                  <a:pt x="30855" y="2429"/>
                </a:lnTo>
                <a:lnTo>
                  <a:pt x="37914" y="9055"/>
                </a:lnTo>
                <a:lnTo>
                  <a:pt x="42674" y="18882"/>
                </a:lnTo>
                <a:lnTo>
                  <a:pt x="44419" y="30916"/>
                </a:lnTo>
                <a:lnTo>
                  <a:pt x="42674" y="42951"/>
                </a:lnTo>
                <a:lnTo>
                  <a:pt x="37914" y="52778"/>
                </a:lnTo>
                <a:lnTo>
                  <a:pt x="30855" y="59404"/>
                </a:lnTo>
                <a:lnTo>
                  <a:pt x="22209" y="61833"/>
                </a:lnTo>
                <a:close/>
              </a:path>
            </a:pathLst>
          </a:custGeom>
          <a:solidFill>
            <a:srgbClr val="4472C4"/>
          </a:solidFill>
        </p:spPr>
        <p:txBody>
          <a:bodyPr wrap="square" lIns="0" tIns="0" rIns="0" bIns="0" rtlCol="0"/>
          <a:lstStyle/>
          <a:p>
            <a:endParaRPr/>
          </a:p>
        </p:txBody>
      </p:sp>
      <p:sp>
        <p:nvSpPr>
          <p:cNvPr id="20" name="object 20"/>
          <p:cNvSpPr/>
          <p:nvPr/>
        </p:nvSpPr>
        <p:spPr>
          <a:xfrm>
            <a:off x="542756" y="4745986"/>
            <a:ext cx="44450" cy="62230"/>
          </a:xfrm>
          <a:custGeom>
            <a:avLst/>
            <a:gdLst/>
            <a:ahLst/>
            <a:cxnLst/>
            <a:rect l="l" t="t" r="r" b="b"/>
            <a:pathLst>
              <a:path w="44450" h="62229">
                <a:moveTo>
                  <a:pt x="22209" y="61833"/>
                </a:moveTo>
                <a:lnTo>
                  <a:pt x="13564" y="59404"/>
                </a:lnTo>
                <a:lnTo>
                  <a:pt x="6505" y="52778"/>
                </a:lnTo>
                <a:lnTo>
                  <a:pt x="1745" y="42951"/>
                </a:lnTo>
                <a:lnTo>
                  <a:pt x="0" y="30917"/>
                </a:lnTo>
                <a:lnTo>
                  <a:pt x="1745" y="18882"/>
                </a:lnTo>
                <a:lnTo>
                  <a:pt x="6505" y="9055"/>
                </a:lnTo>
                <a:lnTo>
                  <a:pt x="13564" y="2429"/>
                </a:lnTo>
                <a:lnTo>
                  <a:pt x="22209" y="0"/>
                </a:lnTo>
                <a:lnTo>
                  <a:pt x="30855" y="2429"/>
                </a:lnTo>
                <a:lnTo>
                  <a:pt x="37914" y="9055"/>
                </a:lnTo>
                <a:lnTo>
                  <a:pt x="42674" y="18882"/>
                </a:lnTo>
                <a:lnTo>
                  <a:pt x="44419" y="30917"/>
                </a:lnTo>
                <a:lnTo>
                  <a:pt x="42674" y="42951"/>
                </a:lnTo>
                <a:lnTo>
                  <a:pt x="37914" y="52778"/>
                </a:lnTo>
                <a:lnTo>
                  <a:pt x="30855" y="59404"/>
                </a:lnTo>
                <a:lnTo>
                  <a:pt x="22209" y="61833"/>
                </a:lnTo>
                <a:close/>
              </a:path>
            </a:pathLst>
          </a:custGeom>
          <a:solidFill>
            <a:srgbClr val="4472C4"/>
          </a:solidFill>
        </p:spPr>
        <p:txBody>
          <a:bodyPr wrap="square" lIns="0" tIns="0" rIns="0" bIns="0" rtlCol="0"/>
          <a:lstStyle/>
          <a:p>
            <a:endParaRPr/>
          </a:p>
        </p:txBody>
      </p:sp>
      <p:sp>
        <p:nvSpPr>
          <p:cNvPr id="21" name="object 21"/>
          <p:cNvSpPr/>
          <p:nvPr/>
        </p:nvSpPr>
        <p:spPr>
          <a:xfrm>
            <a:off x="542756" y="4169814"/>
            <a:ext cx="44450" cy="62230"/>
          </a:xfrm>
          <a:custGeom>
            <a:avLst/>
            <a:gdLst/>
            <a:ahLst/>
            <a:cxnLst/>
            <a:rect l="l" t="t" r="r" b="b"/>
            <a:pathLst>
              <a:path w="44450" h="62229">
                <a:moveTo>
                  <a:pt x="22209" y="61833"/>
                </a:moveTo>
                <a:lnTo>
                  <a:pt x="13564" y="59404"/>
                </a:lnTo>
                <a:lnTo>
                  <a:pt x="6505" y="52778"/>
                </a:lnTo>
                <a:lnTo>
                  <a:pt x="1745" y="42951"/>
                </a:lnTo>
                <a:lnTo>
                  <a:pt x="0" y="30917"/>
                </a:lnTo>
                <a:lnTo>
                  <a:pt x="1745" y="18882"/>
                </a:lnTo>
                <a:lnTo>
                  <a:pt x="6505" y="9055"/>
                </a:lnTo>
                <a:lnTo>
                  <a:pt x="13564" y="2429"/>
                </a:lnTo>
                <a:lnTo>
                  <a:pt x="22209" y="0"/>
                </a:lnTo>
                <a:lnTo>
                  <a:pt x="30855" y="2429"/>
                </a:lnTo>
                <a:lnTo>
                  <a:pt x="37914" y="9055"/>
                </a:lnTo>
                <a:lnTo>
                  <a:pt x="42674" y="18882"/>
                </a:lnTo>
                <a:lnTo>
                  <a:pt x="44419" y="30917"/>
                </a:lnTo>
                <a:lnTo>
                  <a:pt x="42674" y="42951"/>
                </a:lnTo>
                <a:lnTo>
                  <a:pt x="37914" y="52778"/>
                </a:lnTo>
                <a:lnTo>
                  <a:pt x="30855" y="59404"/>
                </a:lnTo>
                <a:lnTo>
                  <a:pt x="22209" y="61833"/>
                </a:lnTo>
                <a:close/>
              </a:path>
            </a:pathLst>
          </a:custGeom>
          <a:solidFill>
            <a:srgbClr val="4472C4"/>
          </a:solidFill>
        </p:spPr>
        <p:txBody>
          <a:bodyPr wrap="square" lIns="0" tIns="0" rIns="0" bIns="0" rtlCol="0"/>
          <a:lstStyle/>
          <a:p>
            <a:endParaRPr/>
          </a:p>
        </p:txBody>
      </p:sp>
      <p:sp>
        <p:nvSpPr>
          <p:cNvPr id="22" name="object 22"/>
          <p:cNvSpPr/>
          <p:nvPr/>
        </p:nvSpPr>
        <p:spPr>
          <a:xfrm>
            <a:off x="542756" y="5173651"/>
            <a:ext cx="44450" cy="62230"/>
          </a:xfrm>
          <a:custGeom>
            <a:avLst/>
            <a:gdLst/>
            <a:ahLst/>
            <a:cxnLst/>
            <a:rect l="l" t="t" r="r" b="b"/>
            <a:pathLst>
              <a:path w="44450" h="62229">
                <a:moveTo>
                  <a:pt x="22209" y="61833"/>
                </a:moveTo>
                <a:lnTo>
                  <a:pt x="13564" y="59404"/>
                </a:lnTo>
                <a:lnTo>
                  <a:pt x="6505" y="52778"/>
                </a:lnTo>
                <a:lnTo>
                  <a:pt x="1745" y="42951"/>
                </a:lnTo>
                <a:lnTo>
                  <a:pt x="0" y="30917"/>
                </a:lnTo>
                <a:lnTo>
                  <a:pt x="1745" y="18882"/>
                </a:lnTo>
                <a:lnTo>
                  <a:pt x="6505" y="9055"/>
                </a:lnTo>
                <a:lnTo>
                  <a:pt x="13564" y="2429"/>
                </a:lnTo>
                <a:lnTo>
                  <a:pt x="22209" y="0"/>
                </a:lnTo>
                <a:lnTo>
                  <a:pt x="30855" y="2429"/>
                </a:lnTo>
                <a:lnTo>
                  <a:pt x="37914" y="9055"/>
                </a:lnTo>
                <a:lnTo>
                  <a:pt x="42674" y="18882"/>
                </a:lnTo>
                <a:lnTo>
                  <a:pt x="44419" y="30917"/>
                </a:lnTo>
                <a:lnTo>
                  <a:pt x="42674" y="42951"/>
                </a:lnTo>
                <a:lnTo>
                  <a:pt x="37914" y="52778"/>
                </a:lnTo>
                <a:lnTo>
                  <a:pt x="30855" y="59404"/>
                </a:lnTo>
                <a:lnTo>
                  <a:pt x="22209" y="61833"/>
                </a:lnTo>
                <a:close/>
              </a:path>
            </a:pathLst>
          </a:custGeom>
          <a:solidFill>
            <a:srgbClr val="4472C4"/>
          </a:solidFill>
        </p:spPr>
        <p:txBody>
          <a:bodyPr wrap="square" lIns="0" tIns="0" rIns="0" bIns="0" rtlCol="0"/>
          <a:lstStyle/>
          <a:p>
            <a:endParaRPr/>
          </a:p>
        </p:txBody>
      </p:sp>
      <p:sp>
        <p:nvSpPr>
          <p:cNvPr id="23" name="object 23"/>
          <p:cNvSpPr/>
          <p:nvPr/>
        </p:nvSpPr>
        <p:spPr>
          <a:xfrm>
            <a:off x="542756" y="5027111"/>
            <a:ext cx="44450" cy="62230"/>
          </a:xfrm>
          <a:custGeom>
            <a:avLst/>
            <a:gdLst/>
            <a:ahLst/>
            <a:cxnLst/>
            <a:rect l="l" t="t" r="r" b="b"/>
            <a:pathLst>
              <a:path w="44450" h="62229">
                <a:moveTo>
                  <a:pt x="22209" y="61833"/>
                </a:moveTo>
                <a:lnTo>
                  <a:pt x="13564" y="59404"/>
                </a:lnTo>
                <a:lnTo>
                  <a:pt x="6505" y="52778"/>
                </a:lnTo>
                <a:lnTo>
                  <a:pt x="1745" y="42951"/>
                </a:lnTo>
                <a:lnTo>
                  <a:pt x="0" y="30917"/>
                </a:lnTo>
                <a:lnTo>
                  <a:pt x="1745" y="18882"/>
                </a:lnTo>
                <a:lnTo>
                  <a:pt x="6505" y="9055"/>
                </a:lnTo>
                <a:lnTo>
                  <a:pt x="13564" y="2429"/>
                </a:lnTo>
                <a:lnTo>
                  <a:pt x="22209" y="0"/>
                </a:lnTo>
                <a:lnTo>
                  <a:pt x="30855" y="2429"/>
                </a:lnTo>
                <a:lnTo>
                  <a:pt x="37914" y="9055"/>
                </a:lnTo>
                <a:lnTo>
                  <a:pt x="42674" y="18882"/>
                </a:lnTo>
                <a:lnTo>
                  <a:pt x="44419" y="30917"/>
                </a:lnTo>
                <a:lnTo>
                  <a:pt x="42674" y="42951"/>
                </a:lnTo>
                <a:lnTo>
                  <a:pt x="37914" y="52778"/>
                </a:lnTo>
                <a:lnTo>
                  <a:pt x="30855" y="59404"/>
                </a:lnTo>
                <a:lnTo>
                  <a:pt x="22209" y="61833"/>
                </a:lnTo>
                <a:close/>
              </a:path>
            </a:pathLst>
          </a:custGeom>
          <a:solidFill>
            <a:srgbClr val="4472C4"/>
          </a:solidFill>
        </p:spPr>
        <p:txBody>
          <a:bodyPr wrap="square" lIns="0" tIns="0" rIns="0" bIns="0" rtlCol="0"/>
          <a:lstStyle/>
          <a:p>
            <a:endParaRPr/>
          </a:p>
        </p:txBody>
      </p:sp>
      <p:sp>
        <p:nvSpPr>
          <p:cNvPr id="24" name="object 24"/>
          <p:cNvSpPr/>
          <p:nvPr/>
        </p:nvSpPr>
        <p:spPr>
          <a:xfrm>
            <a:off x="542756" y="3758183"/>
            <a:ext cx="44450" cy="62230"/>
          </a:xfrm>
          <a:custGeom>
            <a:avLst/>
            <a:gdLst/>
            <a:ahLst/>
            <a:cxnLst/>
            <a:rect l="l" t="t" r="r" b="b"/>
            <a:pathLst>
              <a:path w="44450" h="62229">
                <a:moveTo>
                  <a:pt x="22209" y="61833"/>
                </a:moveTo>
                <a:lnTo>
                  <a:pt x="13564" y="59404"/>
                </a:lnTo>
                <a:lnTo>
                  <a:pt x="6505" y="52778"/>
                </a:lnTo>
                <a:lnTo>
                  <a:pt x="1745" y="42951"/>
                </a:lnTo>
                <a:lnTo>
                  <a:pt x="0" y="30917"/>
                </a:lnTo>
                <a:lnTo>
                  <a:pt x="1745" y="18882"/>
                </a:lnTo>
                <a:lnTo>
                  <a:pt x="6505" y="9055"/>
                </a:lnTo>
                <a:lnTo>
                  <a:pt x="13564" y="2429"/>
                </a:lnTo>
                <a:lnTo>
                  <a:pt x="22209" y="0"/>
                </a:lnTo>
                <a:lnTo>
                  <a:pt x="30855" y="2429"/>
                </a:lnTo>
                <a:lnTo>
                  <a:pt x="37914" y="9055"/>
                </a:lnTo>
                <a:lnTo>
                  <a:pt x="42674" y="18882"/>
                </a:lnTo>
                <a:lnTo>
                  <a:pt x="44419" y="30917"/>
                </a:lnTo>
                <a:lnTo>
                  <a:pt x="42674" y="42951"/>
                </a:lnTo>
                <a:lnTo>
                  <a:pt x="37914" y="52778"/>
                </a:lnTo>
                <a:lnTo>
                  <a:pt x="30855" y="59404"/>
                </a:lnTo>
                <a:lnTo>
                  <a:pt x="22209" y="61833"/>
                </a:lnTo>
                <a:close/>
              </a:path>
            </a:pathLst>
          </a:custGeom>
          <a:solidFill>
            <a:srgbClr val="4472C4"/>
          </a:solidFill>
        </p:spPr>
        <p:txBody>
          <a:bodyPr wrap="square" lIns="0" tIns="0" rIns="0" bIns="0" rtlCol="0"/>
          <a:lstStyle/>
          <a:p>
            <a:endParaRPr/>
          </a:p>
        </p:txBody>
      </p:sp>
      <p:sp>
        <p:nvSpPr>
          <p:cNvPr id="25" name="object 25"/>
          <p:cNvSpPr/>
          <p:nvPr/>
        </p:nvSpPr>
        <p:spPr>
          <a:xfrm>
            <a:off x="542756" y="3894967"/>
            <a:ext cx="44450" cy="62230"/>
          </a:xfrm>
          <a:custGeom>
            <a:avLst/>
            <a:gdLst/>
            <a:ahLst/>
            <a:cxnLst/>
            <a:rect l="l" t="t" r="r" b="b"/>
            <a:pathLst>
              <a:path w="44450" h="62229">
                <a:moveTo>
                  <a:pt x="22209" y="61833"/>
                </a:moveTo>
                <a:lnTo>
                  <a:pt x="13564" y="59404"/>
                </a:lnTo>
                <a:lnTo>
                  <a:pt x="6505" y="52778"/>
                </a:lnTo>
                <a:lnTo>
                  <a:pt x="1745" y="42951"/>
                </a:lnTo>
                <a:lnTo>
                  <a:pt x="0" y="30917"/>
                </a:lnTo>
                <a:lnTo>
                  <a:pt x="1745" y="18882"/>
                </a:lnTo>
                <a:lnTo>
                  <a:pt x="6505" y="9055"/>
                </a:lnTo>
                <a:lnTo>
                  <a:pt x="13564" y="2429"/>
                </a:lnTo>
                <a:lnTo>
                  <a:pt x="22209" y="0"/>
                </a:lnTo>
                <a:lnTo>
                  <a:pt x="30855" y="2429"/>
                </a:lnTo>
                <a:lnTo>
                  <a:pt x="37914" y="9055"/>
                </a:lnTo>
                <a:lnTo>
                  <a:pt x="42674" y="18882"/>
                </a:lnTo>
                <a:lnTo>
                  <a:pt x="44419" y="30917"/>
                </a:lnTo>
                <a:lnTo>
                  <a:pt x="42674" y="42951"/>
                </a:lnTo>
                <a:lnTo>
                  <a:pt x="37914" y="52778"/>
                </a:lnTo>
                <a:lnTo>
                  <a:pt x="30855" y="59404"/>
                </a:lnTo>
                <a:lnTo>
                  <a:pt x="22209" y="61833"/>
                </a:lnTo>
                <a:close/>
              </a:path>
            </a:pathLst>
          </a:custGeom>
          <a:solidFill>
            <a:srgbClr val="4472C4"/>
          </a:solidFill>
        </p:spPr>
        <p:txBody>
          <a:bodyPr wrap="square" lIns="0" tIns="0" rIns="0" bIns="0" rtlCol="0"/>
          <a:lstStyle/>
          <a:p>
            <a:endParaRPr/>
          </a:p>
        </p:txBody>
      </p:sp>
      <p:sp>
        <p:nvSpPr>
          <p:cNvPr id="26" name="object 26"/>
          <p:cNvSpPr/>
          <p:nvPr/>
        </p:nvSpPr>
        <p:spPr>
          <a:xfrm>
            <a:off x="542756" y="4042027"/>
            <a:ext cx="44450" cy="62230"/>
          </a:xfrm>
          <a:custGeom>
            <a:avLst/>
            <a:gdLst/>
            <a:ahLst/>
            <a:cxnLst/>
            <a:rect l="l" t="t" r="r" b="b"/>
            <a:pathLst>
              <a:path w="44450" h="62229">
                <a:moveTo>
                  <a:pt x="22209" y="61833"/>
                </a:moveTo>
                <a:lnTo>
                  <a:pt x="13564" y="59404"/>
                </a:lnTo>
                <a:lnTo>
                  <a:pt x="6505" y="52778"/>
                </a:lnTo>
                <a:lnTo>
                  <a:pt x="1745" y="42951"/>
                </a:lnTo>
                <a:lnTo>
                  <a:pt x="0" y="30916"/>
                </a:lnTo>
                <a:lnTo>
                  <a:pt x="1745" y="18882"/>
                </a:lnTo>
                <a:lnTo>
                  <a:pt x="6505" y="9055"/>
                </a:lnTo>
                <a:lnTo>
                  <a:pt x="13564" y="2429"/>
                </a:lnTo>
                <a:lnTo>
                  <a:pt x="22209" y="0"/>
                </a:lnTo>
                <a:lnTo>
                  <a:pt x="30855" y="2429"/>
                </a:lnTo>
                <a:lnTo>
                  <a:pt x="37914" y="9055"/>
                </a:lnTo>
                <a:lnTo>
                  <a:pt x="42674" y="18882"/>
                </a:lnTo>
                <a:lnTo>
                  <a:pt x="44419" y="30916"/>
                </a:lnTo>
                <a:lnTo>
                  <a:pt x="42674" y="42951"/>
                </a:lnTo>
                <a:lnTo>
                  <a:pt x="37914" y="52778"/>
                </a:lnTo>
                <a:lnTo>
                  <a:pt x="30855" y="59404"/>
                </a:lnTo>
                <a:lnTo>
                  <a:pt x="22209" y="61833"/>
                </a:lnTo>
                <a:close/>
              </a:path>
            </a:pathLst>
          </a:custGeom>
          <a:solidFill>
            <a:srgbClr val="4472C4"/>
          </a:solidFill>
        </p:spPr>
        <p:txBody>
          <a:bodyPr wrap="square" lIns="0" tIns="0" rIns="0" bIns="0" rtlCol="0"/>
          <a:lstStyle/>
          <a:p>
            <a:endParaRPr/>
          </a:p>
        </p:txBody>
      </p:sp>
      <p:sp>
        <p:nvSpPr>
          <p:cNvPr id="27" name="object 27"/>
          <p:cNvSpPr/>
          <p:nvPr/>
        </p:nvSpPr>
        <p:spPr>
          <a:xfrm>
            <a:off x="542756" y="5325611"/>
            <a:ext cx="44450" cy="62230"/>
          </a:xfrm>
          <a:custGeom>
            <a:avLst/>
            <a:gdLst/>
            <a:ahLst/>
            <a:cxnLst/>
            <a:rect l="l" t="t" r="r" b="b"/>
            <a:pathLst>
              <a:path w="44450" h="62229">
                <a:moveTo>
                  <a:pt x="22209" y="61833"/>
                </a:moveTo>
                <a:lnTo>
                  <a:pt x="13564" y="59404"/>
                </a:lnTo>
                <a:lnTo>
                  <a:pt x="6505" y="52778"/>
                </a:lnTo>
                <a:lnTo>
                  <a:pt x="1745" y="42951"/>
                </a:lnTo>
                <a:lnTo>
                  <a:pt x="0" y="30917"/>
                </a:lnTo>
                <a:lnTo>
                  <a:pt x="1745" y="18882"/>
                </a:lnTo>
                <a:lnTo>
                  <a:pt x="6505" y="9055"/>
                </a:lnTo>
                <a:lnTo>
                  <a:pt x="13564" y="2429"/>
                </a:lnTo>
                <a:lnTo>
                  <a:pt x="22209" y="0"/>
                </a:lnTo>
                <a:lnTo>
                  <a:pt x="30855" y="2429"/>
                </a:lnTo>
                <a:lnTo>
                  <a:pt x="37914" y="9055"/>
                </a:lnTo>
                <a:lnTo>
                  <a:pt x="42674" y="18882"/>
                </a:lnTo>
                <a:lnTo>
                  <a:pt x="44419" y="30917"/>
                </a:lnTo>
                <a:lnTo>
                  <a:pt x="42674" y="42951"/>
                </a:lnTo>
                <a:lnTo>
                  <a:pt x="37914" y="52778"/>
                </a:lnTo>
                <a:lnTo>
                  <a:pt x="30855" y="59404"/>
                </a:lnTo>
                <a:lnTo>
                  <a:pt x="22209" y="61833"/>
                </a:lnTo>
                <a:close/>
              </a:path>
            </a:pathLst>
          </a:custGeom>
          <a:solidFill>
            <a:srgbClr val="4472C4"/>
          </a:solidFill>
        </p:spPr>
        <p:txBody>
          <a:bodyPr wrap="square" lIns="0" tIns="0" rIns="0" bIns="0" rtlCol="0"/>
          <a:lstStyle/>
          <a:p>
            <a:endParaRPr/>
          </a:p>
        </p:txBody>
      </p:sp>
      <p:sp>
        <p:nvSpPr>
          <p:cNvPr id="28" name="object 28"/>
          <p:cNvSpPr/>
          <p:nvPr/>
        </p:nvSpPr>
        <p:spPr>
          <a:xfrm>
            <a:off x="542756" y="5473017"/>
            <a:ext cx="44450" cy="62230"/>
          </a:xfrm>
          <a:custGeom>
            <a:avLst/>
            <a:gdLst/>
            <a:ahLst/>
            <a:cxnLst/>
            <a:rect l="l" t="t" r="r" b="b"/>
            <a:pathLst>
              <a:path w="44450" h="62229">
                <a:moveTo>
                  <a:pt x="22209" y="61833"/>
                </a:moveTo>
                <a:lnTo>
                  <a:pt x="13564" y="59404"/>
                </a:lnTo>
                <a:lnTo>
                  <a:pt x="6505" y="52778"/>
                </a:lnTo>
                <a:lnTo>
                  <a:pt x="1745" y="42951"/>
                </a:lnTo>
                <a:lnTo>
                  <a:pt x="0" y="30917"/>
                </a:lnTo>
                <a:lnTo>
                  <a:pt x="1745" y="18882"/>
                </a:lnTo>
                <a:lnTo>
                  <a:pt x="6505" y="9055"/>
                </a:lnTo>
                <a:lnTo>
                  <a:pt x="13564" y="2429"/>
                </a:lnTo>
                <a:lnTo>
                  <a:pt x="22209" y="0"/>
                </a:lnTo>
                <a:lnTo>
                  <a:pt x="30855" y="2429"/>
                </a:lnTo>
                <a:lnTo>
                  <a:pt x="37914" y="9055"/>
                </a:lnTo>
                <a:lnTo>
                  <a:pt x="42674" y="18882"/>
                </a:lnTo>
                <a:lnTo>
                  <a:pt x="44419" y="30917"/>
                </a:lnTo>
                <a:lnTo>
                  <a:pt x="42674" y="42951"/>
                </a:lnTo>
                <a:lnTo>
                  <a:pt x="37914" y="52778"/>
                </a:lnTo>
                <a:lnTo>
                  <a:pt x="30855" y="59404"/>
                </a:lnTo>
                <a:lnTo>
                  <a:pt x="22209" y="61833"/>
                </a:lnTo>
                <a:close/>
              </a:path>
            </a:pathLst>
          </a:custGeom>
          <a:solidFill>
            <a:srgbClr val="4472C4"/>
          </a:solidFill>
        </p:spPr>
        <p:txBody>
          <a:bodyPr wrap="square" lIns="0" tIns="0" rIns="0" bIns="0" rtlCol="0"/>
          <a:lstStyle/>
          <a:p>
            <a:endParaRPr/>
          </a:p>
        </p:txBody>
      </p:sp>
      <p:sp>
        <p:nvSpPr>
          <p:cNvPr id="29" name="object 29"/>
          <p:cNvSpPr/>
          <p:nvPr/>
        </p:nvSpPr>
        <p:spPr>
          <a:xfrm>
            <a:off x="542756" y="5764087"/>
            <a:ext cx="44450" cy="62230"/>
          </a:xfrm>
          <a:custGeom>
            <a:avLst/>
            <a:gdLst/>
            <a:ahLst/>
            <a:cxnLst/>
            <a:rect l="l" t="t" r="r" b="b"/>
            <a:pathLst>
              <a:path w="44450" h="62229">
                <a:moveTo>
                  <a:pt x="22209" y="61833"/>
                </a:moveTo>
                <a:lnTo>
                  <a:pt x="13564" y="59404"/>
                </a:lnTo>
                <a:lnTo>
                  <a:pt x="6505" y="52778"/>
                </a:lnTo>
                <a:lnTo>
                  <a:pt x="1745" y="42951"/>
                </a:lnTo>
                <a:lnTo>
                  <a:pt x="0" y="30917"/>
                </a:lnTo>
                <a:lnTo>
                  <a:pt x="1745" y="18882"/>
                </a:lnTo>
                <a:lnTo>
                  <a:pt x="6505" y="9055"/>
                </a:lnTo>
                <a:lnTo>
                  <a:pt x="13564" y="2429"/>
                </a:lnTo>
                <a:lnTo>
                  <a:pt x="22209" y="0"/>
                </a:lnTo>
                <a:lnTo>
                  <a:pt x="30855" y="2429"/>
                </a:lnTo>
                <a:lnTo>
                  <a:pt x="37914" y="9055"/>
                </a:lnTo>
                <a:lnTo>
                  <a:pt x="42674" y="18882"/>
                </a:lnTo>
                <a:lnTo>
                  <a:pt x="44419" y="30917"/>
                </a:lnTo>
                <a:lnTo>
                  <a:pt x="42674" y="42951"/>
                </a:lnTo>
                <a:lnTo>
                  <a:pt x="37914" y="52778"/>
                </a:lnTo>
                <a:lnTo>
                  <a:pt x="30855" y="59404"/>
                </a:lnTo>
                <a:lnTo>
                  <a:pt x="22209" y="61833"/>
                </a:lnTo>
                <a:close/>
              </a:path>
            </a:pathLst>
          </a:custGeom>
          <a:solidFill>
            <a:srgbClr val="4472C4"/>
          </a:solidFill>
        </p:spPr>
        <p:txBody>
          <a:bodyPr wrap="square" lIns="0" tIns="0" rIns="0" bIns="0" rtlCol="0"/>
          <a:lstStyle/>
          <a:p>
            <a:endParaRPr/>
          </a:p>
        </p:txBody>
      </p:sp>
      <p:sp>
        <p:nvSpPr>
          <p:cNvPr id="30" name="object 30"/>
          <p:cNvSpPr/>
          <p:nvPr/>
        </p:nvSpPr>
        <p:spPr>
          <a:xfrm>
            <a:off x="542756" y="5617547"/>
            <a:ext cx="44450" cy="62230"/>
          </a:xfrm>
          <a:custGeom>
            <a:avLst/>
            <a:gdLst/>
            <a:ahLst/>
            <a:cxnLst/>
            <a:rect l="l" t="t" r="r" b="b"/>
            <a:pathLst>
              <a:path w="44450" h="62229">
                <a:moveTo>
                  <a:pt x="22209" y="61834"/>
                </a:moveTo>
                <a:lnTo>
                  <a:pt x="13564" y="59404"/>
                </a:lnTo>
                <a:lnTo>
                  <a:pt x="6505" y="52778"/>
                </a:lnTo>
                <a:lnTo>
                  <a:pt x="1745" y="42951"/>
                </a:lnTo>
                <a:lnTo>
                  <a:pt x="0" y="30917"/>
                </a:lnTo>
                <a:lnTo>
                  <a:pt x="1745" y="18883"/>
                </a:lnTo>
                <a:lnTo>
                  <a:pt x="6505" y="9055"/>
                </a:lnTo>
                <a:lnTo>
                  <a:pt x="13564" y="2429"/>
                </a:lnTo>
                <a:lnTo>
                  <a:pt x="22209" y="0"/>
                </a:lnTo>
                <a:lnTo>
                  <a:pt x="30855" y="2429"/>
                </a:lnTo>
                <a:lnTo>
                  <a:pt x="37914" y="9055"/>
                </a:lnTo>
                <a:lnTo>
                  <a:pt x="42674" y="18883"/>
                </a:lnTo>
                <a:lnTo>
                  <a:pt x="44419" y="30917"/>
                </a:lnTo>
                <a:lnTo>
                  <a:pt x="42674" y="42951"/>
                </a:lnTo>
                <a:lnTo>
                  <a:pt x="37914" y="52778"/>
                </a:lnTo>
                <a:lnTo>
                  <a:pt x="30855" y="59404"/>
                </a:lnTo>
                <a:lnTo>
                  <a:pt x="22209" y="61834"/>
                </a:lnTo>
                <a:close/>
              </a:path>
            </a:pathLst>
          </a:custGeom>
          <a:solidFill>
            <a:srgbClr val="4472C4"/>
          </a:solidFill>
        </p:spPr>
        <p:txBody>
          <a:bodyPr wrap="square" lIns="0" tIns="0" rIns="0" bIns="0" rtlCol="0"/>
          <a:lstStyle/>
          <a:p>
            <a:endParaRPr/>
          </a:p>
        </p:txBody>
      </p:sp>
      <p:sp>
        <p:nvSpPr>
          <p:cNvPr id="31" name="object 31"/>
          <p:cNvSpPr/>
          <p:nvPr/>
        </p:nvSpPr>
        <p:spPr>
          <a:xfrm>
            <a:off x="1344250" y="6070312"/>
            <a:ext cx="44450" cy="62230"/>
          </a:xfrm>
          <a:custGeom>
            <a:avLst/>
            <a:gdLst/>
            <a:ahLst/>
            <a:cxnLst/>
            <a:rect l="l" t="t" r="r" b="b"/>
            <a:pathLst>
              <a:path w="44450" h="62229">
                <a:moveTo>
                  <a:pt x="22210" y="61833"/>
                </a:moveTo>
                <a:lnTo>
                  <a:pt x="13564" y="59404"/>
                </a:lnTo>
                <a:lnTo>
                  <a:pt x="6505" y="52778"/>
                </a:lnTo>
                <a:lnTo>
                  <a:pt x="1745" y="42951"/>
                </a:lnTo>
                <a:lnTo>
                  <a:pt x="0" y="30917"/>
                </a:lnTo>
                <a:lnTo>
                  <a:pt x="1745" y="18882"/>
                </a:lnTo>
                <a:lnTo>
                  <a:pt x="6505" y="9055"/>
                </a:lnTo>
                <a:lnTo>
                  <a:pt x="13564" y="2429"/>
                </a:lnTo>
                <a:lnTo>
                  <a:pt x="22210" y="0"/>
                </a:lnTo>
                <a:lnTo>
                  <a:pt x="30855" y="2429"/>
                </a:lnTo>
                <a:lnTo>
                  <a:pt x="37914" y="9055"/>
                </a:lnTo>
                <a:lnTo>
                  <a:pt x="42674" y="18882"/>
                </a:lnTo>
                <a:lnTo>
                  <a:pt x="44420" y="30917"/>
                </a:lnTo>
                <a:lnTo>
                  <a:pt x="42674" y="42951"/>
                </a:lnTo>
                <a:lnTo>
                  <a:pt x="37914" y="52778"/>
                </a:lnTo>
                <a:lnTo>
                  <a:pt x="30855" y="59404"/>
                </a:lnTo>
                <a:lnTo>
                  <a:pt x="22210" y="61833"/>
                </a:lnTo>
                <a:close/>
              </a:path>
            </a:pathLst>
          </a:custGeom>
          <a:solidFill>
            <a:srgbClr val="4472C4"/>
          </a:solidFill>
        </p:spPr>
        <p:txBody>
          <a:bodyPr wrap="square" lIns="0" tIns="0" rIns="0" bIns="0" rtlCol="0"/>
          <a:lstStyle/>
          <a:p>
            <a:endParaRPr/>
          </a:p>
        </p:txBody>
      </p:sp>
      <p:sp>
        <p:nvSpPr>
          <p:cNvPr id="32" name="object 32"/>
          <p:cNvSpPr/>
          <p:nvPr/>
        </p:nvSpPr>
        <p:spPr>
          <a:xfrm>
            <a:off x="1211872" y="6070312"/>
            <a:ext cx="44450" cy="62230"/>
          </a:xfrm>
          <a:custGeom>
            <a:avLst/>
            <a:gdLst/>
            <a:ahLst/>
            <a:cxnLst/>
            <a:rect l="l" t="t" r="r" b="b"/>
            <a:pathLst>
              <a:path w="44450" h="62229">
                <a:moveTo>
                  <a:pt x="22210" y="61833"/>
                </a:moveTo>
                <a:lnTo>
                  <a:pt x="13564" y="59404"/>
                </a:lnTo>
                <a:lnTo>
                  <a:pt x="6505" y="52778"/>
                </a:lnTo>
                <a:lnTo>
                  <a:pt x="1745" y="42951"/>
                </a:lnTo>
                <a:lnTo>
                  <a:pt x="0" y="30917"/>
                </a:lnTo>
                <a:lnTo>
                  <a:pt x="1745" y="18882"/>
                </a:lnTo>
                <a:lnTo>
                  <a:pt x="6505" y="9055"/>
                </a:lnTo>
                <a:lnTo>
                  <a:pt x="13564" y="2429"/>
                </a:lnTo>
                <a:lnTo>
                  <a:pt x="22210" y="0"/>
                </a:lnTo>
                <a:lnTo>
                  <a:pt x="30855" y="2429"/>
                </a:lnTo>
                <a:lnTo>
                  <a:pt x="37914" y="9055"/>
                </a:lnTo>
                <a:lnTo>
                  <a:pt x="42674" y="18882"/>
                </a:lnTo>
                <a:lnTo>
                  <a:pt x="44419" y="30917"/>
                </a:lnTo>
                <a:lnTo>
                  <a:pt x="42674" y="42951"/>
                </a:lnTo>
                <a:lnTo>
                  <a:pt x="37914" y="52778"/>
                </a:lnTo>
                <a:lnTo>
                  <a:pt x="30855" y="59404"/>
                </a:lnTo>
                <a:lnTo>
                  <a:pt x="22210" y="61833"/>
                </a:lnTo>
                <a:close/>
              </a:path>
            </a:pathLst>
          </a:custGeom>
          <a:solidFill>
            <a:srgbClr val="4472C4"/>
          </a:solidFill>
        </p:spPr>
        <p:txBody>
          <a:bodyPr wrap="square" lIns="0" tIns="0" rIns="0" bIns="0" rtlCol="0"/>
          <a:lstStyle/>
          <a:p>
            <a:endParaRPr/>
          </a:p>
        </p:txBody>
      </p:sp>
      <p:sp>
        <p:nvSpPr>
          <p:cNvPr id="33" name="object 33"/>
          <p:cNvSpPr/>
          <p:nvPr/>
        </p:nvSpPr>
        <p:spPr>
          <a:xfrm>
            <a:off x="1079493" y="6070312"/>
            <a:ext cx="44450" cy="62230"/>
          </a:xfrm>
          <a:custGeom>
            <a:avLst/>
            <a:gdLst/>
            <a:ahLst/>
            <a:cxnLst/>
            <a:rect l="l" t="t" r="r" b="b"/>
            <a:pathLst>
              <a:path w="44450" h="62229">
                <a:moveTo>
                  <a:pt x="22210" y="61833"/>
                </a:moveTo>
                <a:lnTo>
                  <a:pt x="13564" y="59404"/>
                </a:lnTo>
                <a:lnTo>
                  <a:pt x="6505" y="52778"/>
                </a:lnTo>
                <a:lnTo>
                  <a:pt x="1745" y="42951"/>
                </a:lnTo>
                <a:lnTo>
                  <a:pt x="0" y="30917"/>
                </a:lnTo>
                <a:lnTo>
                  <a:pt x="1745" y="18882"/>
                </a:lnTo>
                <a:lnTo>
                  <a:pt x="6505" y="9055"/>
                </a:lnTo>
                <a:lnTo>
                  <a:pt x="13564" y="2429"/>
                </a:lnTo>
                <a:lnTo>
                  <a:pt x="22210" y="0"/>
                </a:lnTo>
                <a:lnTo>
                  <a:pt x="30855" y="2429"/>
                </a:lnTo>
                <a:lnTo>
                  <a:pt x="37914" y="9055"/>
                </a:lnTo>
                <a:lnTo>
                  <a:pt x="42674" y="18882"/>
                </a:lnTo>
                <a:lnTo>
                  <a:pt x="44420" y="30917"/>
                </a:lnTo>
                <a:lnTo>
                  <a:pt x="42674" y="42951"/>
                </a:lnTo>
                <a:lnTo>
                  <a:pt x="37914" y="52778"/>
                </a:lnTo>
                <a:lnTo>
                  <a:pt x="30855" y="59404"/>
                </a:lnTo>
                <a:lnTo>
                  <a:pt x="22210" y="61833"/>
                </a:lnTo>
                <a:close/>
              </a:path>
            </a:pathLst>
          </a:custGeom>
          <a:solidFill>
            <a:srgbClr val="4472C4"/>
          </a:solidFill>
        </p:spPr>
        <p:txBody>
          <a:bodyPr wrap="square" lIns="0" tIns="0" rIns="0" bIns="0" rtlCol="0"/>
          <a:lstStyle/>
          <a:p>
            <a:endParaRPr/>
          </a:p>
        </p:txBody>
      </p:sp>
      <p:sp>
        <p:nvSpPr>
          <p:cNvPr id="34" name="object 34"/>
          <p:cNvSpPr/>
          <p:nvPr/>
        </p:nvSpPr>
        <p:spPr>
          <a:xfrm>
            <a:off x="947115" y="6070312"/>
            <a:ext cx="44450" cy="62230"/>
          </a:xfrm>
          <a:custGeom>
            <a:avLst/>
            <a:gdLst/>
            <a:ahLst/>
            <a:cxnLst/>
            <a:rect l="l" t="t" r="r" b="b"/>
            <a:pathLst>
              <a:path w="44450" h="62229">
                <a:moveTo>
                  <a:pt x="22210" y="61833"/>
                </a:moveTo>
                <a:lnTo>
                  <a:pt x="13564" y="59404"/>
                </a:lnTo>
                <a:lnTo>
                  <a:pt x="6505" y="52778"/>
                </a:lnTo>
                <a:lnTo>
                  <a:pt x="1745" y="42951"/>
                </a:lnTo>
                <a:lnTo>
                  <a:pt x="0" y="30917"/>
                </a:lnTo>
                <a:lnTo>
                  <a:pt x="1745" y="18882"/>
                </a:lnTo>
                <a:lnTo>
                  <a:pt x="6505" y="9055"/>
                </a:lnTo>
                <a:lnTo>
                  <a:pt x="13564" y="2429"/>
                </a:lnTo>
                <a:lnTo>
                  <a:pt x="22210" y="0"/>
                </a:lnTo>
                <a:lnTo>
                  <a:pt x="30855" y="2429"/>
                </a:lnTo>
                <a:lnTo>
                  <a:pt x="37914" y="9055"/>
                </a:lnTo>
                <a:lnTo>
                  <a:pt x="42674" y="18882"/>
                </a:lnTo>
                <a:lnTo>
                  <a:pt x="44420" y="30917"/>
                </a:lnTo>
                <a:lnTo>
                  <a:pt x="42674" y="42951"/>
                </a:lnTo>
                <a:lnTo>
                  <a:pt x="37914" y="52778"/>
                </a:lnTo>
                <a:lnTo>
                  <a:pt x="30855" y="59404"/>
                </a:lnTo>
                <a:lnTo>
                  <a:pt x="22210" y="61833"/>
                </a:lnTo>
                <a:close/>
              </a:path>
            </a:pathLst>
          </a:custGeom>
          <a:solidFill>
            <a:srgbClr val="4472C4"/>
          </a:solidFill>
        </p:spPr>
        <p:txBody>
          <a:bodyPr wrap="square" lIns="0" tIns="0" rIns="0" bIns="0" rtlCol="0"/>
          <a:lstStyle/>
          <a:p>
            <a:endParaRPr/>
          </a:p>
        </p:txBody>
      </p:sp>
      <p:sp>
        <p:nvSpPr>
          <p:cNvPr id="35" name="object 35"/>
          <p:cNvSpPr/>
          <p:nvPr/>
        </p:nvSpPr>
        <p:spPr>
          <a:xfrm>
            <a:off x="814736" y="6070312"/>
            <a:ext cx="44450" cy="62230"/>
          </a:xfrm>
          <a:custGeom>
            <a:avLst/>
            <a:gdLst/>
            <a:ahLst/>
            <a:cxnLst/>
            <a:rect l="l" t="t" r="r" b="b"/>
            <a:pathLst>
              <a:path w="44450" h="62229">
                <a:moveTo>
                  <a:pt x="22209" y="61833"/>
                </a:moveTo>
                <a:lnTo>
                  <a:pt x="13564" y="59404"/>
                </a:lnTo>
                <a:lnTo>
                  <a:pt x="6505" y="52778"/>
                </a:lnTo>
                <a:lnTo>
                  <a:pt x="1745" y="42951"/>
                </a:lnTo>
                <a:lnTo>
                  <a:pt x="0" y="30917"/>
                </a:lnTo>
                <a:lnTo>
                  <a:pt x="1745" y="18882"/>
                </a:lnTo>
                <a:lnTo>
                  <a:pt x="6505" y="9055"/>
                </a:lnTo>
                <a:lnTo>
                  <a:pt x="13564" y="2429"/>
                </a:lnTo>
                <a:lnTo>
                  <a:pt x="22209" y="0"/>
                </a:lnTo>
                <a:lnTo>
                  <a:pt x="30855" y="2429"/>
                </a:lnTo>
                <a:lnTo>
                  <a:pt x="37914" y="9055"/>
                </a:lnTo>
                <a:lnTo>
                  <a:pt x="42674" y="18882"/>
                </a:lnTo>
                <a:lnTo>
                  <a:pt x="44419" y="30917"/>
                </a:lnTo>
                <a:lnTo>
                  <a:pt x="42674" y="42951"/>
                </a:lnTo>
                <a:lnTo>
                  <a:pt x="37914" y="52778"/>
                </a:lnTo>
                <a:lnTo>
                  <a:pt x="30855" y="59404"/>
                </a:lnTo>
                <a:lnTo>
                  <a:pt x="22209" y="61833"/>
                </a:lnTo>
                <a:close/>
              </a:path>
            </a:pathLst>
          </a:custGeom>
          <a:solidFill>
            <a:srgbClr val="4472C4"/>
          </a:solidFill>
        </p:spPr>
        <p:txBody>
          <a:bodyPr wrap="square" lIns="0" tIns="0" rIns="0" bIns="0" rtlCol="0"/>
          <a:lstStyle/>
          <a:p>
            <a:endParaRPr/>
          </a:p>
        </p:txBody>
      </p:sp>
      <p:sp>
        <p:nvSpPr>
          <p:cNvPr id="36" name="object 36"/>
          <p:cNvSpPr/>
          <p:nvPr/>
        </p:nvSpPr>
        <p:spPr>
          <a:xfrm>
            <a:off x="1598050" y="6070312"/>
            <a:ext cx="44450" cy="62230"/>
          </a:xfrm>
          <a:custGeom>
            <a:avLst/>
            <a:gdLst/>
            <a:ahLst/>
            <a:cxnLst/>
            <a:rect l="l" t="t" r="r" b="b"/>
            <a:pathLst>
              <a:path w="44450" h="62229">
                <a:moveTo>
                  <a:pt x="22209" y="61833"/>
                </a:moveTo>
                <a:lnTo>
                  <a:pt x="13564" y="59404"/>
                </a:lnTo>
                <a:lnTo>
                  <a:pt x="6505" y="52778"/>
                </a:lnTo>
                <a:lnTo>
                  <a:pt x="1745" y="42951"/>
                </a:lnTo>
                <a:lnTo>
                  <a:pt x="0" y="30917"/>
                </a:lnTo>
                <a:lnTo>
                  <a:pt x="1745" y="18882"/>
                </a:lnTo>
                <a:lnTo>
                  <a:pt x="6505" y="9055"/>
                </a:lnTo>
                <a:lnTo>
                  <a:pt x="13564" y="2429"/>
                </a:lnTo>
                <a:lnTo>
                  <a:pt x="22209" y="0"/>
                </a:lnTo>
                <a:lnTo>
                  <a:pt x="30855" y="2429"/>
                </a:lnTo>
                <a:lnTo>
                  <a:pt x="37914" y="9055"/>
                </a:lnTo>
                <a:lnTo>
                  <a:pt x="42674" y="18882"/>
                </a:lnTo>
                <a:lnTo>
                  <a:pt x="44419" y="30917"/>
                </a:lnTo>
                <a:lnTo>
                  <a:pt x="42674" y="42951"/>
                </a:lnTo>
                <a:lnTo>
                  <a:pt x="37914" y="52778"/>
                </a:lnTo>
                <a:lnTo>
                  <a:pt x="30855" y="59404"/>
                </a:lnTo>
                <a:lnTo>
                  <a:pt x="22209" y="61833"/>
                </a:lnTo>
                <a:close/>
              </a:path>
            </a:pathLst>
          </a:custGeom>
          <a:solidFill>
            <a:srgbClr val="4472C4"/>
          </a:solidFill>
        </p:spPr>
        <p:txBody>
          <a:bodyPr wrap="square" lIns="0" tIns="0" rIns="0" bIns="0" rtlCol="0"/>
          <a:lstStyle/>
          <a:p>
            <a:endParaRPr/>
          </a:p>
        </p:txBody>
      </p:sp>
      <p:sp>
        <p:nvSpPr>
          <p:cNvPr id="37" name="object 37"/>
          <p:cNvSpPr/>
          <p:nvPr/>
        </p:nvSpPr>
        <p:spPr>
          <a:xfrm>
            <a:off x="1465671" y="6070312"/>
            <a:ext cx="44450" cy="62230"/>
          </a:xfrm>
          <a:custGeom>
            <a:avLst/>
            <a:gdLst/>
            <a:ahLst/>
            <a:cxnLst/>
            <a:rect l="l" t="t" r="r" b="b"/>
            <a:pathLst>
              <a:path w="44450" h="62229">
                <a:moveTo>
                  <a:pt x="22209" y="61833"/>
                </a:moveTo>
                <a:lnTo>
                  <a:pt x="13564" y="59404"/>
                </a:lnTo>
                <a:lnTo>
                  <a:pt x="6505" y="52778"/>
                </a:lnTo>
                <a:lnTo>
                  <a:pt x="1745" y="42951"/>
                </a:lnTo>
                <a:lnTo>
                  <a:pt x="0" y="30917"/>
                </a:lnTo>
                <a:lnTo>
                  <a:pt x="1745" y="18882"/>
                </a:lnTo>
                <a:lnTo>
                  <a:pt x="6505" y="9055"/>
                </a:lnTo>
                <a:lnTo>
                  <a:pt x="13564" y="2429"/>
                </a:lnTo>
                <a:lnTo>
                  <a:pt x="22209" y="0"/>
                </a:lnTo>
                <a:lnTo>
                  <a:pt x="30855" y="2429"/>
                </a:lnTo>
                <a:lnTo>
                  <a:pt x="37914" y="9055"/>
                </a:lnTo>
                <a:lnTo>
                  <a:pt x="42674" y="18882"/>
                </a:lnTo>
                <a:lnTo>
                  <a:pt x="44419" y="30917"/>
                </a:lnTo>
                <a:lnTo>
                  <a:pt x="42674" y="42951"/>
                </a:lnTo>
                <a:lnTo>
                  <a:pt x="37914" y="52778"/>
                </a:lnTo>
                <a:lnTo>
                  <a:pt x="30855" y="59404"/>
                </a:lnTo>
                <a:lnTo>
                  <a:pt x="22209" y="61833"/>
                </a:lnTo>
                <a:close/>
              </a:path>
            </a:pathLst>
          </a:custGeom>
          <a:solidFill>
            <a:srgbClr val="4472C4"/>
          </a:solidFill>
        </p:spPr>
        <p:txBody>
          <a:bodyPr wrap="square" lIns="0" tIns="0" rIns="0" bIns="0" rtlCol="0"/>
          <a:lstStyle/>
          <a:p>
            <a:endParaRPr/>
          </a:p>
        </p:txBody>
      </p:sp>
      <p:sp>
        <p:nvSpPr>
          <p:cNvPr id="38" name="object 38"/>
          <p:cNvSpPr/>
          <p:nvPr/>
        </p:nvSpPr>
        <p:spPr>
          <a:xfrm>
            <a:off x="679165" y="6070312"/>
            <a:ext cx="44450" cy="62230"/>
          </a:xfrm>
          <a:custGeom>
            <a:avLst/>
            <a:gdLst/>
            <a:ahLst/>
            <a:cxnLst/>
            <a:rect l="l" t="t" r="r" b="b"/>
            <a:pathLst>
              <a:path w="44450" h="62229">
                <a:moveTo>
                  <a:pt x="22209" y="61833"/>
                </a:moveTo>
                <a:lnTo>
                  <a:pt x="13564" y="59404"/>
                </a:lnTo>
                <a:lnTo>
                  <a:pt x="6505" y="52778"/>
                </a:lnTo>
                <a:lnTo>
                  <a:pt x="1745" y="42951"/>
                </a:lnTo>
                <a:lnTo>
                  <a:pt x="0" y="30917"/>
                </a:lnTo>
                <a:lnTo>
                  <a:pt x="1745" y="18882"/>
                </a:lnTo>
                <a:lnTo>
                  <a:pt x="6505" y="9055"/>
                </a:lnTo>
                <a:lnTo>
                  <a:pt x="13564" y="2429"/>
                </a:lnTo>
                <a:lnTo>
                  <a:pt x="22209" y="0"/>
                </a:lnTo>
                <a:lnTo>
                  <a:pt x="30855" y="2429"/>
                </a:lnTo>
                <a:lnTo>
                  <a:pt x="37914" y="9055"/>
                </a:lnTo>
                <a:lnTo>
                  <a:pt x="42674" y="18882"/>
                </a:lnTo>
                <a:lnTo>
                  <a:pt x="44419" y="30917"/>
                </a:lnTo>
                <a:lnTo>
                  <a:pt x="42674" y="42951"/>
                </a:lnTo>
                <a:lnTo>
                  <a:pt x="37914" y="52778"/>
                </a:lnTo>
                <a:lnTo>
                  <a:pt x="30855" y="59404"/>
                </a:lnTo>
                <a:lnTo>
                  <a:pt x="22209" y="61833"/>
                </a:lnTo>
                <a:close/>
              </a:path>
            </a:pathLst>
          </a:custGeom>
          <a:solidFill>
            <a:srgbClr val="4472C4"/>
          </a:solidFill>
        </p:spPr>
        <p:txBody>
          <a:bodyPr wrap="square" lIns="0" tIns="0" rIns="0" bIns="0" rtlCol="0"/>
          <a:lstStyle/>
          <a:p>
            <a:endParaRPr/>
          </a:p>
        </p:txBody>
      </p:sp>
      <p:sp>
        <p:nvSpPr>
          <p:cNvPr id="39" name="object 39"/>
          <p:cNvSpPr/>
          <p:nvPr/>
        </p:nvSpPr>
        <p:spPr>
          <a:xfrm>
            <a:off x="542756" y="5916047"/>
            <a:ext cx="44450" cy="62230"/>
          </a:xfrm>
          <a:custGeom>
            <a:avLst/>
            <a:gdLst/>
            <a:ahLst/>
            <a:cxnLst/>
            <a:rect l="l" t="t" r="r" b="b"/>
            <a:pathLst>
              <a:path w="44450" h="62229">
                <a:moveTo>
                  <a:pt x="22209" y="61834"/>
                </a:moveTo>
                <a:lnTo>
                  <a:pt x="13564" y="59404"/>
                </a:lnTo>
                <a:lnTo>
                  <a:pt x="6505" y="52778"/>
                </a:lnTo>
                <a:lnTo>
                  <a:pt x="1745" y="42951"/>
                </a:lnTo>
                <a:lnTo>
                  <a:pt x="0" y="30917"/>
                </a:lnTo>
                <a:lnTo>
                  <a:pt x="1745" y="18883"/>
                </a:lnTo>
                <a:lnTo>
                  <a:pt x="6505" y="9055"/>
                </a:lnTo>
                <a:lnTo>
                  <a:pt x="13564" y="2429"/>
                </a:lnTo>
                <a:lnTo>
                  <a:pt x="22209" y="0"/>
                </a:lnTo>
                <a:lnTo>
                  <a:pt x="30855" y="2429"/>
                </a:lnTo>
                <a:lnTo>
                  <a:pt x="37914" y="9055"/>
                </a:lnTo>
                <a:lnTo>
                  <a:pt x="42674" y="18883"/>
                </a:lnTo>
                <a:lnTo>
                  <a:pt x="44419" y="30917"/>
                </a:lnTo>
                <a:lnTo>
                  <a:pt x="42674" y="42951"/>
                </a:lnTo>
                <a:lnTo>
                  <a:pt x="37914" y="52778"/>
                </a:lnTo>
                <a:lnTo>
                  <a:pt x="30855" y="59404"/>
                </a:lnTo>
                <a:lnTo>
                  <a:pt x="22209" y="61834"/>
                </a:lnTo>
                <a:close/>
              </a:path>
            </a:pathLst>
          </a:custGeom>
          <a:solidFill>
            <a:srgbClr val="4472C4"/>
          </a:solidFill>
        </p:spPr>
        <p:txBody>
          <a:bodyPr wrap="square" lIns="0" tIns="0" rIns="0" bIns="0" rtlCol="0"/>
          <a:lstStyle/>
          <a:p>
            <a:endParaRPr/>
          </a:p>
        </p:txBody>
      </p:sp>
      <p:sp>
        <p:nvSpPr>
          <p:cNvPr id="40" name="object 40"/>
          <p:cNvSpPr/>
          <p:nvPr/>
        </p:nvSpPr>
        <p:spPr>
          <a:xfrm>
            <a:off x="1848919" y="6070312"/>
            <a:ext cx="44450" cy="62230"/>
          </a:xfrm>
          <a:custGeom>
            <a:avLst/>
            <a:gdLst/>
            <a:ahLst/>
            <a:cxnLst/>
            <a:rect l="l" t="t" r="r" b="b"/>
            <a:pathLst>
              <a:path w="44450" h="62229">
                <a:moveTo>
                  <a:pt x="22209" y="61833"/>
                </a:moveTo>
                <a:lnTo>
                  <a:pt x="13564" y="59404"/>
                </a:lnTo>
                <a:lnTo>
                  <a:pt x="6505" y="52778"/>
                </a:lnTo>
                <a:lnTo>
                  <a:pt x="1745" y="42951"/>
                </a:lnTo>
                <a:lnTo>
                  <a:pt x="0" y="30917"/>
                </a:lnTo>
                <a:lnTo>
                  <a:pt x="1745" y="18882"/>
                </a:lnTo>
                <a:lnTo>
                  <a:pt x="6505" y="9055"/>
                </a:lnTo>
                <a:lnTo>
                  <a:pt x="13564" y="2429"/>
                </a:lnTo>
                <a:lnTo>
                  <a:pt x="22209" y="0"/>
                </a:lnTo>
                <a:lnTo>
                  <a:pt x="30855" y="2429"/>
                </a:lnTo>
                <a:lnTo>
                  <a:pt x="37915" y="9055"/>
                </a:lnTo>
                <a:lnTo>
                  <a:pt x="42674" y="18882"/>
                </a:lnTo>
                <a:lnTo>
                  <a:pt x="44420" y="30917"/>
                </a:lnTo>
                <a:lnTo>
                  <a:pt x="42674" y="42951"/>
                </a:lnTo>
                <a:lnTo>
                  <a:pt x="37915" y="52778"/>
                </a:lnTo>
                <a:lnTo>
                  <a:pt x="30855" y="59404"/>
                </a:lnTo>
                <a:lnTo>
                  <a:pt x="22209" y="61833"/>
                </a:lnTo>
                <a:close/>
              </a:path>
            </a:pathLst>
          </a:custGeom>
          <a:solidFill>
            <a:srgbClr val="4472C4"/>
          </a:solidFill>
        </p:spPr>
        <p:txBody>
          <a:bodyPr wrap="square" lIns="0" tIns="0" rIns="0" bIns="0" rtlCol="0"/>
          <a:lstStyle/>
          <a:p>
            <a:endParaRPr/>
          </a:p>
        </p:txBody>
      </p:sp>
      <p:sp>
        <p:nvSpPr>
          <p:cNvPr id="41" name="object 41"/>
          <p:cNvSpPr/>
          <p:nvPr/>
        </p:nvSpPr>
        <p:spPr>
          <a:xfrm>
            <a:off x="1716541" y="6070312"/>
            <a:ext cx="44450" cy="62230"/>
          </a:xfrm>
          <a:custGeom>
            <a:avLst/>
            <a:gdLst/>
            <a:ahLst/>
            <a:cxnLst/>
            <a:rect l="l" t="t" r="r" b="b"/>
            <a:pathLst>
              <a:path w="44450" h="62229">
                <a:moveTo>
                  <a:pt x="22209" y="61833"/>
                </a:moveTo>
                <a:lnTo>
                  <a:pt x="13564" y="59404"/>
                </a:lnTo>
                <a:lnTo>
                  <a:pt x="6505" y="52778"/>
                </a:lnTo>
                <a:lnTo>
                  <a:pt x="1745" y="42951"/>
                </a:lnTo>
                <a:lnTo>
                  <a:pt x="0" y="30917"/>
                </a:lnTo>
                <a:lnTo>
                  <a:pt x="1745" y="18882"/>
                </a:lnTo>
                <a:lnTo>
                  <a:pt x="6505" y="9055"/>
                </a:lnTo>
                <a:lnTo>
                  <a:pt x="13564" y="2429"/>
                </a:lnTo>
                <a:lnTo>
                  <a:pt x="22209" y="0"/>
                </a:lnTo>
                <a:lnTo>
                  <a:pt x="30854" y="2429"/>
                </a:lnTo>
                <a:lnTo>
                  <a:pt x="37914" y="9055"/>
                </a:lnTo>
                <a:lnTo>
                  <a:pt x="42674" y="18882"/>
                </a:lnTo>
                <a:lnTo>
                  <a:pt x="44419" y="30917"/>
                </a:lnTo>
                <a:lnTo>
                  <a:pt x="42674" y="42951"/>
                </a:lnTo>
                <a:lnTo>
                  <a:pt x="37914" y="52778"/>
                </a:lnTo>
                <a:lnTo>
                  <a:pt x="30854" y="59404"/>
                </a:lnTo>
                <a:lnTo>
                  <a:pt x="22209" y="61833"/>
                </a:lnTo>
                <a:close/>
              </a:path>
            </a:pathLst>
          </a:custGeom>
          <a:solidFill>
            <a:srgbClr val="4472C4"/>
          </a:solidFill>
        </p:spPr>
        <p:txBody>
          <a:bodyPr wrap="square" lIns="0" tIns="0" rIns="0" bIns="0" rtlCol="0"/>
          <a:lstStyle/>
          <a:p>
            <a:endParaRPr/>
          </a:p>
        </p:txBody>
      </p:sp>
      <p:sp>
        <p:nvSpPr>
          <p:cNvPr id="42" name="object 42"/>
          <p:cNvSpPr/>
          <p:nvPr/>
        </p:nvSpPr>
        <p:spPr>
          <a:xfrm>
            <a:off x="2102719" y="6070312"/>
            <a:ext cx="44450" cy="62230"/>
          </a:xfrm>
          <a:custGeom>
            <a:avLst/>
            <a:gdLst/>
            <a:ahLst/>
            <a:cxnLst/>
            <a:rect l="l" t="t" r="r" b="b"/>
            <a:pathLst>
              <a:path w="44450" h="62229">
                <a:moveTo>
                  <a:pt x="22209" y="61833"/>
                </a:moveTo>
                <a:lnTo>
                  <a:pt x="13564" y="59404"/>
                </a:lnTo>
                <a:lnTo>
                  <a:pt x="6505" y="52778"/>
                </a:lnTo>
                <a:lnTo>
                  <a:pt x="1745" y="42951"/>
                </a:lnTo>
                <a:lnTo>
                  <a:pt x="0" y="30917"/>
                </a:lnTo>
                <a:lnTo>
                  <a:pt x="1745" y="18882"/>
                </a:lnTo>
                <a:lnTo>
                  <a:pt x="6505" y="9055"/>
                </a:lnTo>
                <a:lnTo>
                  <a:pt x="13564" y="2429"/>
                </a:lnTo>
                <a:lnTo>
                  <a:pt x="22209" y="0"/>
                </a:lnTo>
                <a:lnTo>
                  <a:pt x="30855" y="2429"/>
                </a:lnTo>
                <a:lnTo>
                  <a:pt x="37914" y="9055"/>
                </a:lnTo>
                <a:lnTo>
                  <a:pt x="42674" y="18882"/>
                </a:lnTo>
                <a:lnTo>
                  <a:pt x="44419" y="30917"/>
                </a:lnTo>
                <a:lnTo>
                  <a:pt x="42674" y="42951"/>
                </a:lnTo>
                <a:lnTo>
                  <a:pt x="37914" y="52778"/>
                </a:lnTo>
                <a:lnTo>
                  <a:pt x="30855" y="59404"/>
                </a:lnTo>
                <a:lnTo>
                  <a:pt x="22209" y="61833"/>
                </a:lnTo>
                <a:close/>
              </a:path>
            </a:pathLst>
          </a:custGeom>
          <a:solidFill>
            <a:srgbClr val="4472C4"/>
          </a:solidFill>
        </p:spPr>
        <p:txBody>
          <a:bodyPr wrap="square" lIns="0" tIns="0" rIns="0" bIns="0" rtlCol="0"/>
          <a:lstStyle/>
          <a:p>
            <a:endParaRPr/>
          </a:p>
        </p:txBody>
      </p:sp>
      <p:sp>
        <p:nvSpPr>
          <p:cNvPr id="43" name="object 43"/>
          <p:cNvSpPr/>
          <p:nvPr/>
        </p:nvSpPr>
        <p:spPr>
          <a:xfrm>
            <a:off x="1970340" y="6070312"/>
            <a:ext cx="44450" cy="62230"/>
          </a:xfrm>
          <a:custGeom>
            <a:avLst/>
            <a:gdLst/>
            <a:ahLst/>
            <a:cxnLst/>
            <a:rect l="l" t="t" r="r" b="b"/>
            <a:pathLst>
              <a:path w="44450" h="62229">
                <a:moveTo>
                  <a:pt x="22209" y="61833"/>
                </a:moveTo>
                <a:lnTo>
                  <a:pt x="13564" y="59404"/>
                </a:lnTo>
                <a:lnTo>
                  <a:pt x="6505" y="52778"/>
                </a:lnTo>
                <a:lnTo>
                  <a:pt x="1745" y="42951"/>
                </a:lnTo>
                <a:lnTo>
                  <a:pt x="0" y="30917"/>
                </a:lnTo>
                <a:lnTo>
                  <a:pt x="1745" y="18882"/>
                </a:lnTo>
                <a:lnTo>
                  <a:pt x="6505" y="9055"/>
                </a:lnTo>
                <a:lnTo>
                  <a:pt x="13564" y="2429"/>
                </a:lnTo>
                <a:lnTo>
                  <a:pt x="22209" y="0"/>
                </a:lnTo>
                <a:lnTo>
                  <a:pt x="30855" y="2429"/>
                </a:lnTo>
                <a:lnTo>
                  <a:pt x="37914" y="9055"/>
                </a:lnTo>
                <a:lnTo>
                  <a:pt x="42674" y="18882"/>
                </a:lnTo>
                <a:lnTo>
                  <a:pt x="44419" y="30917"/>
                </a:lnTo>
                <a:lnTo>
                  <a:pt x="42674" y="42951"/>
                </a:lnTo>
                <a:lnTo>
                  <a:pt x="37914" y="52778"/>
                </a:lnTo>
                <a:lnTo>
                  <a:pt x="30855" y="59404"/>
                </a:lnTo>
                <a:lnTo>
                  <a:pt x="22209" y="61833"/>
                </a:lnTo>
                <a:close/>
              </a:path>
            </a:pathLst>
          </a:custGeom>
          <a:solidFill>
            <a:srgbClr val="4472C4"/>
          </a:solidFill>
        </p:spPr>
        <p:txBody>
          <a:bodyPr wrap="square" lIns="0" tIns="0" rIns="0" bIns="0" rtlCol="0"/>
          <a:lstStyle/>
          <a:p>
            <a:endParaRPr/>
          </a:p>
        </p:txBody>
      </p:sp>
      <p:sp>
        <p:nvSpPr>
          <p:cNvPr id="44" name="object 44"/>
          <p:cNvSpPr/>
          <p:nvPr/>
        </p:nvSpPr>
        <p:spPr>
          <a:xfrm>
            <a:off x="1341561" y="6070312"/>
            <a:ext cx="44450" cy="62230"/>
          </a:xfrm>
          <a:custGeom>
            <a:avLst/>
            <a:gdLst/>
            <a:ahLst/>
            <a:cxnLst/>
            <a:rect l="l" t="t" r="r" b="b"/>
            <a:pathLst>
              <a:path w="44450" h="62229">
                <a:moveTo>
                  <a:pt x="22209" y="61833"/>
                </a:moveTo>
                <a:lnTo>
                  <a:pt x="13564" y="59404"/>
                </a:lnTo>
                <a:lnTo>
                  <a:pt x="6505" y="52778"/>
                </a:lnTo>
                <a:lnTo>
                  <a:pt x="1745" y="42951"/>
                </a:lnTo>
                <a:lnTo>
                  <a:pt x="0" y="30917"/>
                </a:lnTo>
                <a:lnTo>
                  <a:pt x="1745" y="18882"/>
                </a:lnTo>
                <a:lnTo>
                  <a:pt x="6505" y="9055"/>
                </a:lnTo>
                <a:lnTo>
                  <a:pt x="13564" y="2429"/>
                </a:lnTo>
                <a:lnTo>
                  <a:pt x="22209" y="0"/>
                </a:lnTo>
                <a:lnTo>
                  <a:pt x="30855" y="2429"/>
                </a:lnTo>
                <a:lnTo>
                  <a:pt x="37914" y="9055"/>
                </a:lnTo>
                <a:lnTo>
                  <a:pt x="42674" y="18882"/>
                </a:lnTo>
                <a:lnTo>
                  <a:pt x="44420" y="30917"/>
                </a:lnTo>
                <a:lnTo>
                  <a:pt x="42674" y="42951"/>
                </a:lnTo>
                <a:lnTo>
                  <a:pt x="37914" y="52778"/>
                </a:lnTo>
                <a:lnTo>
                  <a:pt x="30855" y="59404"/>
                </a:lnTo>
                <a:lnTo>
                  <a:pt x="22209" y="61833"/>
                </a:lnTo>
                <a:close/>
              </a:path>
            </a:pathLst>
          </a:custGeom>
          <a:solidFill>
            <a:srgbClr val="4472C4"/>
          </a:solidFill>
        </p:spPr>
        <p:txBody>
          <a:bodyPr wrap="square" lIns="0" tIns="0" rIns="0" bIns="0" rtlCol="0"/>
          <a:lstStyle/>
          <a:p>
            <a:endParaRPr/>
          </a:p>
        </p:txBody>
      </p:sp>
      <p:sp>
        <p:nvSpPr>
          <p:cNvPr id="45" name="object 45"/>
          <p:cNvSpPr/>
          <p:nvPr/>
        </p:nvSpPr>
        <p:spPr>
          <a:xfrm>
            <a:off x="1209183" y="6070312"/>
            <a:ext cx="44450" cy="62230"/>
          </a:xfrm>
          <a:custGeom>
            <a:avLst/>
            <a:gdLst/>
            <a:ahLst/>
            <a:cxnLst/>
            <a:rect l="l" t="t" r="r" b="b"/>
            <a:pathLst>
              <a:path w="44450" h="62229">
                <a:moveTo>
                  <a:pt x="22209" y="61833"/>
                </a:moveTo>
                <a:lnTo>
                  <a:pt x="13564" y="59404"/>
                </a:lnTo>
                <a:lnTo>
                  <a:pt x="6505" y="52778"/>
                </a:lnTo>
                <a:lnTo>
                  <a:pt x="1745" y="42951"/>
                </a:lnTo>
                <a:lnTo>
                  <a:pt x="0" y="30917"/>
                </a:lnTo>
                <a:lnTo>
                  <a:pt x="1745" y="18882"/>
                </a:lnTo>
                <a:lnTo>
                  <a:pt x="6505" y="9055"/>
                </a:lnTo>
                <a:lnTo>
                  <a:pt x="13564" y="2429"/>
                </a:lnTo>
                <a:lnTo>
                  <a:pt x="22209" y="0"/>
                </a:lnTo>
                <a:lnTo>
                  <a:pt x="30855" y="2429"/>
                </a:lnTo>
                <a:lnTo>
                  <a:pt x="37914" y="9055"/>
                </a:lnTo>
                <a:lnTo>
                  <a:pt x="42674" y="18882"/>
                </a:lnTo>
                <a:lnTo>
                  <a:pt x="44420" y="30917"/>
                </a:lnTo>
                <a:lnTo>
                  <a:pt x="42674" y="42951"/>
                </a:lnTo>
                <a:lnTo>
                  <a:pt x="37914" y="52778"/>
                </a:lnTo>
                <a:lnTo>
                  <a:pt x="30855" y="59404"/>
                </a:lnTo>
                <a:lnTo>
                  <a:pt x="22209" y="61833"/>
                </a:lnTo>
                <a:close/>
              </a:path>
            </a:pathLst>
          </a:custGeom>
          <a:solidFill>
            <a:srgbClr val="4472C4"/>
          </a:solidFill>
        </p:spPr>
        <p:txBody>
          <a:bodyPr wrap="square" lIns="0" tIns="0" rIns="0" bIns="0" rtlCol="0"/>
          <a:lstStyle/>
          <a:p>
            <a:endParaRPr/>
          </a:p>
        </p:txBody>
      </p:sp>
      <p:sp>
        <p:nvSpPr>
          <p:cNvPr id="46" name="object 46"/>
          <p:cNvSpPr/>
          <p:nvPr/>
        </p:nvSpPr>
        <p:spPr>
          <a:xfrm>
            <a:off x="1076804" y="6070312"/>
            <a:ext cx="44450" cy="62230"/>
          </a:xfrm>
          <a:custGeom>
            <a:avLst/>
            <a:gdLst/>
            <a:ahLst/>
            <a:cxnLst/>
            <a:rect l="l" t="t" r="r" b="b"/>
            <a:pathLst>
              <a:path w="44450" h="62229">
                <a:moveTo>
                  <a:pt x="22210" y="61833"/>
                </a:moveTo>
                <a:lnTo>
                  <a:pt x="13564" y="59404"/>
                </a:lnTo>
                <a:lnTo>
                  <a:pt x="6505" y="52778"/>
                </a:lnTo>
                <a:lnTo>
                  <a:pt x="1745" y="42951"/>
                </a:lnTo>
                <a:lnTo>
                  <a:pt x="0" y="30917"/>
                </a:lnTo>
                <a:lnTo>
                  <a:pt x="1745" y="18882"/>
                </a:lnTo>
                <a:lnTo>
                  <a:pt x="6505" y="9055"/>
                </a:lnTo>
                <a:lnTo>
                  <a:pt x="13564" y="2429"/>
                </a:lnTo>
                <a:lnTo>
                  <a:pt x="22210" y="0"/>
                </a:lnTo>
                <a:lnTo>
                  <a:pt x="30855" y="2429"/>
                </a:lnTo>
                <a:lnTo>
                  <a:pt x="37914" y="9055"/>
                </a:lnTo>
                <a:lnTo>
                  <a:pt x="42674" y="18882"/>
                </a:lnTo>
                <a:lnTo>
                  <a:pt x="44420" y="30917"/>
                </a:lnTo>
                <a:lnTo>
                  <a:pt x="42674" y="42951"/>
                </a:lnTo>
                <a:lnTo>
                  <a:pt x="37914" y="52778"/>
                </a:lnTo>
                <a:lnTo>
                  <a:pt x="30855" y="59404"/>
                </a:lnTo>
                <a:lnTo>
                  <a:pt x="22210" y="61833"/>
                </a:lnTo>
                <a:close/>
              </a:path>
            </a:pathLst>
          </a:custGeom>
          <a:solidFill>
            <a:srgbClr val="4472C4"/>
          </a:solidFill>
        </p:spPr>
        <p:txBody>
          <a:bodyPr wrap="square" lIns="0" tIns="0" rIns="0" bIns="0" rtlCol="0"/>
          <a:lstStyle/>
          <a:p>
            <a:endParaRPr/>
          </a:p>
        </p:txBody>
      </p:sp>
      <p:sp>
        <p:nvSpPr>
          <p:cNvPr id="47" name="object 47"/>
          <p:cNvSpPr/>
          <p:nvPr/>
        </p:nvSpPr>
        <p:spPr>
          <a:xfrm>
            <a:off x="944426" y="6070312"/>
            <a:ext cx="44450" cy="62230"/>
          </a:xfrm>
          <a:custGeom>
            <a:avLst/>
            <a:gdLst/>
            <a:ahLst/>
            <a:cxnLst/>
            <a:rect l="l" t="t" r="r" b="b"/>
            <a:pathLst>
              <a:path w="44450" h="62229">
                <a:moveTo>
                  <a:pt x="22209" y="61833"/>
                </a:moveTo>
                <a:lnTo>
                  <a:pt x="13564" y="59404"/>
                </a:lnTo>
                <a:lnTo>
                  <a:pt x="6505" y="52778"/>
                </a:lnTo>
                <a:lnTo>
                  <a:pt x="1745" y="42951"/>
                </a:lnTo>
                <a:lnTo>
                  <a:pt x="0" y="30917"/>
                </a:lnTo>
                <a:lnTo>
                  <a:pt x="1745" y="18882"/>
                </a:lnTo>
                <a:lnTo>
                  <a:pt x="6505" y="9055"/>
                </a:lnTo>
                <a:lnTo>
                  <a:pt x="13564" y="2429"/>
                </a:lnTo>
                <a:lnTo>
                  <a:pt x="22209" y="0"/>
                </a:lnTo>
                <a:lnTo>
                  <a:pt x="30855" y="2429"/>
                </a:lnTo>
                <a:lnTo>
                  <a:pt x="37914" y="9055"/>
                </a:lnTo>
                <a:lnTo>
                  <a:pt x="42674" y="18882"/>
                </a:lnTo>
                <a:lnTo>
                  <a:pt x="44419" y="30917"/>
                </a:lnTo>
                <a:lnTo>
                  <a:pt x="42674" y="42951"/>
                </a:lnTo>
                <a:lnTo>
                  <a:pt x="37914" y="52778"/>
                </a:lnTo>
                <a:lnTo>
                  <a:pt x="30855" y="59404"/>
                </a:lnTo>
                <a:lnTo>
                  <a:pt x="22209" y="61833"/>
                </a:lnTo>
                <a:close/>
              </a:path>
            </a:pathLst>
          </a:custGeom>
          <a:solidFill>
            <a:srgbClr val="4472C4"/>
          </a:solidFill>
        </p:spPr>
        <p:txBody>
          <a:bodyPr wrap="square" lIns="0" tIns="0" rIns="0" bIns="0" rtlCol="0"/>
          <a:lstStyle/>
          <a:p>
            <a:endParaRPr/>
          </a:p>
        </p:txBody>
      </p:sp>
      <p:sp>
        <p:nvSpPr>
          <p:cNvPr id="48" name="object 48"/>
          <p:cNvSpPr/>
          <p:nvPr/>
        </p:nvSpPr>
        <p:spPr>
          <a:xfrm>
            <a:off x="812048" y="6070312"/>
            <a:ext cx="44450" cy="62230"/>
          </a:xfrm>
          <a:custGeom>
            <a:avLst/>
            <a:gdLst/>
            <a:ahLst/>
            <a:cxnLst/>
            <a:rect l="l" t="t" r="r" b="b"/>
            <a:pathLst>
              <a:path w="44450" h="62229">
                <a:moveTo>
                  <a:pt x="22210" y="61833"/>
                </a:moveTo>
                <a:lnTo>
                  <a:pt x="13564" y="59404"/>
                </a:lnTo>
                <a:lnTo>
                  <a:pt x="6505" y="52778"/>
                </a:lnTo>
                <a:lnTo>
                  <a:pt x="1745" y="42951"/>
                </a:lnTo>
                <a:lnTo>
                  <a:pt x="0" y="30917"/>
                </a:lnTo>
                <a:lnTo>
                  <a:pt x="1745" y="18882"/>
                </a:lnTo>
                <a:lnTo>
                  <a:pt x="6505" y="9055"/>
                </a:lnTo>
                <a:lnTo>
                  <a:pt x="13564" y="2429"/>
                </a:lnTo>
                <a:lnTo>
                  <a:pt x="22210" y="0"/>
                </a:lnTo>
                <a:lnTo>
                  <a:pt x="30855" y="2429"/>
                </a:lnTo>
                <a:lnTo>
                  <a:pt x="37914" y="9055"/>
                </a:lnTo>
                <a:lnTo>
                  <a:pt x="42674" y="18882"/>
                </a:lnTo>
                <a:lnTo>
                  <a:pt x="44419" y="30917"/>
                </a:lnTo>
                <a:lnTo>
                  <a:pt x="42674" y="42951"/>
                </a:lnTo>
                <a:lnTo>
                  <a:pt x="37914" y="52778"/>
                </a:lnTo>
                <a:lnTo>
                  <a:pt x="30855" y="59404"/>
                </a:lnTo>
                <a:lnTo>
                  <a:pt x="22210" y="61833"/>
                </a:lnTo>
                <a:close/>
              </a:path>
            </a:pathLst>
          </a:custGeom>
          <a:solidFill>
            <a:srgbClr val="4472C4"/>
          </a:solidFill>
        </p:spPr>
        <p:txBody>
          <a:bodyPr wrap="square" lIns="0" tIns="0" rIns="0" bIns="0" rtlCol="0"/>
          <a:lstStyle/>
          <a:p>
            <a:endParaRPr/>
          </a:p>
        </p:txBody>
      </p:sp>
      <p:sp>
        <p:nvSpPr>
          <p:cNvPr id="49" name="object 49"/>
          <p:cNvSpPr/>
          <p:nvPr/>
        </p:nvSpPr>
        <p:spPr>
          <a:xfrm>
            <a:off x="1595361" y="6070312"/>
            <a:ext cx="44450" cy="62230"/>
          </a:xfrm>
          <a:custGeom>
            <a:avLst/>
            <a:gdLst/>
            <a:ahLst/>
            <a:cxnLst/>
            <a:rect l="l" t="t" r="r" b="b"/>
            <a:pathLst>
              <a:path w="44450" h="62229">
                <a:moveTo>
                  <a:pt x="22210" y="61833"/>
                </a:moveTo>
                <a:lnTo>
                  <a:pt x="13564" y="59404"/>
                </a:lnTo>
                <a:lnTo>
                  <a:pt x="6505" y="52778"/>
                </a:lnTo>
                <a:lnTo>
                  <a:pt x="1745" y="42951"/>
                </a:lnTo>
                <a:lnTo>
                  <a:pt x="0" y="30917"/>
                </a:lnTo>
                <a:lnTo>
                  <a:pt x="1745" y="18882"/>
                </a:lnTo>
                <a:lnTo>
                  <a:pt x="6505" y="9055"/>
                </a:lnTo>
                <a:lnTo>
                  <a:pt x="13564" y="2429"/>
                </a:lnTo>
                <a:lnTo>
                  <a:pt x="22210" y="0"/>
                </a:lnTo>
                <a:lnTo>
                  <a:pt x="30855" y="2429"/>
                </a:lnTo>
                <a:lnTo>
                  <a:pt x="37914" y="9055"/>
                </a:lnTo>
                <a:lnTo>
                  <a:pt x="42674" y="18882"/>
                </a:lnTo>
                <a:lnTo>
                  <a:pt x="44420" y="30917"/>
                </a:lnTo>
                <a:lnTo>
                  <a:pt x="42674" y="42951"/>
                </a:lnTo>
                <a:lnTo>
                  <a:pt x="37914" y="52778"/>
                </a:lnTo>
                <a:lnTo>
                  <a:pt x="30855" y="59404"/>
                </a:lnTo>
                <a:lnTo>
                  <a:pt x="22210" y="61833"/>
                </a:lnTo>
                <a:close/>
              </a:path>
            </a:pathLst>
          </a:custGeom>
          <a:solidFill>
            <a:srgbClr val="4472C4"/>
          </a:solidFill>
        </p:spPr>
        <p:txBody>
          <a:bodyPr wrap="square" lIns="0" tIns="0" rIns="0" bIns="0" rtlCol="0"/>
          <a:lstStyle/>
          <a:p>
            <a:endParaRPr/>
          </a:p>
        </p:txBody>
      </p:sp>
      <p:sp>
        <p:nvSpPr>
          <p:cNvPr id="50" name="object 50"/>
          <p:cNvSpPr/>
          <p:nvPr/>
        </p:nvSpPr>
        <p:spPr>
          <a:xfrm>
            <a:off x="1462982" y="6070312"/>
            <a:ext cx="44450" cy="62230"/>
          </a:xfrm>
          <a:custGeom>
            <a:avLst/>
            <a:gdLst/>
            <a:ahLst/>
            <a:cxnLst/>
            <a:rect l="l" t="t" r="r" b="b"/>
            <a:pathLst>
              <a:path w="44450" h="62229">
                <a:moveTo>
                  <a:pt x="22209" y="61833"/>
                </a:moveTo>
                <a:lnTo>
                  <a:pt x="13564" y="59404"/>
                </a:lnTo>
                <a:lnTo>
                  <a:pt x="6505" y="52778"/>
                </a:lnTo>
                <a:lnTo>
                  <a:pt x="1745" y="42951"/>
                </a:lnTo>
                <a:lnTo>
                  <a:pt x="0" y="30917"/>
                </a:lnTo>
                <a:lnTo>
                  <a:pt x="1745" y="18882"/>
                </a:lnTo>
                <a:lnTo>
                  <a:pt x="6505" y="9055"/>
                </a:lnTo>
                <a:lnTo>
                  <a:pt x="13564" y="2429"/>
                </a:lnTo>
                <a:lnTo>
                  <a:pt x="22209" y="0"/>
                </a:lnTo>
                <a:lnTo>
                  <a:pt x="30855" y="2429"/>
                </a:lnTo>
                <a:lnTo>
                  <a:pt x="37914" y="9055"/>
                </a:lnTo>
                <a:lnTo>
                  <a:pt x="42674" y="18882"/>
                </a:lnTo>
                <a:lnTo>
                  <a:pt x="44420" y="30917"/>
                </a:lnTo>
                <a:lnTo>
                  <a:pt x="42674" y="42951"/>
                </a:lnTo>
                <a:lnTo>
                  <a:pt x="37914" y="52778"/>
                </a:lnTo>
                <a:lnTo>
                  <a:pt x="30855" y="59404"/>
                </a:lnTo>
                <a:lnTo>
                  <a:pt x="22209" y="61833"/>
                </a:lnTo>
                <a:close/>
              </a:path>
            </a:pathLst>
          </a:custGeom>
          <a:solidFill>
            <a:srgbClr val="4472C4"/>
          </a:solidFill>
        </p:spPr>
        <p:txBody>
          <a:bodyPr wrap="square" lIns="0" tIns="0" rIns="0" bIns="0" rtlCol="0"/>
          <a:lstStyle/>
          <a:p>
            <a:endParaRPr/>
          </a:p>
        </p:txBody>
      </p:sp>
      <p:sp>
        <p:nvSpPr>
          <p:cNvPr id="51" name="object 51"/>
          <p:cNvSpPr/>
          <p:nvPr/>
        </p:nvSpPr>
        <p:spPr>
          <a:xfrm>
            <a:off x="676476" y="6070312"/>
            <a:ext cx="44450" cy="62230"/>
          </a:xfrm>
          <a:custGeom>
            <a:avLst/>
            <a:gdLst/>
            <a:ahLst/>
            <a:cxnLst/>
            <a:rect l="l" t="t" r="r" b="b"/>
            <a:pathLst>
              <a:path w="44450" h="62229">
                <a:moveTo>
                  <a:pt x="22209" y="61833"/>
                </a:moveTo>
                <a:lnTo>
                  <a:pt x="13564" y="59404"/>
                </a:lnTo>
                <a:lnTo>
                  <a:pt x="6505" y="52778"/>
                </a:lnTo>
                <a:lnTo>
                  <a:pt x="1745" y="42951"/>
                </a:lnTo>
                <a:lnTo>
                  <a:pt x="0" y="30917"/>
                </a:lnTo>
                <a:lnTo>
                  <a:pt x="1745" y="18882"/>
                </a:lnTo>
                <a:lnTo>
                  <a:pt x="6505" y="9055"/>
                </a:lnTo>
                <a:lnTo>
                  <a:pt x="13564" y="2429"/>
                </a:lnTo>
                <a:lnTo>
                  <a:pt x="22209" y="0"/>
                </a:lnTo>
                <a:lnTo>
                  <a:pt x="30855" y="2429"/>
                </a:lnTo>
                <a:lnTo>
                  <a:pt x="37914" y="9055"/>
                </a:lnTo>
                <a:lnTo>
                  <a:pt x="42674" y="18882"/>
                </a:lnTo>
                <a:lnTo>
                  <a:pt x="44420" y="30917"/>
                </a:lnTo>
                <a:lnTo>
                  <a:pt x="42674" y="42951"/>
                </a:lnTo>
                <a:lnTo>
                  <a:pt x="37914" y="52778"/>
                </a:lnTo>
                <a:lnTo>
                  <a:pt x="30855" y="59404"/>
                </a:lnTo>
                <a:lnTo>
                  <a:pt x="22209" y="61833"/>
                </a:lnTo>
                <a:close/>
              </a:path>
            </a:pathLst>
          </a:custGeom>
          <a:solidFill>
            <a:srgbClr val="4472C4"/>
          </a:solidFill>
        </p:spPr>
        <p:txBody>
          <a:bodyPr wrap="square" lIns="0" tIns="0" rIns="0" bIns="0" rtlCol="0"/>
          <a:lstStyle/>
          <a:p>
            <a:endParaRPr/>
          </a:p>
        </p:txBody>
      </p:sp>
      <p:sp>
        <p:nvSpPr>
          <p:cNvPr id="52" name="object 52"/>
          <p:cNvSpPr/>
          <p:nvPr/>
        </p:nvSpPr>
        <p:spPr>
          <a:xfrm>
            <a:off x="542756" y="6070312"/>
            <a:ext cx="44450" cy="62230"/>
          </a:xfrm>
          <a:custGeom>
            <a:avLst/>
            <a:gdLst/>
            <a:ahLst/>
            <a:cxnLst/>
            <a:rect l="l" t="t" r="r" b="b"/>
            <a:pathLst>
              <a:path w="44450" h="62229">
                <a:moveTo>
                  <a:pt x="22209" y="61833"/>
                </a:moveTo>
                <a:lnTo>
                  <a:pt x="13564" y="59404"/>
                </a:lnTo>
                <a:lnTo>
                  <a:pt x="6505" y="52778"/>
                </a:lnTo>
                <a:lnTo>
                  <a:pt x="1745" y="42951"/>
                </a:lnTo>
                <a:lnTo>
                  <a:pt x="0" y="30917"/>
                </a:lnTo>
                <a:lnTo>
                  <a:pt x="1745" y="18882"/>
                </a:lnTo>
                <a:lnTo>
                  <a:pt x="6505" y="9055"/>
                </a:lnTo>
                <a:lnTo>
                  <a:pt x="13564" y="2429"/>
                </a:lnTo>
                <a:lnTo>
                  <a:pt x="22209" y="0"/>
                </a:lnTo>
                <a:lnTo>
                  <a:pt x="30855" y="2429"/>
                </a:lnTo>
                <a:lnTo>
                  <a:pt x="37914" y="9055"/>
                </a:lnTo>
                <a:lnTo>
                  <a:pt x="42674" y="18882"/>
                </a:lnTo>
                <a:lnTo>
                  <a:pt x="44419" y="30917"/>
                </a:lnTo>
                <a:lnTo>
                  <a:pt x="42674" y="42951"/>
                </a:lnTo>
                <a:lnTo>
                  <a:pt x="37914" y="52778"/>
                </a:lnTo>
                <a:lnTo>
                  <a:pt x="30855" y="59404"/>
                </a:lnTo>
                <a:lnTo>
                  <a:pt x="22209" y="61833"/>
                </a:lnTo>
                <a:close/>
              </a:path>
            </a:pathLst>
          </a:custGeom>
          <a:solidFill>
            <a:srgbClr val="4472C4"/>
          </a:solidFill>
        </p:spPr>
        <p:txBody>
          <a:bodyPr wrap="square" lIns="0" tIns="0" rIns="0" bIns="0" rtlCol="0"/>
          <a:lstStyle/>
          <a:p>
            <a:endParaRPr/>
          </a:p>
        </p:txBody>
      </p:sp>
      <p:sp>
        <p:nvSpPr>
          <p:cNvPr id="53" name="object 53"/>
          <p:cNvSpPr/>
          <p:nvPr/>
        </p:nvSpPr>
        <p:spPr>
          <a:xfrm>
            <a:off x="1846230" y="6070312"/>
            <a:ext cx="44450" cy="62230"/>
          </a:xfrm>
          <a:custGeom>
            <a:avLst/>
            <a:gdLst/>
            <a:ahLst/>
            <a:cxnLst/>
            <a:rect l="l" t="t" r="r" b="b"/>
            <a:pathLst>
              <a:path w="44450" h="62229">
                <a:moveTo>
                  <a:pt x="22209" y="61833"/>
                </a:moveTo>
                <a:lnTo>
                  <a:pt x="13564" y="59404"/>
                </a:lnTo>
                <a:lnTo>
                  <a:pt x="6505" y="52778"/>
                </a:lnTo>
                <a:lnTo>
                  <a:pt x="1745" y="42951"/>
                </a:lnTo>
                <a:lnTo>
                  <a:pt x="0" y="30917"/>
                </a:lnTo>
                <a:lnTo>
                  <a:pt x="1745" y="18882"/>
                </a:lnTo>
                <a:lnTo>
                  <a:pt x="6505" y="9055"/>
                </a:lnTo>
                <a:lnTo>
                  <a:pt x="13564" y="2429"/>
                </a:lnTo>
                <a:lnTo>
                  <a:pt x="22209" y="0"/>
                </a:lnTo>
                <a:lnTo>
                  <a:pt x="30855" y="2429"/>
                </a:lnTo>
                <a:lnTo>
                  <a:pt x="37914" y="9055"/>
                </a:lnTo>
                <a:lnTo>
                  <a:pt x="42674" y="18882"/>
                </a:lnTo>
                <a:lnTo>
                  <a:pt x="44419" y="30917"/>
                </a:lnTo>
                <a:lnTo>
                  <a:pt x="42674" y="42951"/>
                </a:lnTo>
                <a:lnTo>
                  <a:pt x="37914" y="52778"/>
                </a:lnTo>
                <a:lnTo>
                  <a:pt x="30855" y="59404"/>
                </a:lnTo>
                <a:lnTo>
                  <a:pt x="22209" y="61833"/>
                </a:lnTo>
                <a:close/>
              </a:path>
            </a:pathLst>
          </a:custGeom>
          <a:solidFill>
            <a:srgbClr val="4472C4"/>
          </a:solidFill>
        </p:spPr>
        <p:txBody>
          <a:bodyPr wrap="square" lIns="0" tIns="0" rIns="0" bIns="0" rtlCol="0"/>
          <a:lstStyle/>
          <a:p>
            <a:endParaRPr/>
          </a:p>
        </p:txBody>
      </p:sp>
      <p:sp>
        <p:nvSpPr>
          <p:cNvPr id="54" name="object 54"/>
          <p:cNvSpPr/>
          <p:nvPr/>
        </p:nvSpPr>
        <p:spPr>
          <a:xfrm>
            <a:off x="1713852" y="6070312"/>
            <a:ext cx="44450" cy="62230"/>
          </a:xfrm>
          <a:custGeom>
            <a:avLst/>
            <a:gdLst/>
            <a:ahLst/>
            <a:cxnLst/>
            <a:rect l="l" t="t" r="r" b="b"/>
            <a:pathLst>
              <a:path w="44450" h="62229">
                <a:moveTo>
                  <a:pt x="22209" y="61833"/>
                </a:moveTo>
                <a:lnTo>
                  <a:pt x="13564" y="59404"/>
                </a:lnTo>
                <a:lnTo>
                  <a:pt x="6505" y="52778"/>
                </a:lnTo>
                <a:lnTo>
                  <a:pt x="1745" y="42951"/>
                </a:lnTo>
                <a:lnTo>
                  <a:pt x="0" y="30917"/>
                </a:lnTo>
                <a:lnTo>
                  <a:pt x="1745" y="18882"/>
                </a:lnTo>
                <a:lnTo>
                  <a:pt x="6505" y="9055"/>
                </a:lnTo>
                <a:lnTo>
                  <a:pt x="13564" y="2429"/>
                </a:lnTo>
                <a:lnTo>
                  <a:pt x="22209" y="0"/>
                </a:lnTo>
                <a:lnTo>
                  <a:pt x="30855" y="2429"/>
                </a:lnTo>
                <a:lnTo>
                  <a:pt x="37914" y="9055"/>
                </a:lnTo>
                <a:lnTo>
                  <a:pt x="42674" y="18882"/>
                </a:lnTo>
                <a:lnTo>
                  <a:pt x="44419" y="30917"/>
                </a:lnTo>
                <a:lnTo>
                  <a:pt x="42674" y="42951"/>
                </a:lnTo>
                <a:lnTo>
                  <a:pt x="37914" y="52778"/>
                </a:lnTo>
                <a:lnTo>
                  <a:pt x="30855" y="59404"/>
                </a:lnTo>
                <a:lnTo>
                  <a:pt x="22209" y="61833"/>
                </a:lnTo>
                <a:close/>
              </a:path>
            </a:pathLst>
          </a:custGeom>
          <a:solidFill>
            <a:srgbClr val="4472C4"/>
          </a:solidFill>
        </p:spPr>
        <p:txBody>
          <a:bodyPr wrap="square" lIns="0" tIns="0" rIns="0" bIns="0" rtlCol="0"/>
          <a:lstStyle/>
          <a:p>
            <a:endParaRPr/>
          </a:p>
        </p:txBody>
      </p:sp>
      <p:sp>
        <p:nvSpPr>
          <p:cNvPr id="55" name="object 55"/>
          <p:cNvSpPr/>
          <p:nvPr/>
        </p:nvSpPr>
        <p:spPr>
          <a:xfrm>
            <a:off x="2100030" y="6070312"/>
            <a:ext cx="44450" cy="62230"/>
          </a:xfrm>
          <a:custGeom>
            <a:avLst/>
            <a:gdLst/>
            <a:ahLst/>
            <a:cxnLst/>
            <a:rect l="l" t="t" r="r" b="b"/>
            <a:pathLst>
              <a:path w="44450" h="62229">
                <a:moveTo>
                  <a:pt x="22209" y="61833"/>
                </a:moveTo>
                <a:lnTo>
                  <a:pt x="13564" y="59404"/>
                </a:lnTo>
                <a:lnTo>
                  <a:pt x="6505" y="52778"/>
                </a:lnTo>
                <a:lnTo>
                  <a:pt x="1745" y="42951"/>
                </a:lnTo>
                <a:lnTo>
                  <a:pt x="0" y="30917"/>
                </a:lnTo>
                <a:lnTo>
                  <a:pt x="1745" y="18882"/>
                </a:lnTo>
                <a:lnTo>
                  <a:pt x="6505" y="9055"/>
                </a:lnTo>
                <a:lnTo>
                  <a:pt x="13564" y="2429"/>
                </a:lnTo>
                <a:lnTo>
                  <a:pt x="22209" y="0"/>
                </a:lnTo>
                <a:lnTo>
                  <a:pt x="30854" y="2429"/>
                </a:lnTo>
                <a:lnTo>
                  <a:pt x="37914" y="9055"/>
                </a:lnTo>
                <a:lnTo>
                  <a:pt x="42674" y="18882"/>
                </a:lnTo>
                <a:lnTo>
                  <a:pt x="44419" y="30917"/>
                </a:lnTo>
                <a:lnTo>
                  <a:pt x="42674" y="42951"/>
                </a:lnTo>
                <a:lnTo>
                  <a:pt x="37914" y="52778"/>
                </a:lnTo>
                <a:lnTo>
                  <a:pt x="30854" y="59404"/>
                </a:lnTo>
                <a:lnTo>
                  <a:pt x="22209" y="61833"/>
                </a:lnTo>
                <a:close/>
              </a:path>
            </a:pathLst>
          </a:custGeom>
          <a:solidFill>
            <a:srgbClr val="4472C4"/>
          </a:solidFill>
        </p:spPr>
        <p:txBody>
          <a:bodyPr wrap="square" lIns="0" tIns="0" rIns="0" bIns="0" rtlCol="0"/>
          <a:lstStyle/>
          <a:p>
            <a:endParaRPr/>
          </a:p>
        </p:txBody>
      </p:sp>
      <p:sp>
        <p:nvSpPr>
          <p:cNvPr id="56" name="object 56"/>
          <p:cNvSpPr/>
          <p:nvPr/>
        </p:nvSpPr>
        <p:spPr>
          <a:xfrm>
            <a:off x="1967651" y="6070312"/>
            <a:ext cx="44450" cy="62230"/>
          </a:xfrm>
          <a:custGeom>
            <a:avLst/>
            <a:gdLst/>
            <a:ahLst/>
            <a:cxnLst/>
            <a:rect l="l" t="t" r="r" b="b"/>
            <a:pathLst>
              <a:path w="44450" h="62229">
                <a:moveTo>
                  <a:pt x="22209" y="61833"/>
                </a:moveTo>
                <a:lnTo>
                  <a:pt x="13564" y="59404"/>
                </a:lnTo>
                <a:lnTo>
                  <a:pt x="6505" y="52778"/>
                </a:lnTo>
                <a:lnTo>
                  <a:pt x="1745" y="42951"/>
                </a:lnTo>
                <a:lnTo>
                  <a:pt x="0" y="30917"/>
                </a:lnTo>
                <a:lnTo>
                  <a:pt x="1745" y="18882"/>
                </a:lnTo>
                <a:lnTo>
                  <a:pt x="6505" y="9055"/>
                </a:lnTo>
                <a:lnTo>
                  <a:pt x="13564" y="2429"/>
                </a:lnTo>
                <a:lnTo>
                  <a:pt x="22209" y="0"/>
                </a:lnTo>
                <a:lnTo>
                  <a:pt x="30855" y="2429"/>
                </a:lnTo>
                <a:lnTo>
                  <a:pt x="37914" y="9055"/>
                </a:lnTo>
                <a:lnTo>
                  <a:pt x="42674" y="18882"/>
                </a:lnTo>
                <a:lnTo>
                  <a:pt x="44419" y="30917"/>
                </a:lnTo>
                <a:lnTo>
                  <a:pt x="42674" y="42951"/>
                </a:lnTo>
                <a:lnTo>
                  <a:pt x="37914" y="52778"/>
                </a:lnTo>
                <a:lnTo>
                  <a:pt x="30855" y="59404"/>
                </a:lnTo>
                <a:lnTo>
                  <a:pt x="22209" y="61833"/>
                </a:lnTo>
                <a:close/>
              </a:path>
            </a:pathLst>
          </a:custGeom>
          <a:solidFill>
            <a:srgbClr val="4472C4"/>
          </a:solidFill>
        </p:spPr>
        <p:txBody>
          <a:bodyPr wrap="square" lIns="0" tIns="0" rIns="0" bIns="0" rtlCol="0"/>
          <a:lstStyle/>
          <a:p>
            <a:endParaRPr/>
          </a:p>
        </p:txBody>
      </p:sp>
      <p:pic>
        <p:nvPicPr>
          <p:cNvPr id="57" name="object 57"/>
          <p:cNvPicPr/>
          <p:nvPr/>
        </p:nvPicPr>
        <p:blipFill>
          <a:blip r:embed="rId2" cstate="print"/>
          <a:stretch>
            <a:fillRect/>
          </a:stretch>
        </p:blipFill>
        <p:spPr>
          <a:xfrm>
            <a:off x="980595" y="3071533"/>
            <a:ext cx="2436986" cy="370433"/>
          </a:xfrm>
          <a:prstGeom prst="rect">
            <a:avLst/>
          </a:prstGeom>
        </p:spPr>
      </p:pic>
      <p:pic>
        <p:nvPicPr>
          <p:cNvPr id="58" name="object 58"/>
          <p:cNvPicPr/>
          <p:nvPr/>
        </p:nvPicPr>
        <p:blipFill>
          <a:blip r:embed="rId3" cstate="print"/>
          <a:stretch>
            <a:fillRect/>
          </a:stretch>
        </p:blipFill>
        <p:spPr>
          <a:xfrm>
            <a:off x="957676" y="3559392"/>
            <a:ext cx="2011337" cy="300632"/>
          </a:xfrm>
          <a:prstGeom prst="rect">
            <a:avLst/>
          </a:prstGeom>
        </p:spPr>
      </p:pic>
      <p:pic>
        <p:nvPicPr>
          <p:cNvPr id="59" name="object 59"/>
          <p:cNvPicPr/>
          <p:nvPr/>
        </p:nvPicPr>
        <p:blipFill>
          <a:blip r:embed="rId4" cstate="print"/>
          <a:stretch>
            <a:fillRect/>
          </a:stretch>
        </p:blipFill>
        <p:spPr>
          <a:xfrm>
            <a:off x="4526279" y="1004647"/>
            <a:ext cx="4180947" cy="647594"/>
          </a:xfrm>
          <a:prstGeom prst="rect">
            <a:avLst/>
          </a:prstGeom>
        </p:spPr>
      </p:pic>
      <p:pic>
        <p:nvPicPr>
          <p:cNvPr id="60" name="object 60"/>
          <p:cNvPicPr/>
          <p:nvPr/>
        </p:nvPicPr>
        <p:blipFill>
          <a:blip r:embed="rId5" cstate="print"/>
          <a:stretch>
            <a:fillRect/>
          </a:stretch>
        </p:blipFill>
        <p:spPr>
          <a:xfrm>
            <a:off x="4675776" y="1786231"/>
            <a:ext cx="82599" cy="82599"/>
          </a:xfrm>
          <a:prstGeom prst="rect">
            <a:avLst/>
          </a:prstGeom>
        </p:spPr>
      </p:pic>
      <p:pic>
        <p:nvPicPr>
          <p:cNvPr id="61" name="object 61"/>
          <p:cNvPicPr/>
          <p:nvPr/>
        </p:nvPicPr>
        <p:blipFill>
          <a:blip r:embed="rId6" cstate="print"/>
          <a:stretch>
            <a:fillRect/>
          </a:stretch>
        </p:blipFill>
        <p:spPr>
          <a:xfrm>
            <a:off x="4891354" y="1728932"/>
            <a:ext cx="3457277" cy="229790"/>
          </a:xfrm>
          <a:prstGeom prst="rect">
            <a:avLst/>
          </a:prstGeom>
        </p:spPr>
      </p:pic>
      <p:pic>
        <p:nvPicPr>
          <p:cNvPr id="62" name="object 62"/>
          <p:cNvPicPr/>
          <p:nvPr/>
        </p:nvPicPr>
        <p:blipFill>
          <a:blip r:embed="rId7" cstate="print"/>
          <a:stretch>
            <a:fillRect/>
          </a:stretch>
        </p:blipFill>
        <p:spPr>
          <a:xfrm>
            <a:off x="4898746" y="2015575"/>
            <a:ext cx="2506259" cy="228897"/>
          </a:xfrm>
          <a:prstGeom prst="rect">
            <a:avLst/>
          </a:prstGeom>
        </p:spPr>
      </p:pic>
      <p:pic>
        <p:nvPicPr>
          <p:cNvPr id="63" name="object 63"/>
          <p:cNvPicPr/>
          <p:nvPr/>
        </p:nvPicPr>
        <p:blipFill>
          <a:blip r:embed="rId8" cstate="print"/>
          <a:stretch>
            <a:fillRect/>
          </a:stretch>
        </p:blipFill>
        <p:spPr>
          <a:xfrm>
            <a:off x="4675776" y="2411071"/>
            <a:ext cx="82599" cy="82599"/>
          </a:xfrm>
          <a:prstGeom prst="rect">
            <a:avLst/>
          </a:prstGeom>
        </p:spPr>
      </p:pic>
      <p:pic>
        <p:nvPicPr>
          <p:cNvPr id="64" name="object 64"/>
          <p:cNvPicPr/>
          <p:nvPr/>
        </p:nvPicPr>
        <p:blipFill>
          <a:blip r:embed="rId9" cstate="print"/>
          <a:stretch>
            <a:fillRect/>
          </a:stretch>
        </p:blipFill>
        <p:spPr>
          <a:xfrm>
            <a:off x="4890735" y="2353772"/>
            <a:ext cx="2571569" cy="184844"/>
          </a:xfrm>
          <a:prstGeom prst="rect">
            <a:avLst/>
          </a:prstGeom>
        </p:spPr>
      </p:pic>
      <p:pic>
        <p:nvPicPr>
          <p:cNvPr id="65" name="object 65"/>
          <p:cNvPicPr/>
          <p:nvPr/>
        </p:nvPicPr>
        <p:blipFill>
          <a:blip r:embed="rId10" cstate="print"/>
          <a:stretch>
            <a:fillRect/>
          </a:stretch>
        </p:blipFill>
        <p:spPr>
          <a:xfrm>
            <a:off x="4898746" y="2643332"/>
            <a:ext cx="2533885" cy="229790"/>
          </a:xfrm>
          <a:prstGeom prst="rect">
            <a:avLst/>
          </a:prstGeom>
        </p:spPr>
      </p:pic>
      <p:pic>
        <p:nvPicPr>
          <p:cNvPr id="66" name="object 66"/>
          <p:cNvPicPr/>
          <p:nvPr/>
        </p:nvPicPr>
        <p:blipFill>
          <a:blip r:embed="rId8" cstate="print"/>
          <a:stretch>
            <a:fillRect/>
          </a:stretch>
        </p:blipFill>
        <p:spPr>
          <a:xfrm>
            <a:off x="4675776" y="3039721"/>
            <a:ext cx="82599" cy="82599"/>
          </a:xfrm>
          <a:prstGeom prst="rect">
            <a:avLst/>
          </a:prstGeom>
        </p:spPr>
      </p:pic>
      <p:pic>
        <p:nvPicPr>
          <p:cNvPr id="67" name="object 67"/>
          <p:cNvPicPr/>
          <p:nvPr/>
        </p:nvPicPr>
        <p:blipFill>
          <a:blip r:embed="rId11" cstate="print"/>
          <a:stretch>
            <a:fillRect/>
          </a:stretch>
        </p:blipFill>
        <p:spPr>
          <a:xfrm>
            <a:off x="4891354" y="2982422"/>
            <a:ext cx="3309007" cy="229790"/>
          </a:xfrm>
          <a:prstGeom prst="rect">
            <a:avLst/>
          </a:prstGeom>
        </p:spPr>
      </p:pic>
      <p:pic>
        <p:nvPicPr>
          <p:cNvPr id="68" name="object 68"/>
          <p:cNvPicPr/>
          <p:nvPr/>
        </p:nvPicPr>
        <p:blipFill>
          <a:blip r:embed="rId12" cstate="print"/>
          <a:stretch>
            <a:fillRect/>
          </a:stretch>
        </p:blipFill>
        <p:spPr>
          <a:xfrm>
            <a:off x="8277715" y="3008914"/>
            <a:ext cx="211224" cy="158353"/>
          </a:xfrm>
          <a:prstGeom prst="rect">
            <a:avLst/>
          </a:prstGeom>
        </p:spPr>
      </p:pic>
      <p:pic>
        <p:nvPicPr>
          <p:cNvPr id="69" name="object 69"/>
          <p:cNvPicPr/>
          <p:nvPr/>
        </p:nvPicPr>
        <p:blipFill>
          <a:blip r:embed="rId13" cstate="print"/>
          <a:stretch>
            <a:fillRect/>
          </a:stretch>
        </p:blipFill>
        <p:spPr>
          <a:xfrm>
            <a:off x="4898746" y="3271982"/>
            <a:ext cx="3079322" cy="229790"/>
          </a:xfrm>
          <a:prstGeom prst="rect">
            <a:avLst/>
          </a:prstGeom>
        </p:spPr>
      </p:pic>
      <p:pic>
        <p:nvPicPr>
          <p:cNvPr id="70" name="object 70"/>
          <p:cNvPicPr/>
          <p:nvPr/>
        </p:nvPicPr>
        <p:blipFill>
          <a:blip r:embed="rId14" cstate="print"/>
          <a:stretch>
            <a:fillRect/>
          </a:stretch>
        </p:blipFill>
        <p:spPr>
          <a:xfrm>
            <a:off x="4898746" y="3613691"/>
            <a:ext cx="718684" cy="128885"/>
          </a:xfrm>
          <a:prstGeom prst="rect">
            <a:avLst/>
          </a:prstGeom>
        </p:spPr>
      </p:pic>
      <p:pic>
        <p:nvPicPr>
          <p:cNvPr id="71" name="object 71"/>
          <p:cNvPicPr/>
          <p:nvPr/>
        </p:nvPicPr>
        <p:blipFill>
          <a:blip r:embed="rId8" cstate="print"/>
          <a:stretch>
            <a:fillRect/>
          </a:stretch>
        </p:blipFill>
        <p:spPr>
          <a:xfrm>
            <a:off x="4675776" y="3954121"/>
            <a:ext cx="82599" cy="82599"/>
          </a:xfrm>
          <a:prstGeom prst="rect">
            <a:avLst/>
          </a:prstGeom>
        </p:spPr>
      </p:pic>
      <p:pic>
        <p:nvPicPr>
          <p:cNvPr id="72" name="object 72"/>
          <p:cNvPicPr/>
          <p:nvPr/>
        </p:nvPicPr>
        <p:blipFill>
          <a:blip r:embed="rId15" cstate="print"/>
          <a:stretch>
            <a:fillRect/>
          </a:stretch>
        </p:blipFill>
        <p:spPr>
          <a:xfrm>
            <a:off x="4901195" y="3897715"/>
            <a:ext cx="3331574" cy="228897"/>
          </a:xfrm>
          <a:prstGeom prst="rect">
            <a:avLst/>
          </a:prstGeom>
          <a:solidFill>
            <a:schemeClr val="tx2">
              <a:lumMod val="40000"/>
              <a:lumOff val="60000"/>
            </a:schemeClr>
          </a:solidFill>
          <a:ln>
            <a:solidFill>
              <a:schemeClr val="tx1"/>
            </a:solidFill>
          </a:ln>
        </p:spPr>
      </p:pic>
      <p:pic>
        <p:nvPicPr>
          <p:cNvPr id="73" name="object 73"/>
          <p:cNvPicPr/>
          <p:nvPr/>
        </p:nvPicPr>
        <p:blipFill>
          <a:blip r:embed="rId16" cstate="print"/>
          <a:stretch>
            <a:fillRect/>
          </a:stretch>
        </p:blipFill>
        <p:spPr>
          <a:xfrm>
            <a:off x="4890759" y="4186382"/>
            <a:ext cx="3240844" cy="229790"/>
          </a:xfrm>
          <a:prstGeom prst="rect">
            <a:avLst/>
          </a:prstGeom>
          <a:solidFill>
            <a:schemeClr val="tx2">
              <a:lumMod val="40000"/>
              <a:lumOff val="60000"/>
            </a:schemeClr>
          </a:solidFill>
        </p:spPr>
      </p:pic>
      <p:pic>
        <p:nvPicPr>
          <p:cNvPr id="74" name="object 74"/>
          <p:cNvPicPr/>
          <p:nvPr/>
        </p:nvPicPr>
        <p:blipFill>
          <a:blip r:embed="rId17" cstate="print"/>
          <a:stretch>
            <a:fillRect/>
          </a:stretch>
        </p:blipFill>
        <p:spPr>
          <a:xfrm>
            <a:off x="4883020" y="4472132"/>
            <a:ext cx="2667911" cy="229790"/>
          </a:xfrm>
          <a:prstGeom prst="rect">
            <a:avLst/>
          </a:prstGeom>
          <a:solidFill>
            <a:schemeClr val="tx2">
              <a:lumMod val="40000"/>
              <a:lumOff val="60000"/>
            </a:schemeClr>
          </a:solidFill>
        </p:spPr>
      </p:pic>
      <p:pic>
        <p:nvPicPr>
          <p:cNvPr id="75" name="object 75"/>
          <p:cNvPicPr/>
          <p:nvPr/>
        </p:nvPicPr>
        <p:blipFill>
          <a:blip r:embed="rId18" cstate="print"/>
          <a:stretch>
            <a:fillRect/>
          </a:stretch>
        </p:blipFill>
        <p:spPr>
          <a:xfrm>
            <a:off x="4898746" y="4784373"/>
            <a:ext cx="1266930" cy="203299"/>
          </a:xfrm>
          <a:prstGeom prst="rect">
            <a:avLst/>
          </a:prstGeom>
          <a:solidFill>
            <a:schemeClr val="tx2">
              <a:lumMod val="40000"/>
              <a:lumOff val="60000"/>
            </a:schemeClr>
          </a:solidFill>
        </p:spPr>
      </p:pic>
      <p:pic>
        <p:nvPicPr>
          <p:cNvPr id="76" name="object 76"/>
          <p:cNvPicPr/>
          <p:nvPr/>
        </p:nvPicPr>
        <p:blipFill>
          <a:blip r:embed="rId8" cstate="print"/>
          <a:stretch>
            <a:fillRect/>
          </a:stretch>
        </p:blipFill>
        <p:spPr>
          <a:xfrm>
            <a:off x="4675776" y="5154271"/>
            <a:ext cx="82599" cy="82599"/>
          </a:xfrm>
          <a:prstGeom prst="rect">
            <a:avLst/>
          </a:prstGeom>
        </p:spPr>
      </p:pic>
      <p:pic>
        <p:nvPicPr>
          <p:cNvPr id="77" name="object 77"/>
          <p:cNvPicPr/>
          <p:nvPr/>
        </p:nvPicPr>
        <p:blipFill>
          <a:blip r:embed="rId19" cstate="print"/>
          <a:stretch>
            <a:fillRect/>
          </a:stretch>
        </p:blipFill>
        <p:spPr>
          <a:xfrm>
            <a:off x="4891354" y="5097865"/>
            <a:ext cx="2714662" cy="228897"/>
          </a:xfrm>
          <a:prstGeom prst="rect">
            <a:avLst/>
          </a:prstGeom>
        </p:spPr>
      </p:pic>
      <p:pic>
        <p:nvPicPr>
          <p:cNvPr id="78" name="object 78"/>
          <p:cNvPicPr/>
          <p:nvPr/>
        </p:nvPicPr>
        <p:blipFill>
          <a:blip r:embed="rId20" cstate="print"/>
          <a:stretch>
            <a:fillRect/>
          </a:stretch>
        </p:blipFill>
        <p:spPr>
          <a:xfrm>
            <a:off x="4898746" y="5442491"/>
            <a:ext cx="851123" cy="173831"/>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 name="object 4"/>
          <p:cNvGrpSpPr/>
          <p:nvPr/>
        </p:nvGrpSpPr>
        <p:grpSpPr>
          <a:xfrm>
            <a:off x="3466098" y="907805"/>
            <a:ext cx="102235" cy="4522470"/>
            <a:chOff x="3542860" y="1006554"/>
            <a:chExt cx="102235" cy="4522470"/>
          </a:xfrm>
        </p:grpSpPr>
        <p:sp>
          <p:nvSpPr>
            <p:cNvPr id="5" name="object 5"/>
            <p:cNvSpPr/>
            <p:nvPr/>
          </p:nvSpPr>
          <p:spPr>
            <a:xfrm>
              <a:off x="3560526" y="1026838"/>
              <a:ext cx="61594" cy="4482465"/>
            </a:xfrm>
            <a:custGeom>
              <a:avLst/>
              <a:gdLst/>
              <a:ahLst/>
              <a:cxnLst/>
              <a:rect l="l" t="t" r="r" b="b"/>
              <a:pathLst>
                <a:path w="61595" h="4482465">
                  <a:moveTo>
                    <a:pt x="15165" y="2009009"/>
                  </a:moveTo>
                  <a:lnTo>
                    <a:pt x="7928" y="1926874"/>
                  </a:lnTo>
                  <a:lnTo>
                    <a:pt x="4852" y="1876510"/>
                  </a:lnTo>
                  <a:lnTo>
                    <a:pt x="2471" y="1823420"/>
                  </a:lnTo>
                  <a:lnTo>
                    <a:pt x="836" y="1768229"/>
                  </a:lnTo>
                  <a:lnTo>
                    <a:pt x="0" y="1711557"/>
                  </a:lnTo>
                  <a:lnTo>
                    <a:pt x="12" y="1654029"/>
                  </a:lnTo>
                  <a:lnTo>
                    <a:pt x="926" y="1596265"/>
                  </a:lnTo>
                  <a:lnTo>
                    <a:pt x="2792" y="1538888"/>
                  </a:lnTo>
                  <a:lnTo>
                    <a:pt x="5663" y="1482522"/>
                  </a:lnTo>
                  <a:lnTo>
                    <a:pt x="9588" y="1427788"/>
                  </a:lnTo>
                  <a:lnTo>
                    <a:pt x="14621" y="1375308"/>
                  </a:lnTo>
                  <a:lnTo>
                    <a:pt x="20812" y="1325705"/>
                  </a:lnTo>
                  <a:lnTo>
                    <a:pt x="23441" y="1265324"/>
                  </a:lnTo>
                  <a:lnTo>
                    <a:pt x="26179" y="1205929"/>
                  </a:lnTo>
                  <a:lnTo>
                    <a:pt x="28898" y="1147592"/>
                  </a:lnTo>
                  <a:lnTo>
                    <a:pt x="31468" y="1090384"/>
                  </a:lnTo>
                  <a:lnTo>
                    <a:pt x="33762" y="1034375"/>
                  </a:lnTo>
                  <a:lnTo>
                    <a:pt x="35651" y="979637"/>
                  </a:lnTo>
                  <a:lnTo>
                    <a:pt x="37008" y="926241"/>
                  </a:lnTo>
                  <a:lnTo>
                    <a:pt x="37703" y="874258"/>
                  </a:lnTo>
                  <a:lnTo>
                    <a:pt x="37610" y="823759"/>
                  </a:lnTo>
                  <a:lnTo>
                    <a:pt x="36598" y="774815"/>
                  </a:lnTo>
                  <a:lnTo>
                    <a:pt x="34541" y="727498"/>
                  </a:lnTo>
                  <a:lnTo>
                    <a:pt x="31310" y="681878"/>
                  </a:lnTo>
                  <a:lnTo>
                    <a:pt x="26776" y="638026"/>
                  </a:lnTo>
                  <a:lnTo>
                    <a:pt x="20812" y="596013"/>
                  </a:lnTo>
                  <a:lnTo>
                    <a:pt x="16616" y="540490"/>
                  </a:lnTo>
                  <a:lnTo>
                    <a:pt x="13518" y="485886"/>
                  </a:lnTo>
                  <a:lnTo>
                    <a:pt x="11418" y="432248"/>
                  </a:lnTo>
                  <a:lnTo>
                    <a:pt x="10216" y="379625"/>
                  </a:lnTo>
                  <a:lnTo>
                    <a:pt x="9810" y="328061"/>
                  </a:lnTo>
                  <a:lnTo>
                    <a:pt x="10099" y="277605"/>
                  </a:lnTo>
                  <a:lnTo>
                    <a:pt x="10984" y="228303"/>
                  </a:lnTo>
                  <a:lnTo>
                    <a:pt x="12363" y="180202"/>
                  </a:lnTo>
                  <a:lnTo>
                    <a:pt x="14136" y="133348"/>
                  </a:lnTo>
                  <a:lnTo>
                    <a:pt x="16203" y="87788"/>
                  </a:lnTo>
                  <a:lnTo>
                    <a:pt x="18461" y="43570"/>
                  </a:lnTo>
                  <a:lnTo>
                    <a:pt x="20812" y="739"/>
                  </a:lnTo>
                  <a:lnTo>
                    <a:pt x="26061" y="0"/>
                  </a:lnTo>
                  <a:lnTo>
                    <a:pt x="30094" y="460"/>
                  </a:lnTo>
                  <a:lnTo>
                    <a:pt x="34528" y="739"/>
                  </a:lnTo>
                  <a:lnTo>
                    <a:pt x="33161" y="68263"/>
                  </a:lnTo>
                  <a:lnTo>
                    <a:pt x="31870" y="126597"/>
                  </a:lnTo>
                  <a:lnTo>
                    <a:pt x="30647" y="180202"/>
                  </a:lnTo>
                  <a:lnTo>
                    <a:pt x="29720" y="222816"/>
                  </a:lnTo>
                  <a:lnTo>
                    <a:pt x="28965" y="264259"/>
                  </a:lnTo>
                  <a:lnTo>
                    <a:pt x="28494" y="303631"/>
                  </a:lnTo>
                  <a:lnTo>
                    <a:pt x="28358" y="342712"/>
                  </a:lnTo>
                  <a:lnTo>
                    <a:pt x="28609" y="383279"/>
                  </a:lnTo>
                  <a:lnTo>
                    <a:pt x="29300" y="427114"/>
                  </a:lnTo>
                  <a:lnTo>
                    <a:pt x="30482" y="475995"/>
                  </a:lnTo>
                  <a:lnTo>
                    <a:pt x="32207" y="531702"/>
                  </a:lnTo>
                  <a:lnTo>
                    <a:pt x="37299" y="672536"/>
                  </a:lnTo>
                  <a:lnTo>
                    <a:pt x="39279" y="742205"/>
                  </a:lnTo>
                  <a:lnTo>
                    <a:pt x="40533" y="805427"/>
                  </a:lnTo>
                  <a:lnTo>
                    <a:pt x="41127" y="862610"/>
                  </a:lnTo>
                  <a:lnTo>
                    <a:pt x="41128" y="914161"/>
                  </a:lnTo>
                  <a:lnTo>
                    <a:pt x="40600" y="960487"/>
                  </a:lnTo>
                  <a:lnTo>
                    <a:pt x="39610" y="1001994"/>
                  </a:lnTo>
                  <a:lnTo>
                    <a:pt x="38224" y="1039090"/>
                  </a:lnTo>
                  <a:lnTo>
                    <a:pt x="36508" y="1072182"/>
                  </a:lnTo>
                  <a:lnTo>
                    <a:pt x="34528" y="1101677"/>
                  </a:lnTo>
                  <a:lnTo>
                    <a:pt x="36801" y="1130440"/>
                  </a:lnTo>
                  <a:lnTo>
                    <a:pt x="39832" y="1164086"/>
                  </a:lnTo>
                  <a:lnTo>
                    <a:pt x="43373" y="1202146"/>
                  </a:lnTo>
                  <a:lnTo>
                    <a:pt x="47172" y="1244146"/>
                  </a:lnTo>
                  <a:lnTo>
                    <a:pt x="50980" y="1289616"/>
                  </a:lnTo>
                  <a:lnTo>
                    <a:pt x="54546" y="1338084"/>
                  </a:lnTo>
                  <a:lnTo>
                    <a:pt x="57621" y="1389078"/>
                  </a:lnTo>
                  <a:lnTo>
                    <a:pt x="59955" y="1442126"/>
                  </a:lnTo>
                  <a:lnTo>
                    <a:pt x="61297" y="1496758"/>
                  </a:lnTo>
                  <a:lnTo>
                    <a:pt x="61397" y="1552500"/>
                  </a:lnTo>
                  <a:lnTo>
                    <a:pt x="60006" y="1608881"/>
                  </a:lnTo>
                  <a:lnTo>
                    <a:pt x="56874" y="1665431"/>
                  </a:lnTo>
                  <a:lnTo>
                    <a:pt x="51750" y="1721676"/>
                  </a:lnTo>
                  <a:lnTo>
                    <a:pt x="44385" y="1777146"/>
                  </a:lnTo>
                  <a:lnTo>
                    <a:pt x="34528" y="1831368"/>
                  </a:lnTo>
                  <a:lnTo>
                    <a:pt x="26060" y="1891191"/>
                  </a:lnTo>
                  <a:lnTo>
                    <a:pt x="19890" y="1945734"/>
                  </a:lnTo>
                  <a:lnTo>
                    <a:pt x="15788" y="1996026"/>
                  </a:lnTo>
                  <a:lnTo>
                    <a:pt x="15165" y="2009009"/>
                  </a:lnTo>
                  <a:close/>
                </a:path>
                <a:path w="61595" h="4482465">
                  <a:moveTo>
                    <a:pt x="27050" y="2328971"/>
                  </a:moveTo>
                  <a:lnTo>
                    <a:pt x="25945" y="2315216"/>
                  </a:lnTo>
                  <a:lnTo>
                    <a:pt x="21919" y="2265953"/>
                  </a:lnTo>
                  <a:lnTo>
                    <a:pt x="18373" y="2219622"/>
                  </a:lnTo>
                  <a:lnTo>
                    <a:pt x="15534" y="2175197"/>
                  </a:lnTo>
                  <a:lnTo>
                    <a:pt x="13629" y="2131651"/>
                  </a:lnTo>
                  <a:lnTo>
                    <a:pt x="12885" y="2087958"/>
                  </a:lnTo>
                  <a:lnTo>
                    <a:pt x="13529" y="2043092"/>
                  </a:lnTo>
                  <a:lnTo>
                    <a:pt x="15165" y="2009009"/>
                  </a:lnTo>
                  <a:lnTo>
                    <a:pt x="15959" y="2016940"/>
                  </a:lnTo>
                  <a:lnTo>
                    <a:pt x="20812" y="2055396"/>
                  </a:lnTo>
                  <a:lnTo>
                    <a:pt x="25766" y="2098577"/>
                  </a:lnTo>
                  <a:lnTo>
                    <a:pt x="28714" y="2142530"/>
                  </a:lnTo>
                  <a:lnTo>
                    <a:pt x="29987" y="2187374"/>
                  </a:lnTo>
                  <a:lnTo>
                    <a:pt x="29916" y="2233228"/>
                  </a:lnTo>
                  <a:lnTo>
                    <a:pt x="28834" y="2280211"/>
                  </a:lnTo>
                  <a:lnTo>
                    <a:pt x="27050" y="2328971"/>
                  </a:lnTo>
                  <a:close/>
                </a:path>
                <a:path w="61595" h="4482465">
                  <a:moveTo>
                    <a:pt x="36642" y="2782553"/>
                  </a:moveTo>
                  <a:lnTo>
                    <a:pt x="34564" y="2763150"/>
                  </a:lnTo>
                  <a:lnTo>
                    <a:pt x="27935" y="2707071"/>
                  </a:lnTo>
                  <a:lnTo>
                    <a:pt x="20812" y="2650670"/>
                  </a:lnTo>
                  <a:lnTo>
                    <a:pt x="19683" y="2592462"/>
                  </a:lnTo>
                  <a:lnTo>
                    <a:pt x="19866" y="2536213"/>
                  </a:lnTo>
                  <a:lnTo>
                    <a:pt x="21028" y="2481806"/>
                  </a:lnTo>
                  <a:lnTo>
                    <a:pt x="22838" y="2429120"/>
                  </a:lnTo>
                  <a:lnTo>
                    <a:pt x="24963" y="2378039"/>
                  </a:lnTo>
                  <a:lnTo>
                    <a:pt x="27050" y="2328971"/>
                  </a:lnTo>
                  <a:lnTo>
                    <a:pt x="30223" y="2368437"/>
                  </a:lnTo>
                  <a:lnTo>
                    <a:pt x="34528" y="2426642"/>
                  </a:lnTo>
                  <a:lnTo>
                    <a:pt x="38580" y="2482677"/>
                  </a:lnTo>
                  <a:lnTo>
                    <a:pt x="40908" y="2535445"/>
                  </a:lnTo>
                  <a:lnTo>
                    <a:pt x="41805" y="2585576"/>
                  </a:lnTo>
                  <a:lnTo>
                    <a:pt x="41571" y="2633700"/>
                  </a:lnTo>
                  <a:lnTo>
                    <a:pt x="40500" y="2680445"/>
                  </a:lnTo>
                  <a:lnTo>
                    <a:pt x="38891" y="2726441"/>
                  </a:lnTo>
                  <a:lnTo>
                    <a:pt x="37039" y="2772316"/>
                  </a:lnTo>
                  <a:lnTo>
                    <a:pt x="36642" y="2782553"/>
                  </a:lnTo>
                  <a:close/>
                </a:path>
                <a:path w="61595" h="4482465">
                  <a:moveTo>
                    <a:pt x="36148" y="3235402"/>
                  </a:moveTo>
                  <a:lnTo>
                    <a:pt x="36101" y="3171652"/>
                  </a:lnTo>
                  <a:lnTo>
                    <a:pt x="35876" y="3126711"/>
                  </a:lnTo>
                  <a:lnTo>
                    <a:pt x="35369" y="3075638"/>
                  </a:lnTo>
                  <a:lnTo>
                    <a:pt x="34528" y="3021917"/>
                  </a:lnTo>
                  <a:lnTo>
                    <a:pt x="33141" y="2967203"/>
                  </a:lnTo>
                  <a:lnTo>
                    <a:pt x="32996" y="2915516"/>
                  </a:lnTo>
                  <a:lnTo>
                    <a:pt x="33795" y="2866225"/>
                  </a:lnTo>
                  <a:lnTo>
                    <a:pt x="35243" y="2818670"/>
                  </a:lnTo>
                  <a:lnTo>
                    <a:pt x="36642" y="2782553"/>
                  </a:lnTo>
                  <a:lnTo>
                    <a:pt x="40514" y="2818701"/>
                  </a:lnTo>
                  <a:lnTo>
                    <a:pt x="45586" y="2873391"/>
                  </a:lnTo>
                  <a:lnTo>
                    <a:pt x="49599" y="2927078"/>
                  </a:lnTo>
                  <a:lnTo>
                    <a:pt x="52362" y="2979490"/>
                  </a:lnTo>
                  <a:lnTo>
                    <a:pt x="53686" y="3030392"/>
                  </a:lnTo>
                  <a:lnTo>
                    <a:pt x="53382" y="3079545"/>
                  </a:lnTo>
                  <a:lnTo>
                    <a:pt x="51259" y="3126711"/>
                  </a:lnTo>
                  <a:lnTo>
                    <a:pt x="47130" y="3171652"/>
                  </a:lnTo>
                  <a:lnTo>
                    <a:pt x="40805" y="3214131"/>
                  </a:lnTo>
                  <a:lnTo>
                    <a:pt x="36148" y="3235402"/>
                  </a:lnTo>
                  <a:close/>
                </a:path>
                <a:path w="61595" h="4482465">
                  <a:moveTo>
                    <a:pt x="25896" y="4482122"/>
                  </a:moveTo>
                  <a:lnTo>
                    <a:pt x="20812" y="4481299"/>
                  </a:lnTo>
                  <a:lnTo>
                    <a:pt x="25824" y="4425323"/>
                  </a:lnTo>
                  <a:lnTo>
                    <a:pt x="28270" y="4375734"/>
                  </a:lnTo>
                  <a:lnTo>
                    <a:pt x="28672" y="4330800"/>
                  </a:lnTo>
                  <a:lnTo>
                    <a:pt x="27551" y="4288787"/>
                  </a:lnTo>
                  <a:lnTo>
                    <a:pt x="25427" y="4247960"/>
                  </a:lnTo>
                  <a:lnTo>
                    <a:pt x="22821" y="4206587"/>
                  </a:lnTo>
                  <a:lnTo>
                    <a:pt x="20255" y="4162933"/>
                  </a:lnTo>
                  <a:lnTo>
                    <a:pt x="18250" y="4115264"/>
                  </a:lnTo>
                  <a:lnTo>
                    <a:pt x="17327" y="4061846"/>
                  </a:lnTo>
                  <a:lnTo>
                    <a:pt x="18007" y="4000947"/>
                  </a:lnTo>
                  <a:lnTo>
                    <a:pt x="20812" y="3930830"/>
                  </a:lnTo>
                  <a:lnTo>
                    <a:pt x="26533" y="3871642"/>
                  </a:lnTo>
                  <a:lnTo>
                    <a:pt x="30392" y="3815316"/>
                  </a:lnTo>
                  <a:lnTo>
                    <a:pt x="32636" y="3761524"/>
                  </a:lnTo>
                  <a:lnTo>
                    <a:pt x="33512" y="3709938"/>
                  </a:lnTo>
                  <a:lnTo>
                    <a:pt x="33269" y="3660229"/>
                  </a:lnTo>
                  <a:lnTo>
                    <a:pt x="32156" y="3612070"/>
                  </a:lnTo>
                  <a:lnTo>
                    <a:pt x="30419" y="3565131"/>
                  </a:lnTo>
                  <a:lnTo>
                    <a:pt x="28308" y="3519085"/>
                  </a:lnTo>
                  <a:lnTo>
                    <a:pt x="26070" y="3473603"/>
                  </a:lnTo>
                  <a:lnTo>
                    <a:pt x="23953" y="3428357"/>
                  </a:lnTo>
                  <a:lnTo>
                    <a:pt x="22206" y="3383018"/>
                  </a:lnTo>
                  <a:lnTo>
                    <a:pt x="21076" y="3337259"/>
                  </a:lnTo>
                  <a:lnTo>
                    <a:pt x="20812" y="3290750"/>
                  </a:lnTo>
                  <a:lnTo>
                    <a:pt x="32096" y="3253910"/>
                  </a:lnTo>
                  <a:lnTo>
                    <a:pt x="36148" y="3235402"/>
                  </a:lnTo>
                  <a:lnTo>
                    <a:pt x="36010" y="3280697"/>
                  </a:lnTo>
                  <a:lnTo>
                    <a:pt x="35680" y="3337259"/>
                  </a:lnTo>
                  <a:lnTo>
                    <a:pt x="35345" y="3383018"/>
                  </a:lnTo>
                  <a:lnTo>
                    <a:pt x="34579" y="3481819"/>
                  </a:lnTo>
                  <a:lnTo>
                    <a:pt x="34255" y="3533324"/>
                  </a:lnTo>
                  <a:lnTo>
                    <a:pt x="34125" y="3565131"/>
                  </a:lnTo>
                  <a:lnTo>
                    <a:pt x="34012" y="3612070"/>
                  </a:lnTo>
                  <a:lnTo>
                    <a:pt x="34129" y="3694707"/>
                  </a:lnTo>
                  <a:lnTo>
                    <a:pt x="34528" y="3751608"/>
                  </a:lnTo>
                  <a:lnTo>
                    <a:pt x="31603" y="3806704"/>
                  </a:lnTo>
                  <a:lnTo>
                    <a:pt x="29628" y="3862750"/>
                  </a:lnTo>
                  <a:lnTo>
                    <a:pt x="28477" y="3919396"/>
                  </a:lnTo>
                  <a:lnTo>
                    <a:pt x="28026" y="3976289"/>
                  </a:lnTo>
                  <a:lnTo>
                    <a:pt x="28149" y="4033076"/>
                  </a:lnTo>
                  <a:lnTo>
                    <a:pt x="28722" y="4089406"/>
                  </a:lnTo>
                  <a:lnTo>
                    <a:pt x="29620" y="4144926"/>
                  </a:lnTo>
                  <a:lnTo>
                    <a:pt x="30719" y="4199284"/>
                  </a:lnTo>
                  <a:lnTo>
                    <a:pt x="33018" y="4303105"/>
                  </a:lnTo>
                  <a:lnTo>
                    <a:pt x="33968" y="4351862"/>
                  </a:lnTo>
                  <a:lnTo>
                    <a:pt x="34620" y="4398049"/>
                  </a:lnTo>
                  <a:lnTo>
                    <a:pt x="34848" y="4441312"/>
                  </a:lnTo>
                  <a:lnTo>
                    <a:pt x="34529" y="4481136"/>
                  </a:lnTo>
                  <a:lnTo>
                    <a:pt x="31070" y="4481136"/>
                  </a:lnTo>
                  <a:lnTo>
                    <a:pt x="25896" y="4482122"/>
                  </a:lnTo>
                  <a:close/>
                </a:path>
                <a:path w="61595" h="4482465">
                  <a:moveTo>
                    <a:pt x="34528" y="4481299"/>
                  </a:moveTo>
                  <a:lnTo>
                    <a:pt x="31070" y="4481136"/>
                  </a:lnTo>
                  <a:lnTo>
                    <a:pt x="34529" y="4481136"/>
                  </a:lnTo>
                  <a:lnTo>
                    <a:pt x="34528" y="4481299"/>
                  </a:lnTo>
                  <a:close/>
                </a:path>
              </a:pathLst>
            </a:custGeom>
            <a:solidFill>
              <a:srgbClr val="ED7D31"/>
            </a:solidFill>
          </p:spPr>
          <p:txBody>
            <a:bodyPr wrap="square" lIns="0" tIns="0" rIns="0" bIns="0" rtlCol="0"/>
            <a:lstStyle/>
            <a:p>
              <a:endParaRPr/>
            </a:p>
          </p:txBody>
        </p:sp>
        <p:sp>
          <p:nvSpPr>
            <p:cNvPr id="6" name="object 6"/>
            <p:cNvSpPr/>
            <p:nvPr/>
          </p:nvSpPr>
          <p:spPr>
            <a:xfrm>
              <a:off x="3563497" y="1027191"/>
              <a:ext cx="60960" cy="4481195"/>
            </a:xfrm>
            <a:custGeom>
              <a:avLst/>
              <a:gdLst/>
              <a:ahLst/>
              <a:cxnLst/>
              <a:rect l="l" t="t" r="r" b="b"/>
              <a:pathLst>
                <a:path w="60960" h="4481195">
                  <a:moveTo>
                    <a:pt x="31557" y="386"/>
                  </a:moveTo>
                  <a:lnTo>
                    <a:pt x="28489" y="63407"/>
                  </a:lnTo>
                  <a:lnTo>
                    <a:pt x="26488" y="119564"/>
                  </a:lnTo>
                  <a:lnTo>
                    <a:pt x="25400" y="170187"/>
                  </a:lnTo>
                  <a:lnTo>
                    <a:pt x="25074" y="216601"/>
                  </a:lnTo>
                  <a:lnTo>
                    <a:pt x="25356" y="260134"/>
                  </a:lnTo>
                  <a:lnTo>
                    <a:pt x="26094" y="302113"/>
                  </a:lnTo>
                  <a:lnTo>
                    <a:pt x="27136" y="343865"/>
                  </a:lnTo>
                  <a:lnTo>
                    <a:pt x="28329" y="386716"/>
                  </a:lnTo>
                  <a:lnTo>
                    <a:pt x="29519" y="431994"/>
                  </a:lnTo>
                  <a:lnTo>
                    <a:pt x="30556" y="481026"/>
                  </a:lnTo>
                  <a:lnTo>
                    <a:pt x="31286" y="535140"/>
                  </a:lnTo>
                  <a:lnTo>
                    <a:pt x="31557" y="595660"/>
                  </a:lnTo>
                  <a:lnTo>
                    <a:pt x="32451" y="666804"/>
                  </a:lnTo>
                  <a:lnTo>
                    <a:pt x="33681" y="725634"/>
                  </a:lnTo>
                  <a:lnTo>
                    <a:pt x="35046" y="775051"/>
                  </a:lnTo>
                  <a:lnTo>
                    <a:pt x="36346" y="817961"/>
                  </a:lnTo>
                  <a:lnTo>
                    <a:pt x="37381" y="857265"/>
                  </a:lnTo>
                  <a:lnTo>
                    <a:pt x="37949" y="895868"/>
                  </a:lnTo>
                  <a:lnTo>
                    <a:pt x="37852" y="936672"/>
                  </a:lnTo>
                  <a:lnTo>
                    <a:pt x="36887" y="982580"/>
                  </a:lnTo>
                  <a:lnTo>
                    <a:pt x="34856" y="1036497"/>
                  </a:lnTo>
                  <a:lnTo>
                    <a:pt x="31557" y="1101324"/>
                  </a:lnTo>
                  <a:lnTo>
                    <a:pt x="27990" y="1162839"/>
                  </a:lnTo>
                  <a:lnTo>
                    <a:pt x="26622" y="1217786"/>
                  </a:lnTo>
                  <a:lnTo>
                    <a:pt x="26957" y="1267590"/>
                  </a:lnTo>
                  <a:lnTo>
                    <a:pt x="28501" y="1313677"/>
                  </a:lnTo>
                  <a:lnTo>
                    <a:pt x="30758" y="1357468"/>
                  </a:lnTo>
                  <a:lnTo>
                    <a:pt x="33233" y="1400390"/>
                  </a:lnTo>
                  <a:lnTo>
                    <a:pt x="35432" y="1443865"/>
                  </a:lnTo>
                  <a:lnTo>
                    <a:pt x="36858" y="1489319"/>
                  </a:lnTo>
                  <a:lnTo>
                    <a:pt x="37018" y="1538176"/>
                  </a:lnTo>
                  <a:lnTo>
                    <a:pt x="35416" y="1591859"/>
                  </a:lnTo>
                  <a:lnTo>
                    <a:pt x="31557" y="1651792"/>
                  </a:lnTo>
                  <a:lnTo>
                    <a:pt x="30933" y="1700556"/>
                  </a:lnTo>
                  <a:lnTo>
                    <a:pt x="29854" y="1750639"/>
                  </a:lnTo>
                  <a:lnTo>
                    <a:pt x="28455" y="1801717"/>
                  </a:lnTo>
                  <a:lnTo>
                    <a:pt x="26876" y="1853466"/>
                  </a:lnTo>
                  <a:lnTo>
                    <a:pt x="25255" y="1905564"/>
                  </a:lnTo>
                  <a:lnTo>
                    <a:pt x="23730" y="1957686"/>
                  </a:lnTo>
                  <a:lnTo>
                    <a:pt x="22438" y="2009508"/>
                  </a:lnTo>
                  <a:lnTo>
                    <a:pt x="21519" y="2060707"/>
                  </a:lnTo>
                  <a:lnTo>
                    <a:pt x="21111" y="2110958"/>
                  </a:lnTo>
                  <a:lnTo>
                    <a:pt x="21350" y="2159939"/>
                  </a:lnTo>
                  <a:lnTo>
                    <a:pt x="22376" y="2207325"/>
                  </a:lnTo>
                  <a:lnTo>
                    <a:pt x="24327" y="2252793"/>
                  </a:lnTo>
                  <a:lnTo>
                    <a:pt x="27341" y="2296019"/>
                  </a:lnTo>
                  <a:lnTo>
                    <a:pt x="31557" y="2336678"/>
                  </a:lnTo>
                  <a:lnTo>
                    <a:pt x="31774" y="2383374"/>
                  </a:lnTo>
                  <a:lnTo>
                    <a:pt x="30591" y="2430518"/>
                  </a:lnTo>
                  <a:lnTo>
                    <a:pt x="28417" y="2478137"/>
                  </a:lnTo>
                  <a:lnTo>
                    <a:pt x="25659" y="2526252"/>
                  </a:lnTo>
                  <a:lnTo>
                    <a:pt x="22726" y="2574889"/>
                  </a:lnTo>
                  <a:lnTo>
                    <a:pt x="20026" y="2624071"/>
                  </a:lnTo>
                  <a:lnTo>
                    <a:pt x="17966" y="2673822"/>
                  </a:lnTo>
                  <a:lnTo>
                    <a:pt x="16955" y="2724166"/>
                  </a:lnTo>
                  <a:lnTo>
                    <a:pt x="17400" y="2775127"/>
                  </a:lnTo>
                  <a:lnTo>
                    <a:pt x="19710" y="2826730"/>
                  </a:lnTo>
                  <a:lnTo>
                    <a:pt x="24293" y="2878997"/>
                  </a:lnTo>
                  <a:lnTo>
                    <a:pt x="31557" y="2931952"/>
                  </a:lnTo>
                  <a:lnTo>
                    <a:pt x="35380" y="2987081"/>
                  </a:lnTo>
                  <a:lnTo>
                    <a:pt x="37688" y="3040536"/>
                  </a:lnTo>
                  <a:lnTo>
                    <a:pt x="38730" y="3092534"/>
                  </a:lnTo>
                  <a:lnTo>
                    <a:pt x="38756" y="3143297"/>
                  </a:lnTo>
                  <a:lnTo>
                    <a:pt x="38018" y="3193042"/>
                  </a:lnTo>
                  <a:lnTo>
                    <a:pt x="36766" y="3241989"/>
                  </a:lnTo>
                  <a:lnTo>
                    <a:pt x="35250" y="3290357"/>
                  </a:lnTo>
                  <a:lnTo>
                    <a:pt x="33720" y="3338365"/>
                  </a:lnTo>
                  <a:lnTo>
                    <a:pt x="32428" y="3386233"/>
                  </a:lnTo>
                  <a:lnTo>
                    <a:pt x="31623" y="3434178"/>
                  </a:lnTo>
                  <a:lnTo>
                    <a:pt x="31557" y="3482421"/>
                  </a:lnTo>
                  <a:lnTo>
                    <a:pt x="35186" y="3509028"/>
                  </a:lnTo>
                  <a:lnTo>
                    <a:pt x="38809" y="3538467"/>
                  </a:lnTo>
                  <a:lnTo>
                    <a:pt x="45787" y="3605586"/>
                  </a:lnTo>
                  <a:lnTo>
                    <a:pt x="51988" y="3683277"/>
                  </a:lnTo>
                  <a:lnTo>
                    <a:pt x="54641" y="3725930"/>
                  </a:lnTo>
                  <a:lnTo>
                    <a:pt x="56912" y="3771038"/>
                  </a:lnTo>
                  <a:lnTo>
                    <a:pt x="58738" y="3818537"/>
                  </a:lnTo>
                  <a:lnTo>
                    <a:pt x="60056" y="3868366"/>
                  </a:lnTo>
                  <a:lnTo>
                    <a:pt x="60805" y="3920461"/>
                  </a:lnTo>
                  <a:lnTo>
                    <a:pt x="60921" y="3974760"/>
                  </a:lnTo>
                  <a:lnTo>
                    <a:pt x="60342" y="4031199"/>
                  </a:lnTo>
                  <a:lnTo>
                    <a:pt x="59005" y="4089717"/>
                  </a:lnTo>
                  <a:lnTo>
                    <a:pt x="56847" y="4150250"/>
                  </a:lnTo>
                  <a:lnTo>
                    <a:pt x="53806" y="4212735"/>
                  </a:lnTo>
                  <a:lnTo>
                    <a:pt x="49819" y="4277110"/>
                  </a:lnTo>
                  <a:lnTo>
                    <a:pt x="44824" y="4343313"/>
                  </a:lnTo>
                  <a:lnTo>
                    <a:pt x="38757" y="4411279"/>
                  </a:lnTo>
                  <a:lnTo>
                    <a:pt x="31557" y="4480946"/>
                  </a:lnTo>
                  <a:lnTo>
                    <a:pt x="27946" y="4481028"/>
                  </a:lnTo>
                  <a:lnTo>
                    <a:pt x="22211" y="4480896"/>
                  </a:lnTo>
                  <a:lnTo>
                    <a:pt x="17841" y="4480946"/>
                  </a:lnTo>
                  <a:lnTo>
                    <a:pt x="13138" y="4438790"/>
                  </a:lnTo>
                  <a:lnTo>
                    <a:pt x="9672" y="4393439"/>
                  </a:lnTo>
                  <a:lnTo>
                    <a:pt x="7319" y="4345441"/>
                  </a:lnTo>
                  <a:lnTo>
                    <a:pt x="5955" y="4295348"/>
                  </a:lnTo>
                  <a:lnTo>
                    <a:pt x="5457" y="4243707"/>
                  </a:lnTo>
                  <a:lnTo>
                    <a:pt x="5701" y="4191070"/>
                  </a:lnTo>
                  <a:lnTo>
                    <a:pt x="6565" y="4137986"/>
                  </a:lnTo>
                  <a:lnTo>
                    <a:pt x="7924" y="4085004"/>
                  </a:lnTo>
                  <a:lnTo>
                    <a:pt x="9656" y="4032674"/>
                  </a:lnTo>
                  <a:lnTo>
                    <a:pt x="11637" y="3981545"/>
                  </a:lnTo>
                  <a:lnTo>
                    <a:pt x="13744" y="3932168"/>
                  </a:lnTo>
                  <a:lnTo>
                    <a:pt x="15853" y="3885092"/>
                  </a:lnTo>
                  <a:lnTo>
                    <a:pt x="17841" y="3840866"/>
                  </a:lnTo>
                  <a:lnTo>
                    <a:pt x="25440" y="3795385"/>
                  </a:lnTo>
                  <a:lnTo>
                    <a:pt x="31533" y="3751876"/>
                  </a:lnTo>
                  <a:lnTo>
                    <a:pt x="36116" y="3709379"/>
                  </a:lnTo>
                  <a:lnTo>
                    <a:pt x="39183" y="3666932"/>
                  </a:lnTo>
                  <a:lnTo>
                    <a:pt x="40731" y="3623573"/>
                  </a:lnTo>
                  <a:lnTo>
                    <a:pt x="40754" y="3578340"/>
                  </a:lnTo>
                  <a:lnTo>
                    <a:pt x="39248" y="3530270"/>
                  </a:lnTo>
                  <a:lnTo>
                    <a:pt x="36209" y="3478404"/>
                  </a:lnTo>
                  <a:lnTo>
                    <a:pt x="31631" y="3421777"/>
                  </a:lnTo>
                  <a:lnTo>
                    <a:pt x="25509" y="3359429"/>
                  </a:lnTo>
                  <a:lnTo>
                    <a:pt x="17841" y="3290397"/>
                  </a:lnTo>
                  <a:lnTo>
                    <a:pt x="18369" y="3232905"/>
                  </a:lnTo>
                  <a:lnTo>
                    <a:pt x="19762" y="3179298"/>
                  </a:lnTo>
                  <a:lnTo>
                    <a:pt x="21803" y="3128972"/>
                  </a:lnTo>
                  <a:lnTo>
                    <a:pt x="24275" y="3081321"/>
                  </a:lnTo>
                  <a:lnTo>
                    <a:pt x="26961" y="3035740"/>
                  </a:lnTo>
                  <a:lnTo>
                    <a:pt x="29644" y="2991625"/>
                  </a:lnTo>
                  <a:lnTo>
                    <a:pt x="32107" y="2948371"/>
                  </a:lnTo>
                  <a:lnTo>
                    <a:pt x="34132" y="2905372"/>
                  </a:lnTo>
                  <a:lnTo>
                    <a:pt x="35504" y="2862023"/>
                  </a:lnTo>
                  <a:lnTo>
                    <a:pt x="36004" y="2817719"/>
                  </a:lnTo>
                  <a:lnTo>
                    <a:pt x="35416" y="2771856"/>
                  </a:lnTo>
                  <a:lnTo>
                    <a:pt x="33523" y="2723828"/>
                  </a:lnTo>
                  <a:lnTo>
                    <a:pt x="30107" y="2673031"/>
                  </a:lnTo>
                  <a:lnTo>
                    <a:pt x="24952" y="2618858"/>
                  </a:lnTo>
                  <a:lnTo>
                    <a:pt x="17841" y="2560706"/>
                  </a:lnTo>
                  <a:lnTo>
                    <a:pt x="13416" y="2492437"/>
                  </a:lnTo>
                  <a:lnTo>
                    <a:pt x="9705" y="2430503"/>
                  </a:lnTo>
                  <a:lnTo>
                    <a:pt x="6735" y="2374022"/>
                  </a:lnTo>
                  <a:lnTo>
                    <a:pt x="4533" y="2322111"/>
                  </a:lnTo>
                  <a:lnTo>
                    <a:pt x="3126" y="2273887"/>
                  </a:lnTo>
                  <a:lnTo>
                    <a:pt x="2541" y="2228469"/>
                  </a:lnTo>
                  <a:lnTo>
                    <a:pt x="2807" y="2184972"/>
                  </a:lnTo>
                  <a:lnTo>
                    <a:pt x="3950" y="2142515"/>
                  </a:lnTo>
                  <a:lnTo>
                    <a:pt x="5997" y="2100215"/>
                  </a:lnTo>
                  <a:lnTo>
                    <a:pt x="8977" y="2057190"/>
                  </a:lnTo>
                  <a:lnTo>
                    <a:pt x="12915" y="2012557"/>
                  </a:lnTo>
                  <a:lnTo>
                    <a:pt x="17841" y="1965432"/>
                  </a:lnTo>
                  <a:lnTo>
                    <a:pt x="14273" y="1913901"/>
                  </a:lnTo>
                  <a:lnTo>
                    <a:pt x="10388" y="1865908"/>
                  </a:lnTo>
                  <a:lnTo>
                    <a:pt x="6602" y="1820206"/>
                  </a:lnTo>
                  <a:lnTo>
                    <a:pt x="3331" y="1775550"/>
                  </a:lnTo>
                  <a:lnTo>
                    <a:pt x="991" y="1730693"/>
                  </a:lnTo>
                  <a:lnTo>
                    <a:pt x="0" y="1684388"/>
                  </a:lnTo>
                  <a:lnTo>
                    <a:pt x="772" y="1635390"/>
                  </a:lnTo>
                  <a:lnTo>
                    <a:pt x="3726" y="1582451"/>
                  </a:lnTo>
                  <a:lnTo>
                    <a:pt x="9276" y="1524326"/>
                  </a:lnTo>
                  <a:lnTo>
                    <a:pt x="17841" y="1459768"/>
                  </a:lnTo>
                  <a:lnTo>
                    <a:pt x="20113" y="1415040"/>
                  </a:lnTo>
                  <a:lnTo>
                    <a:pt x="21339" y="1366562"/>
                  </a:lnTo>
                  <a:lnTo>
                    <a:pt x="21693" y="1315109"/>
                  </a:lnTo>
                  <a:lnTo>
                    <a:pt x="21348" y="1261459"/>
                  </a:lnTo>
                  <a:lnTo>
                    <a:pt x="20480" y="1206388"/>
                  </a:lnTo>
                  <a:lnTo>
                    <a:pt x="19262" y="1150671"/>
                  </a:lnTo>
                  <a:lnTo>
                    <a:pt x="17868" y="1095086"/>
                  </a:lnTo>
                  <a:lnTo>
                    <a:pt x="16474" y="1040408"/>
                  </a:lnTo>
                  <a:lnTo>
                    <a:pt x="15252" y="987415"/>
                  </a:lnTo>
                  <a:lnTo>
                    <a:pt x="14378" y="936882"/>
                  </a:lnTo>
                  <a:lnTo>
                    <a:pt x="14026" y="889586"/>
                  </a:lnTo>
                  <a:lnTo>
                    <a:pt x="14369" y="846304"/>
                  </a:lnTo>
                  <a:lnTo>
                    <a:pt x="15583" y="807811"/>
                  </a:lnTo>
                  <a:lnTo>
                    <a:pt x="17841" y="774883"/>
                  </a:lnTo>
                  <a:lnTo>
                    <a:pt x="20853" y="754902"/>
                  </a:lnTo>
                  <a:lnTo>
                    <a:pt x="23331" y="729174"/>
                  </a:lnTo>
                  <a:lnTo>
                    <a:pt x="26783" y="661609"/>
                  </a:lnTo>
                  <a:lnTo>
                    <a:pt x="27804" y="620337"/>
                  </a:lnTo>
                  <a:lnTo>
                    <a:pt x="28386" y="574450"/>
                  </a:lnTo>
                  <a:lnTo>
                    <a:pt x="28555" y="524229"/>
                  </a:lnTo>
                  <a:lnTo>
                    <a:pt x="28332" y="469958"/>
                  </a:lnTo>
                  <a:lnTo>
                    <a:pt x="27743" y="411919"/>
                  </a:lnTo>
                  <a:lnTo>
                    <a:pt x="26811" y="350395"/>
                  </a:lnTo>
                  <a:lnTo>
                    <a:pt x="25559" y="285668"/>
                  </a:lnTo>
                  <a:lnTo>
                    <a:pt x="24013" y="218021"/>
                  </a:lnTo>
                  <a:lnTo>
                    <a:pt x="22195" y="147736"/>
                  </a:lnTo>
                  <a:lnTo>
                    <a:pt x="20130" y="75097"/>
                  </a:lnTo>
                  <a:lnTo>
                    <a:pt x="17841" y="386"/>
                  </a:lnTo>
                  <a:lnTo>
                    <a:pt x="23186" y="213"/>
                  </a:lnTo>
                  <a:lnTo>
                    <a:pt x="25344" y="0"/>
                  </a:lnTo>
                  <a:lnTo>
                    <a:pt x="31557" y="386"/>
                  </a:lnTo>
                  <a:close/>
                </a:path>
              </a:pathLst>
            </a:custGeom>
            <a:ln w="41274">
              <a:solidFill>
                <a:srgbClr val="ED7D31"/>
              </a:solidFill>
            </a:ln>
          </p:spPr>
          <p:txBody>
            <a:bodyPr wrap="square" lIns="0" tIns="0" rIns="0" bIns="0" rtlCol="0"/>
            <a:lstStyle/>
            <a:p>
              <a:endParaRPr/>
            </a:p>
          </p:txBody>
        </p:sp>
      </p:grpSp>
      <p:sp>
        <p:nvSpPr>
          <p:cNvPr id="7" name="object 7"/>
          <p:cNvSpPr txBox="1"/>
          <p:nvPr/>
        </p:nvSpPr>
        <p:spPr>
          <a:xfrm>
            <a:off x="3954026" y="1312579"/>
            <a:ext cx="110489" cy="1181735"/>
          </a:xfrm>
          <a:prstGeom prst="rect">
            <a:avLst/>
          </a:prstGeom>
        </p:spPr>
        <p:txBody>
          <a:bodyPr vert="horz" wrap="square" lIns="0" tIns="12700" rIns="0" bIns="0" rtlCol="0">
            <a:spAutoFit/>
          </a:bodyPr>
          <a:lstStyle/>
          <a:p>
            <a:pPr marL="12700">
              <a:lnSpc>
                <a:spcPct val="100000"/>
              </a:lnSpc>
              <a:spcBef>
                <a:spcPts val="100"/>
              </a:spcBef>
            </a:pPr>
            <a:r>
              <a:rPr sz="1900" dirty="0">
                <a:latin typeface="Arial MT"/>
                <a:cs typeface="Arial MT"/>
              </a:rPr>
              <a:t>•</a:t>
            </a:r>
            <a:endParaRPr sz="1900">
              <a:latin typeface="Arial MT"/>
              <a:cs typeface="Arial MT"/>
            </a:endParaRPr>
          </a:p>
          <a:p>
            <a:pPr>
              <a:lnSpc>
                <a:spcPct val="100000"/>
              </a:lnSpc>
            </a:pPr>
            <a:endParaRPr sz="2100">
              <a:latin typeface="Arial MT"/>
              <a:cs typeface="Arial MT"/>
            </a:endParaRPr>
          </a:p>
          <a:p>
            <a:pPr>
              <a:lnSpc>
                <a:spcPct val="100000"/>
              </a:lnSpc>
            </a:pPr>
            <a:endParaRPr sz="1850">
              <a:latin typeface="Arial MT"/>
              <a:cs typeface="Arial MT"/>
            </a:endParaRPr>
          </a:p>
          <a:p>
            <a:pPr marL="12700">
              <a:lnSpc>
                <a:spcPct val="100000"/>
              </a:lnSpc>
            </a:pPr>
            <a:r>
              <a:rPr sz="1900" dirty="0">
                <a:latin typeface="Arial MT"/>
                <a:cs typeface="Arial MT"/>
              </a:rPr>
              <a:t>•</a:t>
            </a:r>
            <a:endParaRPr sz="1900">
              <a:latin typeface="Arial MT"/>
              <a:cs typeface="Arial MT"/>
            </a:endParaRPr>
          </a:p>
        </p:txBody>
      </p:sp>
      <p:pic>
        <p:nvPicPr>
          <p:cNvPr id="8" name="object 8"/>
          <p:cNvPicPr/>
          <p:nvPr/>
        </p:nvPicPr>
        <p:blipFill>
          <a:blip r:embed="rId2" cstate="print"/>
          <a:stretch>
            <a:fillRect/>
          </a:stretch>
        </p:blipFill>
        <p:spPr>
          <a:xfrm>
            <a:off x="4106155" y="1401678"/>
            <a:ext cx="3970139" cy="207764"/>
          </a:xfrm>
          <a:prstGeom prst="rect">
            <a:avLst/>
          </a:prstGeom>
        </p:spPr>
      </p:pic>
      <p:pic>
        <p:nvPicPr>
          <p:cNvPr id="9" name="object 9"/>
          <p:cNvPicPr/>
          <p:nvPr/>
        </p:nvPicPr>
        <p:blipFill>
          <a:blip r:embed="rId3" cstate="print"/>
          <a:stretch>
            <a:fillRect/>
          </a:stretch>
        </p:blipFill>
        <p:spPr>
          <a:xfrm>
            <a:off x="4120095" y="1658853"/>
            <a:ext cx="3880011" cy="207764"/>
          </a:xfrm>
          <a:prstGeom prst="rect">
            <a:avLst/>
          </a:prstGeom>
          <a:solidFill>
            <a:schemeClr val="tx2">
              <a:lumMod val="40000"/>
              <a:lumOff val="60000"/>
            </a:schemeClr>
          </a:solidFill>
        </p:spPr>
      </p:pic>
      <p:pic>
        <p:nvPicPr>
          <p:cNvPr id="10" name="object 10"/>
          <p:cNvPicPr/>
          <p:nvPr/>
        </p:nvPicPr>
        <p:blipFill>
          <a:blip r:embed="rId4" cstate="print"/>
          <a:stretch>
            <a:fillRect/>
          </a:stretch>
        </p:blipFill>
        <p:spPr>
          <a:xfrm>
            <a:off x="4112554" y="1939989"/>
            <a:ext cx="904415" cy="143172"/>
          </a:xfrm>
          <a:prstGeom prst="rect">
            <a:avLst/>
          </a:prstGeom>
        </p:spPr>
      </p:pic>
      <p:pic>
        <p:nvPicPr>
          <p:cNvPr id="11" name="object 11"/>
          <p:cNvPicPr/>
          <p:nvPr/>
        </p:nvPicPr>
        <p:blipFill>
          <a:blip r:embed="rId5" cstate="print"/>
          <a:stretch>
            <a:fillRect/>
          </a:stretch>
        </p:blipFill>
        <p:spPr>
          <a:xfrm>
            <a:off x="4110353" y="2269197"/>
            <a:ext cx="3748690" cy="207019"/>
          </a:xfrm>
          <a:prstGeom prst="rect">
            <a:avLst/>
          </a:prstGeom>
        </p:spPr>
      </p:pic>
      <p:pic>
        <p:nvPicPr>
          <p:cNvPr id="12" name="object 12"/>
          <p:cNvPicPr/>
          <p:nvPr/>
        </p:nvPicPr>
        <p:blipFill>
          <a:blip r:embed="rId6" cstate="print"/>
          <a:stretch>
            <a:fillRect/>
          </a:stretch>
        </p:blipFill>
        <p:spPr>
          <a:xfrm>
            <a:off x="4113298" y="2526372"/>
            <a:ext cx="3932754" cy="207168"/>
          </a:xfrm>
          <a:prstGeom prst="rect">
            <a:avLst/>
          </a:prstGeom>
        </p:spPr>
      </p:pic>
      <p:pic>
        <p:nvPicPr>
          <p:cNvPr id="13" name="object 13"/>
          <p:cNvPicPr/>
          <p:nvPr/>
        </p:nvPicPr>
        <p:blipFill>
          <a:blip r:embed="rId7" cstate="print"/>
          <a:stretch>
            <a:fillRect/>
          </a:stretch>
        </p:blipFill>
        <p:spPr>
          <a:xfrm>
            <a:off x="4105857" y="2783100"/>
            <a:ext cx="4280094" cy="207615"/>
          </a:xfrm>
          <a:prstGeom prst="rect">
            <a:avLst/>
          </a:prstGeom>
          <a:solidFill>
            <a:schemeClr val="tx2">
              <a:lumMod val="40000"/>
              <a:lumOff val="60000"/>
            </a:schemeClr>
          </a:solidFill>
        </p:spPr>
      </p:pic>
      <p:pic>
        <p:nvPicPr>
          <p:cNvPr id="14" name="object 14"/>
          <p:cNvPicPr/>
          <p:nvPr/>
        </p:nvPicPr>
        <p:blipFill>
          <a:blip r:embed="rId8" cstate="print"/>
          <a:stretch>
            <a:fillRect/>
          </a:stretch>
        </p:blipFill>
        <p:spPr>
          <a:xfrm>
            <a:off x="4117614" y="3048610"/>
            <a:ext cx="1075346" cy="158501"/>
          </a:xfrm>
          <a:prstGeom prst="rect">
            <a:avLst/>
          </a:prstGeom>
          <a:solidFill>
            <a:schemeClr val="tx2">
              <a:lumMod val="40000"/>
              <a:lumOff val="60000"/>
            </a:schemeClr>
          </a:solidFill>
        </p:spPr>
      </p:pic>
      <p:sp>
        <p:nvSpPr>
          <p:cNvPr id="15" name="object 15"/>
          <p:cNvSpPr txBox="1"/>
          <p:nvPr/>
        </p:nvSpPr>
        <p:spPr>
          <a:xfrm>
            <a:off x="3893714" y="3303304"/>
            <a:ext cx="170815" cy="1886585"/>
          </a:xfrm>
          <a:prstGeom prst="rect">
            <a:avLst/>
          </a:prstGeom>
        </p:spPr>
        <p:txBody>
          <a:bodyPr vert="horz" wrap="square" lIns="0" tIns="12700" rIns="0" bIns="0" rtlCol="0">
            <a:spAutoFit/>
          </a:bodyPr>
          <a:lstStyle/>
          <a:p>
            <a:pPr marL="72390">
              <a:lnSpc>
                <a:spcPct val="100000"/>
              </a:lnSpc>
              <a:spcBef>
                <a:spcPts val="100"/>
              </a:spcBef>
            </a:pPr>
            <a:r>
              <a:rPr sz="1900" dirty="0">
                <a:latin typeface="Arial MT"/>
                <a:cs typeface="Arial MT"/>
              </a:rPr>
              <a:t>•</a:t>
            </a:r>
            <a:endParaRPr sz="1900">
              <a:latin typeface="Arial MT"/>
              <a:cs typeface="Arial MT"/>
            </a:endParaRPr>
          </a:p>
          <a:p>
            <a:pPr>
              <a:lnSpc>
                <a:spcPct val="100000"/>
              </a:lnSpc>
            </a:pPr>
            <a:endParaRPr sz="2100">
              <a:latin typeface="Arial MT"/>
              <a:cs typeface="Arial MT"/>
            </a:endParaRPr>
          </a:p>
          <a:p>
            <a:pPr>
              <a:lnSpc>
                <a:spcPct val="100000"/>
              </a:lnSpc>
            </a:pPr>
            <a:endParaRPr sz="1850">
              <a:latin typeface="Arial MT"/>
              <a:cs typeface="Arial MT"/>
            </a:endParaRPr>
          </a:p>
          <a:p>
            <a:pPr marL="12700">
              <a:lnSpc>
                <a:spcPct val="100000"/>
              </a:lnSpc>
            </a:pPr>
            <a:r>
              <a:rPr sz="1900" spc="-500" dirty="0">
                <a:latin typeface="Segoe UI Symbol"/>
                <a:cs typeface="Segoe UI Symbol"/>
              </a:rPr>
              <a:t>□</a:t>
            </a:r>
            <a:endParaRPr sz="1900">
              <a:latin typeface="Segoe UI Symbol"/>
              <a:cs typeface="Segoe UI Symbol"/>
            </a:endParaRPr>
          </a:p>
          <a:p>
            <a:pPr marL="12700">
              <a:lnSpc>
                <a:spcPct val="100000"/>
              </a:lnSpc>
              <a:spcBef>
                <a:spcPts val="495"/>
              </a:spcBef>
            </a:pPr>
            <a:r>
              <a:rPr sz="1900" spc="-500" dirty="0">
                <a:latin typeface="Segoe UI Symbol"/>
                <a:cs typeface="Segoe UI Symbol"/>
              </a:rPr>
              <a:t>□</a:t>
            </a:r>
            <a:endParaRPr sz="1900">
              <a:latin typeface="Segoe UI Symbol"/>
              <a:cs typeface="Segoe UI Symbol"/>
            </a:endParaRPr>
          </a:p>
          <a:p>
            <a:pPr marL="12700">
              <a:lnSpc>
                <a:spcPct val="100000"/>
              </a:lnSpc>
              <a:spcBef>
                <a:spcPts val="495"/>
              </a:spcBef>
            </a:pPr>
            <a:r>
              <a:rPr sz="1900" spc="-500" dirty="0">
                <a:latin typeface="Segoe UI Symbol"/>
                <a:cs typeface="Segoe UI Symbol"/>
              </a:rPr>
              <a:t>□</a:t>
            </a:r>
            <a:endParaRPr sz="1900">
              <a:latin typeface="Segoe UI Symbol"/>
              <a:cs typeface="Segoe UI Symbol"/>
            </a:endParaRPr>
          </a:p>
        </p:txBody>
      </p:sp>
      <p:pic>
        <p:nvPicPr>
          <p:cNvPr id="16" name="object 16"/>
          <p:cNvPicPr/>
          <p:nvPr/>
        </p:nvPicPr>
        <p:blipFill>
          <a:blip r:embed="rId9" cstate="print"/>
          <a:stretch>
            <a:fillRect/>
          </a:stretch>
        </p:blipFill>
        <p:spPr>
          <a:xfrm>
            <a:off x="4122228" y="3393147"/>
            <a:ext cx="4269798" cy="207168"/>
          </a:xfrm>
          <a:prstGeom prst="rect">
            <a:avLst/>
          </a:prstGeom>
        </p:spPr>
      </p:pic>
      <p:pic>
        <p:nvPicPr>
          <p:cNvPr id="17" name="object 17"/>
          <p:cNvPicPr/>
          <p:nvPr/>
        </p:nvPicPr>
        <p:blipFill>
          <a:blip r:embed="rId10" cstate="print"/>
          <a:stretch>
            <a:fillRect/>
          </a:stretch>
        </p:blipFill>
        <p:spPr>
          <a:xfrm>
            <a:off x="4119996" y="3649578"/>
            <a:ext cx="4255957" cy="207764"/>
          </a:xfrm>
          <a:prstGeom prst="rect">
            <a:avLst/>
          </a:prstGeom>
        </p:spPr>
      </p:pic>
      <p:pic>
        <p:nvPicPr>
          <p:cNvPr id="18" name="object 18"/>
          <p:cNvPicPr/>
          <p:nvPr/>
        </p:nvPicPr>
        <p:blipFill>
          <a:blip r:embed="rId11" cstate="print"/>
          <a:stretch>
            <a:fillRect/>
          </a:stretch>
        </p:blipFill>
        <p:spPr>
          <a:xfrm>
            <a:off x="4111622" y="3907497"/>
            <a:ext cx="501575" cy="166389"/>
          </a:xfrm>
          <a:prstGeom prst="rect">
            <a:avLst/>
          </a:prstGeom>
        </p:spPr>
      </p:pic>
      <p:pic>
        <p:nvPicPr>
          <p:cNvPr id="19" name="object 19"/>
          <p:cNvPicPr/>
          <p:nvPr/>
        </p:nvPicPr>
        <p:blipFill>
          <a:blip r:embed="rId12" cstate="print"/>
          <a:stretch>
            <a:fillRect/>
          </a:stretch>
        </p:blipFill>
        <p:spPr>
          <a:xfrm>
            <a:off x="4105857" y="4259922"/>
            <a:ext cx="919954" cy="198387"/>
          </a:xfrm>
          <a:prstGeom prst="rect">
            <a:avLst/>
          </a:prstGeom>
          <a:solidFill>
            <a:schemeClr val="tx2">
              <a:lumMod val="40000"/>
              <a:lumOff val="60000"/>
            </a:schemeClr>
          </a:solidFill>
        </p:spPr>
      </p:pic>
      <p:pic>
        <p:nvPicPr>
          <p:cNvPr id="20" name="object 20"/>
          <p:cNvPicPr/>
          <p:nvPr/>
        </p:nvPicPr>
        <p:blipFill>
          <a:blip r:embed="rId13" cstate="print"/>
          <a:stretch>
            <a:fillRect/>
          </a:stretch>
        </p:blipFill>
        <p:spPr>
          <a:xfrm>
            <a:off x="4119996" y="4612347"/>
            <a:ext cx="1136360" cy="198387"/>
          </a:xfrm>
          <a:prstGeom prst="rect">
            <a:avLst/>
          </a:prstGeom>
          <a:solidFill>
            <a:schemeClr val="tx2">
              <a:lumMod val="40000"/>
              <a:lumOff val="60000"/>
            </a:schemeClr>
          </a:solidFill>
        </p:spPr>
      </p:pic>
      <p:pic>
        <p:nvPicPr>
          <p:cNvPr id="21" name="object 21"/>
          <p:cNvPicPr/>
          <p:nvPr/>
        </p:nvPicPr>
        <p:blipFill>
          <a:blip r:embed="rId14" cstate="print"/>
          <a:stretch>
            <a:fillRect/>
          </a:stretch>
        </p:blipFill>
        <p:spPr>
          <a:xfrm>
            <a:off x="4112554" y="4964772"/>
            <a:ext cx="1112800" cy="207019"/>
          </a:xfrm>
          <a:prstGeom prst="rect">
            <a:avLst/>
          </a:prstGeom>
          <a:solidFill>
            <a:schemeClr val="tx2">
              <a:lumMod val="40000"/>
              <a:lumOff val="60000"/>
            </a:schemeClr>
          </a:solidFill>
        </p:spPr>
      </p:pic>
      <p:sp>
        <p:nvSpPr>
          <p:cNvPr id="22" name="TextBox 21"/>
          <p:cNvSpPr txBox="1"/>
          <p:nvPr/>
        </p:nvSpPr>
        <p:spPr>
          <a:xfrm>
            <a:off x="357009" y="2011575"/>
            <a:ext cx="3176626" cy="1569660"/>
          </a:xfrm>
          <a:prstGeom prst="rect">
            <a:avLst/>
          </a:prstGeom>
          <a:noFill/>
        </p:spPr>
        <p:txBody>
          <a:bodyPr wrap="square" rtlCol="0">
            <a:spAutoFit/>
          </a:bodyPr>
          <a:lstStyle/>
          <a:p>
            <a:r>
              <a:rPr lang="en-US" sz="4800" i="1" dirty="0" smtClean="0">
                <a:solidFill>
                  <a:schemeClr val="accent2">
                    <a:lumMod val="75000"/>
                  </a:schemeClr>
                </a:solidFill>
              </a:rPr>
              <a:t>Managerial</a:t>
            </a:r>
          </a:p>
          <a:p>
            <a:r>
              <a:rPr lang="en-US" sz="2800" i="1" dirty="0" smtClean="0">
                <a:solidFill>
                  <a:schemeClr val="accent2">
                    <a:lumMod val="75000"/>
                  </a:schemeClr>
                </a:solidFill>
              </a:rPr>
              <a:t> </a:t>
            </a:r>
            <a:r>
              <a:rPr lang="en-US" sz="4800" i="1" dirty="0" smtClean="0">
                <a:solidFill>
                  <a:schemeClr val="accent2">
                    <a:lumMod val="75000"/>
                  </a:schemeClr>
                </a:solidFill>
              </a:rPr>
              <a:t>Skills</a:t>
            </a:r>
            <a:endParaRPr lang="en-IN" sz="2800" i="1" dirty="0">
              <a:solidFill>
                <a:schemeClr val="accent2">
                  <a:lumMod val="75000"/>
                </a:schemeClr>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70904" y="503331"/>
            <a:ext cx="3432464" cy="265955"/>
          </a:xfrm>
          <a:prstGeom prst="rect">
            <a:avLst/>
          </a:prstGeom>
        </p:spPr>
      </p:pic>
      <p:sp>
        <p:nvSpPr>
          <p:cNvPr id="3" name="object 3"/>
          <p:cNvSpPr txBox="1"/>
          <p:nvPr/>
        </p:nvSpPr>
        <p:spPr>
          <a:xfrm>
            <a:off x="568334" y="1057655"/>
            <a:ext cx="114935"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Arial MT"/>
                <a:cs typeface="Arial MT"/>
              </a:rPr>
              <a:t>•</a:t>
            </a:r>
            <a:endParaRPr sz="2000">
              <a:latin typeface="Arial MT"/>
              <a:cs typeface="Arial MT"/>
            </a:endParaRPr>
          </a:p>
        </p:txBody>
      </p:sp>
      <p:pic>
        <p:nvPicPr>
          <p:cNvPr id="4" name="object 4"/>
          <p:cNvPicPr/>
          <p:nvPr/>
        </p:nvPicPr>
        <p:blipFill>
          <a:blip r:embed="rId3" cstate="print"/>
          <a:stretch>
            <a:fillRect/>
          </a:stretch>
        </p:blipFill>
        <p:spPr>
          <a:xfrm>
            <a:off x="735657" y="1150822"/>
            <a:ext cx="7832152" cy="218777"/>
          </a:xfrm>
          <a:prstGeom prst="rect">
            <a:avLst/>
          </a:prstGeom>
        </p:spPr>
      </p:pic>
      <p:pic>
        <p:nvPicPr>
          <p:cNvPr id="5" name="object 5"/>
          <p:cNvPicPr/>
          <p:nvPr/>
        </p:nvPicPr>
        <p:blipFill>
          <a:blip r:embed="rId4" cstate="print"/>
          <a:stretch>
            <a:fillRect/>
          </a:stretch>
        </p:blipFill>
        <p:spPr>
          <a:xfrm>
            <a:off x="733375" y="1427940"/>
            <a:ext cx="7823446" cy="217884"/>
          </a:xfrm>
          <a:prstGeom prst="rect">
            <a:avLst/>
          </a:prstGeom>
        </p:spPr>
      </p:pic>
      <p:pic>
        <p:nvPicPr>
          <p:cNvPr id="6" name="object 6"/>
          <p:cNvPicPr/>
          <p:nvPr/>
        </p:nvPicPr>
        <p:blipFill>
          <a:blip r:embed="rId5" cstate="print"/>
          <a:stretch>
            <a:fillRect/>
          </a:stretch>
        </p:blipFill>
        <p:spPr>
          <a:xfrm>
            <a:off x="733276" y="1704165"/>
            <a:ext cx="2592893" cy="217735"/>
          </a:xfrm>
          <a:prstGeom prst="rect">
            <a:avLst/>
          </a:prstGeom>
        </p:spPr>
      </p:pic>
      <p:sp>
        <p:nvSpPr>
          <p:cNvPr id="7" name="object 7"/>
          <p:cNvSpPr txBox="1"/>
          <p:nvPr/>
        </p:nvSpPr>
        <p:spPr>
          <a:xfrm>
            <a:off x="568334" y="2353055"/>
            <a:ext cx="114935"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Arial MT"/>
                <a:cs typeface="Arial MT"/>
              </a:rPr>
              <a:t>•</a:t>
            </a:r>
            <a:endParaRPr sz="2000">
              <a:latin typeface="Arial MT"/>
              <a:cs typeface="Arial MT"/>
            </a:endParaRPr>
          </a:p>
        </p:txBody>
      </p:sp>
      <p:pic>
        <p:nvPicPr>
          <p:cNvPr id="8" name="object 8"/>
          <p:cNvPicPr/>
          <p:nvPr/>
        </p:nvPicPr>
        <p:blipFill>
          <a:blip r:embed="rId6" cstate="print"/>
          <a:stretch>
            <a:fillRect/>
          </a:stretch>
        </p:blipFill>
        <p:spPr>
          <a:xfrm>
            <a:off x="716260" y="2446222"/>
            <a:ext cx="7854797" cy="218628"/>
          </a:xfrm>
          <a:prstGeom prst="rect">
            <a:avLst/>
          </a:prstGeom>
        </p:spPr>
      </p:pic>
      <p:pic>
        <p:nvPicPr>
          <p:cNvPr id="9" name="object 9"/>
          <p:cNvPicPr/>
          <p:nvPr/>
        </p:nvPicPr>
        <p:blipFill>
          <a:blip r:embed="rId7" cstate="print"/>
          <a:stretch>
            <a:fillRect/>
          </a:stretch>
        </p:blipFill>
        <p:spPr>
          <a:xfrm>
            <a:off x="720973" y="2722745"/>
            <a:ext cx="3750727" cy="218479"/>
          </a:xfrm>
          <a:prstGeom prst="rect">
            <a:avLst/>
          </a:prstGeom>
        </p:spPr>
      </p:pic>
      <p:pic>
        <p:nvPicPr>
          <p:cNvPr id="10" name="object 10"/>
          <p:cNvPicPr/>
          <p:nvPr/>
        </p:nvPicPr>
        <p:blipFill>
          <a:blip r:embed="rId8" cstate="print"/>
          <a:stretch>
            <a:fillRect/>
          </a:stretch>
        </p:blipFill>
        <p:spPr>
          <a:xfrm>
            <a:off x="1748061" y="3526213"/>
            <a:ext cx="5087962" cy="3023217"/>
          </a:xfrm>
          <a:prstGeom prst="rect">
            <a:avLst/>
          </a:prstGeom>
        </p:spPr>
        <p:style>
          <a:lnRef idx="2">
            <a:schemeClr val="accent1"/>
          </a:lnRef>
          <a:fillRef idx="1">
            <a:schemeClr val="lt1"/>
          </a:fillRef>
          <a:effectRef idx="0">
            <a:schemeClr val="accent1"/>
          </a:effectRef>
          <a:fontRef idx="minor">
            <a:schemeClr val="dk1"/>
          </a:fontRef>
        </p:style>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716315" y="1402668"/>
            <a:ext cx="3325715" cy="257621"/>
          </a:xfrm>
          <a:prstGeom prst="rect">
            <a:avLst/>
          </a:prstGeom>
        </p:spPr>
      </p:pic>
      <p:pic>
        <p:nvPicPr>
          <p:cNvPr id="3" name="object 3"/>
          <p:cNvPicPr/>
          <p:nvPr/>
        </p:nvPicPr>
        <p:blipFill>
          <a:blip r:embed="rId3" cstate="print"/>
          <a:stretch>
            <a:fillRect/>
          </a:stretch>
        </p:blipFill>
        <p:spPr>
          <a:xfrm>
            <a:off x="700490" y="2559678"/>
            <a:ext cx="905594" cy="105370"/>
          </a:xfrm>
          <a:prstGeom prst="rect">
            <a:avLst/>
          </a:prstGeom>
        </p:spPr>
      </p:pic>
      <p:sp>
        <p:nvSpPr>
          <p:cNvPr id="4" name="object 4"/>
          <p:cNvSpPr txBox="1"/>
          <p:nvPr/>
        </p:nvSpPr>
        <p:spPr>
          <a:xfrm>
            <a:off x="610970" y="2755337"/>
            <a:ext cx="167640" cy="1208405"/>
          </a:xfrm>
          <a:prstGeom prst="rect">
            <a:avLst/>
          </a:prstGeom>
        </p:spPr>
        <p:txBody>
          <a:bodyPr vert="horz" wrap="square" lIns="0" tIns="12700" rIns="0" bIns="0" rtlCol="0">
            <a:spAutoFit/>
          </a:bodyPr>
          <a:lstStyle/>
          <a:p>
            <a:pPr marL="12700">
              <a:lnSpc>
                <a:spcPct val="100000"/>
              </a:lnSpc>
              <a:spcBef>
                <a:spcPts val="100"/>
              </a:spcBef>
            </a:pPr>
            <a:r>
              <a:rPr sz="1200" spc="155" dirty="0">
                <a:solidFill>
                  <a:srgbClr val="44546A"/>
                </a:solidFill>
                <a:latin typeface="Segoe UI Symbol"/>
                <a:cs typeface="Segoe UI Symbol"/>
              </a:rPr>
              <a:t>✔</a:t>
            </a:r>
            <a:endParaRPr sz="1200">
              <a:latin typeface="Segoe UI Symbol"/>
              <a:cs typeface="Segoe UI Symbol"/>
            </a:endParaRPr>
          </a:p>
          <a:p>
            <a:pPr>
              <a:lnSpc>
                <a:spcPct val="100000"/>
              </a:lnSpc>
              <a:spcBef>
                <a:spcPts val="5"/>
              </a:spcBef>
            </a:pPr>
            <a:endParaRPr sz="2350">
              <a:latin typeface="Segoe UI Symbol"/>
              <a:cs typeface="Segoe UI Symbol"/>
            </a:endParaRPr>
          </a:p>
          <a:p>
            <a:pPr marL="12700">
              <a:lnSpc>
                <a:spcPct val="100000"/>
              </a:lnSpc>
              <a:spcBef>
                <a:spcPts val="5"/>
              </a:spcBef>
            </a:pPr>
            <a:r>
              <a:rPr sz="1200" spc="155" dirty="0">
                <a:solidFill>
                  <a:srgbClr val="44546A"/>
                </a:solidFill>
                <a:latin typeface="Segoe UI Symbol"/>
                <a:cs typeface="Segoe UI Symbol"/>
              </a:rPr>
              <a:t>✔</a:t>
            </a:r>
            <a:endParaRPr sz="1200">
              <a:latin typeface="Segoe UI Symbol"/>
              <a:cs typeface="Segoe UI Symbol"/>
            </a:endParaRPr>
          </a:p>
          <a:p>
            <a:pPr>
              <a:lnSpc>
                <a:spcPct val="100000"/>
              </a:lnSpc>
              <a:spcBef>
                <a:spcPts val="60"/>
              </a:spcBef>
            </a:pPr>
            <a:endParaRPr sz="1350">
              <a:latin typeface="Segoe UI Symbol"/>
              <a:cs typeface="Segoe UI Symbol"/>
            </a:endParaRPr>
          </a:p>
          <a:p>
            <a:pPr marL="12700">
              <a:lnSpc>
                <a:spcPct val="100000"/>
              </a:lnSpc>
            </a:pPr>
            <a:r>
              <a:rPr sz="1200" spc="155" dirty="0">
                <a:solidFill>
                  <a:srgbClr val="44546A"/>
                </a:solidFill>
                <a:latin typeface="Segoe UI Symbol"/>
                <a:cs typeface="Segoe UI Symbol"/>
              </a:rPr>
              <a:t>✔</a:t>
            </a:r>
            <a:endParaRPr sz="1200">
              <a:latin typeface="Segoe UI Symbol"/>
              <a:cs typeface="Segoe UI Symbol"/>
            </a:endParaRPr>
          </a:p>
        </p:txBody>
      </p:sp>
      <p:grpSp>
        <p:nvGrpSpPr>
          <p:cNvPr id="5" name="object 5"/>
          <p:cNvGrpSpPr/>
          <p:nvPr/>
        </p:nvGrpSpPr>
        <p:grpSpPr>
          <a:xfrm>
            <a:off x="861919" y="2816258"/>
            <a:ext cx="3159760" cy="455295"/>
            <a:chOff x="861919" y="2816258"/>
            <a:chExt cx="3159760" cy="455295"/>
          </a:xfrm>
        </p:grpSpPr>
        <p:pic>
          <p:nvPicPr>
            <p:cNvPr id="6" name="object 6"/>
            <p:cNvPicPr/>
            <p:nvPr/>
          </p:nvPicPr>
          <p:blipFill>
            <a:blip r:embed="rId4" cstate="print"/>
            <a:stretch>
              <a:fillRect/>
            </a:stretch>
          </p:blipFill>
          <p:spPr>
            <a:xfrm>
              <a:off x="861919" y="2816258"/>
              <a:ext cx="3159546" cy="131415"/>
            </a:xfrm>
            <a:prstGeom prst="rect">
              <a:avLst/>
            </a:prstGeom>
          </p:spPr>
        </p:pic>
        <p:pic>
          <p:nvPicPr>
            <p:cNvPr id="7" name="object 7"/>
            <p:cNvPicPr/>
            <p:nvPr/>
          </p:nvPicPr>
          <p:blipFill>
            <a:blip r:embed="rId5" cstate="print"/>
            <a:stretch>
              <a:fillRect/>
            </a:stretch>
          </p:blipFill>
          <p:spPr>
            <a:xfrm>
              <a:off x="871791" y="2978629"/>
              <a:ext cx="2955627" cy="130968"/>
            </a:xfrm>
            <a:prstGeom prst="rect">
              <a:avLst/>
            </a:prstGeom>
          </p:spPr>
        </p:pic>
        <p:pic>
          <p:nvPicPr>
            <p:cNvPr id="8" name="object 8"/>
            <p:cNvPicPr/>
            <p:nvPr/>
          </p:nvPicPr>
          <p:blipFill>
            <a:blip r:embed="rId6" cstate="print"/>
            <a:stretch>
              <a:fillRect/>
            </a:stretch>
          </p:blipFill>
          <p:spPr>
            <a:xfrm>
              <a:off x="870650" y="3140108"/>
              <a:ext cx="2253109" cy="131415"/>
            </a:xfrm>
            <a:prstGeom prst="rect">
              <a:avLst/>
            </a:prstGeom>
          </p:spPr>
        </p:pic>
      </p:grpSp>
      <p:grpSp>
        <p:nvGrpSpPr>
          <p:cNvPr id="9" name="object 9"/>
          <p:cNvGrpSpPr/>
          <p:nvPr/>
        </p:nvGrpSpPr>
        <p:grpSpPr>
          <a:xfrm>
            <a:off x="861919" y="3397729"/>
            <a:ext cx="2846705" cy="293370"/>
            <a:chOff x="861919" y="3397729"/>
            <a:chExt cx="2846705" cy="293370"/>
          </a:xfrm>
        </p:grpSpPr>
        <p:pic>
          <p:nvPicPr>
            <p:cNvPr id="10" name="object 10"/>
            <p:cNvPicPr/>
            <p:nvPr/>
          </p:nvPicPr>
          <p:blipFill>
            <a:blip r:embed="rId7" cstate="print"/>
            <a:stretch>
              <a:fillRect/>
            </a:stretch>
          </p:blipFill>
          <p:spPr>
            <a:xfrm>
              <a:off x="861919" y="3397729"/>
              <a:ext cx="2846660" cy="130968"/>
            </a:xfrm>
            <a:prstGeom prst="rect">
              <a:avLst/>
            </a:prstGeom>
          </p:spPr>
        </p:pic>
        <p:pic>
          <p:nvPicPr>
            <p:cNvPr id="11" name="object 11"/>
            <p:cNvPicPr/>
            <p:nvPr/>
          </p:nvPicPr>
          <p:blipFill>
            <a:blip r:embed="rId8" cstate="print"/>
            <a:stretch>
              <a:fillRect/>
            </a:stretch>
          </p:blipFill>
          <p:spPr>
            <a:xfrm>
              <a:off x="872188" y="3559208"/>
              <a:ext cx="2662336" cy="131266"/>
            </a:xfrm>
            <a:prstGeom prst="rect">
              <a:avLst/>
            </a:prstGeom>
          </p:spPr>
        </p:pic>
      </p:grpSp>
      <p:grpSp>
        <p:nvGrpSpPr>
          <p:cNvPr id="12" name="object 12"/>
          <p:cNvGrpSpPr/>
          <p:nvPr/>
        </p:nvGrpSpPr>
        <p:grpSpPr>
          <a:xfrm>
            <a:off x="861919" y="3816829"/>
            <a:ext cx="3070860" cy="455295"/>
            <a:chOff x="861919" y="3816829"/>
            <a:chExt cx="3070860" cy="455295"/>
          </a:xfrm>
        </p:grpSpPr>
        <p:pic>
          <p:nvPicPr>
            <p:cNvPr id="13" name="object 13"/>
            <p:cNvPicPr/>
            <p:nvPr/>
          </p:nvPicPr>
          <p:blipFill>
            <a:blip r:embed="rId9" cstate="print"/>
            <a:stretch>
              <a:fillRect/>
            </a:stretch>
          </p:blipFill>
          <p:spPr>
            <a:xfrm>
              <a:off x="861919" y="3816829"/>
              <a:ext cx="3008312" cy="130968"/>
            </a:xfrm>
            <a:prstGeom prst="rect">
              <a:avLst/>
            </a:prstGeom>
          </p:spPr>
        </p:pic>
        <p:pic>
          <p:nvPicPr>
            <p:cNvPr id="14" name="object 14"/>
            <p:cNvPicPr/>
            <p:nvPr/>
          </p:nvPicPr>
          <p:blipFill>
            <a:blip r:embed="rId10" cstate="print"/>
            <a:stretch>
              <a:fillRect/>
            </a:stretch>
          </p:blipFill>
          <p:spPr>
            <a:xfrm>
              <a:off x="872188" y="3978308"/>
              <a:ext cx="3060526" cy="131415"/>
            </a:xfrm>
            <a:prstGeom prst="rect">
              <a:avLst/>
            </a:prstGeom>
          </p:spPr>
        </p:pic>
        <p:pic>
          <p:nvPicPr>
            <p:cNvPr id="15" name="object 15"/>
            <p:cNvPicPr/>
            <p:nvPr/>
          </p:nvPicPr>
          <p:blipFill>
            <a:blip r:embed="rId11" cstate="print"/>
            <a:stretch>
              <a:fillRect/>
            </a:stretch>
          </p:blipFill>
          <p:spPr>
            <a:xfrm>
              <a:off x="867673" y="4140679"/>
              <a:ext cx="2634927" cy="130819"/>
            </a:xfrm>
            <a:prstGeom prst="rect">
              <a:avLst/>
            </a:prstGeom>
          </p:spPr>
        </p:pic>
      </p:grpSp>
      <p:pic>
        <p:nvPicPr>
          <p:cNvPr id="16" name="object 16"/>
          <p:cNvPicPr/>
          <p:nvPr/>
        </p:nvPicPr>
        <p:blipFill>
          <a:blip r:embed="rId12" cstate="print"/>
          <a:stretch>
            <a:fillRect/>
          </a:stretch>
        </p:blipFill>
        <p:spPr>
          <a:xfrm>
            <a:off x="693197" y="4398003"/>
            <a:ext cx="793526" cy="105370"/>
          </a:xfrm>
          <a:prstGeom prst="rect">
            <a:avLst/>
          </a:prstGeom>
        </p:spPr>
      </p:pic>
      <p:sp>
        <p:nvSpPr>
          <p:cNvPr id="17" name="object 17"/>
          <p:cNvSpPr txBox="1"/>
          <p:nvPr/>
        </p:nvSpPr>
        <p:spPr>
          <a:xfrm>
            <a:off x="610970" y="4593663"/>
            <a:ext cx="167640" cy="1208405"/>
          </a:xfrm>
          <a:prstGeom prst="rect">
            <a:avLst/>
          </a:prstGeom>
        </p:spPr>
        <p:txBody>
          <a:bodyPr vert="horz" wrap="square" lIns="0" tIns="12700" rIns="0" bIns="0" rtlCol="0">
            <a:spAutoFit/>
          </a:bodyPr>
          <a:lstStyle/>
          <a:p>
            <a:pPr marL="12700">
              <a:lnSpc>
                <a:spcPct val="100000"/>
              </a:lnSpc>
              <a:spcBef>
                <a:spcPts val="100"/>
              </a:spcBef>
            </a:pPr>
            <a:r>
              <a:rPr sz="1200" spc="155" dirty="0">
                <a:solidFill>
                  <a:srgbClr val="44546A"/>
                </a:solidFill>
                <a:latin typeface="Segoe UI Symbol"/>
                <a:cs typeface="Segoe UI Symbol"/>
              </a:rPr>
              <a:t>✔</a:t>
            </a:r>
            <a:endParaRPr sz="1200">
              <a:latin typeface="Segoe UI Symbol"/>
              <a:cs typeface="Segoe UI Symbol"/>
            </a:endParaRPr>
          </a:p>
          <a:p>
            <a:pPr>
              <a:lnSpc>
                <a:spcPct val="100000"/>
              </a:lnSpc>
              <a:spcBef>
                <a:spcPts val="5"/>
              </a:spcBef>
            </a:pPr>
            <a:endParaRPr sz="2350">
              <a:latin typeface="Segoe UI Symbol"/>
              <a:cs typeface="Segoe UI Symbol"/>
            </a:endParaRPr>
          </a:p>
          <a:p>
            <a:pPr marL="12700">
              <a:lnSpc>
                <a:spcPct val="100000"/>
              </a:lnSpc>
              <a:spcBef>
                <a:spcPts val="5"/>
              </a:spcBef>
            </a:pPr>
            <a:r>
              <a:rPr sz="1200" spc="155" dirty="0">
                <a:solidFill>
                  <a:srgbClr val="44546A"/>
                </a:solidFill>
                <a:latin typeface="Segoe UI Symbol"/>
                <a:cs typeface="Segoe UI Symbol"/>
              </a:rPr>
              <a:t>✔</a:t>
            </a:r>
            <a:endParaRPr sz="1200">
              <a:latin typeface="Segoe UI Symbol"/>
              <a:cs typeface="Segoe UI Symbol"/>
            </a:endParaRPr>
          </a:p>
          <a:p>
            <a:pPr>
              <a:lnSpc>
                <a:spcPct val="100000"/>
              </a:lnSpc>
              <a:spcBef>
                <a:spcPts val="60"/>
              </a:spcBef>
            </a:pPr>
            <a:endParaRPr sz="1350">
              <a:latin typeface="Segoe UI Symbol"/>
              <a:cs typeface="Segoe UI Symbol"/>
            </a:endParaRPr>
          </a:p>
          <a:p>
            <a:pPr marL="12700">
              <a:lnSpc>
                <a:spcPct val="100000"/>
              </a:lnSpc>
            </a:pPr>
            <a:r>
              <a:rPr sz="1200" spc="155" dirty="0">
                <a:solidFill>
                  <a:srgbClr val="44546A"/>
                </a:solidFill>
                <a:latin typeface="Segoe UI Symbol"/>
                <a:cs typeface="Segoe UI Symbol"/>
              </a:rPr>
              <a:t>✔</a:t>
            </a:r>
            <a:endParaRPr sz="1200">
              <a:latin typeface="Segoe UI Symbol"/>
              <a:cs typeface="Segoe UI Symbol"/>
            </a:endParaRPr>
          </a:p>
        </p:txBody>
      </p:sp>
      <p:grpSp>
        <p:nvGrpSpPr>
          <p:cNvPr id="18" name="object 18"/>
          <p:cNvGrpSpPr/>
          <p:nvPr/>
        </p:nvGrpSpPr>
        <p:grpSpPr>
          <a:xfrm>
            <a:off x="867673" y="4654583"/>
            <a:ext cx="3333115" cy="455295"/>
            <a:chOff x="867673" y="4654583"/>
            <a:chExt cx="3333115" cy="455295"/>
          </a:xfrm>
        </p:grpSpPr>
        <p:pic>
          <p:nvPicPr>
            <p:cNvPr id="19" name="object 19"/>
            <p:cNvPicPr/>
            <p:nvPr/>
          </p:nvPicPr>
          <p:blipFill>
            <a:blip r:embed="rId13" cstate="print"/>
            <a:stretch>
              <a:fillRect/>
            </a:stretch>
          </p:blipFill>
          <p:spPr>
            <a:xfrm>
              <a:off x="873577" y="4654583"/>
              <a:ext cx="3271515" cy="131415"/>
            </a:xfrm>
            <a:prstGeom prst="rect">
              <a:avLst/>
            </a:prstGeom>
          </p:spPr>
        </p:pic>
        <p:pic>
          <p:nvPicPr>
            <p:cNvPr id="20" name="object 20"/>
            <p:cNvPicPr/>
            <p:nvPr/>
          </p:nvPicPr>
          <p:blipFill>
            <a:blip r:embed="rId14" cstate="print"/>
            <a:stretch>
              <a:fillRect/>
            </a:stretch>
          </p:blipFill>
          <p:spPr>
            <a:xfrm>
              <a:off x="867673" y="4816508"/>
              <a:ext cx="3332634" cy="131266"/>
            </a:xfrm>
            <a:prstGeom prst="rect">
              <a:avLst/>
            </a:prstGeom>
          </p:spPr>
        </p:pic>
        <p:pic>
          <p:nvPicPr>
            <p:cNvPr id="21" name="object 21"/>
            <p:cNvPicPr/>
            <p:nvPr/>
          </p:nvPicPr>
          <p:blipFill>
            <a:blip r:embed="rId15" cstate="print"/>
            <a:stretch>
              <a:fillRect/>
            </a:stretch>
          </p:blipFill>
          <p:spPr>
            <a:xfrm>
              <a:off x="872188" y="4978433"/>
              <a:ext cx="1267221" cy="131415"/>
            </a:xfrm>
            <a:prstGeom prst="rect">
              <a:avLst/>
            </a:prstGeom>
          </p:spPr>
        </p:pic>
      </p:grpSp>
      <p:pic>
        <p:nvPicPr>
          <p:cNvPr id="22" name="object 22"/>
          <p:cNvPicPr/>
          <p:nvPr/>
        </p:nvPicPr>
        <p:blipFill>
          <a:blip r:embed="rId16" cstate="print"/>
          <a:stretch>
            <a:fillRect/>
          </a:stretch>
        </p:blipFill>
        <p:spPr>
          <a:xfrm>
            <a:off x="872188" y="5235608"/>
            <a:ext cx="3088394" cy="293191"/>
          </a:xfrm>
          <a:prstGeom prst="rect">
            <a:avLst/>
          </a:prstGeom>
        </p:spPr>
      </p:pic>
      <p:grpSp>
        <p:nvGrpSpPr>
          <p:cNvPr id="23" name="object 23"/>
          <p:cNvGrpSpPr/>
          <p:nvPr/>
        </p:nvGrpSpPr>
        <p:grpSpPr>
          <a:xfrm>
            <a:off x="861919" y="5654708"/>
            <a:ext cx="3217545" cy="267970"/>
            <a:chOff x="861919" y="5654708"/>
            <a:chExt cx="3217545" cy="267970"/>
          </a:xfrm>
        </p:grpSpPr>
        <p:pic>
          <p:nvPicPr>
            <p:cNvPr id="24" name="object 24"/>
            <p:cNvPicPr/>
            <p:nvPr/>
          </p:nvPicPr>
          <p:blipFill>
            <a:blip r:embed="rId17" cstate="print"/>
            <a:stretch>
              <a:fillRect/>
            </a:stretch>
          </p:blipFill>
          <p:spPr>
            <a:xfrm>
              <a:off x="861919" y="5654708"/>
              <a:ext cx="3216944" cy="131266"/>
            </a:xfrm>
            <a:prstGeom prst="rect">
              <a:avLst/>
            </a:prstGeom>
          </p:spPr>
        </p:pic>
        <p:pic>
          <p:nvPicPr>
            <p:cNvPr id="25" name="object 25"/>
            <p:cNvPicPr/>
            <p:nvPr/>
          </p:nvPicPr>
          <p:blipFill>
            <a:blip r:embed="rId18" cstate="print"/>
            <a:stretch>
              <a:fillRect/>
            </a:stretch>
          </p:blipFill>
          <p:spPr>
            <a:xfrm>
              <a:off x="863209" y="5816633"/>
              <a:ext cx="1824186" cy="105667"/>
            </a:xfrm>
            <a:prstGeom prst="rect">
              <a:avLst/>
            </a:prstGeom>
          </p:spPr>
        </p:pic>
      </p:grpSp>
      <p:grpSp>
        <p:nvGrpSpPr>
          <p:cNvPr id="26" name="object 26"/>
          <p:cNvGrpSpPr/>
          <p:nvPr/>
        </p:nvGrpSpPr>
        <p:grpSpPr>
          <a:xfrm>
            <a:off x="4777421" y="0"/>
            <a:ext cx="4366895" cy="6685280"/>
            <a:chOff x="4777421" y="0"/>
            <a:chExt cx="4366895" cy="6685280"/>
          </a:xfrm>
        </p:grpSpPr>
        <p:pic>
          <p:nvPicPr>
            <p:cNvPr id="27" name="object 27"/>
            <p:cNvPicPr/>
            <p:nvPr/>
          </p:nvPicPr>
          <p:blipFill>
            <a:blip r:embed="rId19" cstate="print"/>
            <a:stretch>
              <a:fillRect/>
            </a:stretch>
          </p:blipFill>
          <p:spPr>
            <a:xfrm>
              <a:off x="4777421" y="0"/>
              <a:ext cx="4366577" cy="6685256"/>
            </a:xfrm>
            <a:prstGeom prst="rect">
              <a:avLst/>
            </a:prstGeom>
          </p:spPr>
        </p:pic>
        <p:pic>
          <p:nvPicPr>
            <p:cNvPr id="28" name="object 28"/>
            <p:cNvPicPr/>
            <p:nvPr/>
          </p:nvPicPr>
          <p:blipFill>
            <a:blip r:embed="rId20" cstate="print"/>
            <a:stretch>
              <a:fillRect/>
            </a:stretch>
          </p:blipFill>
          <p:spPr>
            <a:xfrm>
              <a:off x="4813249" y="98726"/>
              <a:ext cx="4330750" cy="6315374"/>
            </a:xfrm>
            <a:prstGeom prst="rect">
              <a:avLst/>
            </a:prstGeom>
          </p:spPr>
        </p:pic>
        <p:pic>
          <p:nvPicPr>
            <p:cNvPr id="29" name="object 29"/>
            <p:cNvPicPr/>
            <p:nvPr/>
          </p:nvPicPr>
          <p:blipFill>
            <a:blip r:embed="rId21" cstate="print"/>
            <a:stretch>
              <a:fillRect/>
            </a:stretch>
          </p:blipFill>
          <p:spPr>
            <a:xfrm>
              <a:off x="6075615" y="2065912"/>
              <a:ext cx="2746373" cy="2746373"/>
            </a:xfrm>
            <a:prstGeom prst="rect">
              <a:avLst/>
            </a:prstGeom>
          </p:spPr>
        </p:pic>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70904" y="503331"/>
            <a:ext cx="3432464" cy="265955"/>
          </a:xfrm>
          <a:prstGeom prst="rect">
            <a:avLst/>
          </a:prstGeom>
        </p:spPr>
      </p:pic>
      <p:pic>
        <p:nvPicPr>
          <p:cNvPr id="3" name="object 3"/>
          <p:cNvPicPr/>
          <p:nvPr/>
        </p:nvPicPr>
        <p:blipFill>
          <a:blip r:embed="rId3" cstate="print"/>
          <a:stretch>
            <a:fillRect/>
          </a:stretch>
        </p:blipFill>
        <p:spPr>
          <a:xfrm>
            <a:off x="381000" y="1287337"/>
            <a:ext cx="8229599" cy="839473"/>
          </a:xfrm>
          <a:prstGeom prst="rect">
            <a:avLst/>
          </a:prstGeom>
        </p:spPr>
      </p:pic>
      <p:pic>
        <p:nvPicPr>
          <p:cNvPr id="4" name="object 4"/>
          <p:cNvPicPr/>
          <p:nvPr/>
        </p:nvPicPr>
        <p:blipFill>
          <a:blip r:embed="rId4" cstate="print"/>
          <a:stretch>
            <a:fillRect/>
          </a:stretch>
        </p:blipFill>
        <p:spPr>
          <a:xfrm>
            <a:off x="671140" y="2300443"/>
            <a:ext cx="106114" cy="106114"/>
          </a:xfrm>
          <a:prstGeom prst="rect">
            <a:avLst/>
          </a:prstGeom>
        </p:spPr>
      </p:pic>
      <p:pic>
        <p:nvPicPr>
          <p:cNvPr id="5" name="object 5"/>
          <p:cNvPicPr/>
          <p:nvPr/>
        </p:nvPicPr>
        <p:blipFill>
          <a:blip r:embed="rId5" cstate="print"/>
          <a:stretch>
            <a:fillRect/>
          </a:stretch>
        </p:blipFill>
        <p:spPr>
          <a:xfrm>
            <a:off x="882997" y="2227964"/>
            <a:ext cx="7215131" cy="294233"/>
          </a:xfrm>
          <a:prstGeom prst="rect">
            <a:avLst/>
          </a:prstGeom>
          <a:solidFill>
            <a:schemeClr val="tx2">
              <a:lumMod val="40000"/>
              <a:lumOff val="60000"/>
            </a:schemeClr>
          </a:solidFill>
        </p:spPr>
      </p:pic>
      <p:pic>
        <p:nvPicPr>
          <p:cNvPr id="6" name="object 6"/>
          <p:cNvPicPr/>
          <p:nvPr/>
        </p:nvPicPr>
        <p:blipFill>
          <a:blip r:embed="rId6" cstate="print"/>
          <a:stretch>
            <a:fillRect/>
          </a:stretch>
        </p:blipFill>
        <p:spPr>
          <a:xfrm>
            <a:off x="881909" y="2599439"/>
            <a:ext cx="7065419" cy="294382"/>
          </a:xfrm>
          <a:prstGeom prst="rect">
            <a:avLst/>
          </a:prstGeom>
          <a:solidFill>
            <a:schemeClr val="tx2">
              <a:lumMod val="40000"/>
              <a:lumOff val="60000"/>
            </a:schemeClr>
          </a:solidFill>
        </p:spPr>
      </p:pic>
      <p:pic>
        <p:nvPicPr>
          <p:cNvPr id="7" name="object 7"/>
          <p:cNvPicPr/>
          <p:nvPr/>
        </p:nvPicPr>
        <p:blipFill>
          <a:blip r:embed="rId7" cstate="print"/>
          <a:stretch>
            <a:fillRect/>
          </a:stretch>
        </p:blipFill>
        <p:spPr>
          <a:xfrm>
            <a:off x="671140" y="3483448"/>
            <a:ext cx="106114" cy="106114"/>
          </a:xfrm>
          <a:prstGeom prst="rect">
            <a:avLst/>
          </a:prstGeom>
        </p:spPr>
      </p:pic>
      <p:pic>
        <p:nvPicPr>
          <p:cNvPr id="8" name="object 8"/>
          <p:cNvPicPr/>
          <p:nvPr/>
        </p:nvPicPr>
        <p:blipFill>
          <a:blip r:embed="rId8" cstate="print"/>
          <a:stretch>
            <a:fillRect/>
          </a:stretch>
        </p:blipFill>
        <p:spPr>
          <a:xfrm>
            <a:off x="892373" y="3003656"/>
            <a:ext cx="748642" cy="261491"/>
          </a:xfrm>
          <a:prstGeom prst="rect">
            <a:avLst/>
          </a:prstGeom>
          <a:solidFill>
            <a:schemeClr val="tx2">
              <a:lumMod val="40000"/>
              <a:lumOff val="60000"/>
            </a:schemeClr>
          </a:solidFill>
        </p:spPr>
      </p:pic>
      <p:pic>
        <p:nvPicPr>
          <p:cNvPr id="9" name="object 9"/>
          <p:cNvPicPr/>
          <p:nvPr/>
        </p:nvPicPr>
        <p:blipFill>
          <a:blip r:embed="rId9" cstate="print"/>
          <a:stretch>
            <a:fillRect/>
          </a:stretch>
        </p:blipFill>
        <p:spPr>
          <a:xfrm>
            <a:off x="869305" y="3409778"/>
            <a:ext cx="7191486" cy="295423"/>
          </a:xfrm>
          <a:prstGeom prst="rect">
            <a:avLst/>
          </a:prstGeom>
        </p:spPr>
      </p:pic>
      <p:pic>
        <p:nvPicPr>
          <p:cNvPr id="10" name="object 10"/>
          <p:cNvPicPr/>
          <p:nvPr/>
        </p:nvPicPr>
        <p:blipFill>
          <a:blip r:embed="rId10" cstate="print"/>
          <a:stretch>
            <a:fillRect/>
          </a:stretch>
        </p:blipFill>
        <p:spPr>
          <a:xfrm>
            <a:off x="892373" y="3780539"/>
            <a:ext cx="6365639" cy="294233"/>
          </a:xfrm>
          <a:prstGeom prst="rect">
            <a:avLst/>
          </a:prstGeom>
        </p:spPr>
      </p:pic>
      <p:pic>
        <p:nvPicPr>
          <p:cNvPr id="11" name="object 11"/>
          <p:cNvPicPr/>
          <p:nvPr/>
        </p:nvPicPr>
        <p:blipFill>
          <a:blip r:embed="rId7" cstate="print"/>
          <a:stretch>
            <a:fillRect/>
          </a:stretch>
        </p:blipFill>
        <p:spPr>
          <a:xfrm>
            <a:off x="671140" y="4293072"/>
            <a:ext cx="106114" cy="106114"/>
          </a:xfrm>
          <a:prstGeom prst="rect">
            <a:avLst/>
          </a:prstGeom>
        </p:spPr>
      </p:pic>
      <p:pic>
        <p:nvPicPr>
          <p:cNvPr id="12" name="object 12"/>
          <p:cNvPicPr/>
          <p:nvPr/>
        </p:nvPicPr>
        <p:blipFill>
          <a:blip r:embed="rId11" cstate="print"/>
          <a:stretch>
            <a:fillRect/>
          </a:stretch>
        </p:blipFill>
        <p:spPr>
          <a:xfrm>
            <a:off x="869305" y="4220593"/>
            <a:ext cx="6237293" cy="294382"/>
          </a:xfrm>
          <a:prstGeom prst="rect">
            <a:avLst/>
          </a:prstGeom>
        </p:spPr>
      </p:pic>
      <p:pic>
        <p:nvPicPr>
          <p:cNvPr id="13" name="object 13"/>
          <p:cNvPicPr/>
          <p:nvPr/>
        </p:nvPicPr>
        <p:blipFill>
          <a:blip r:embed="rId12" cstate="print"/>
          <a:stretch>
            <a:fillRect/>
          </a:stretch>
        </p:blipFill>
        <p:spPr>
          <a:xfrm>
            <a:off x="882492" y="4588972"/>
            <a:ext cx="6460910" cy="295423"/>
          </a:xfrm>
          <a:prstGeom prst="rect">
            <a:avLst/>
          </a:prstGeom>
        </p:spPr>
      </p:pic>
      <p:pic>
        <p:nvPicPr>
          <p:cNvPr id="14" name="object 14"/>
          <p:cNvPicPr/>
          <p:nvPr/>
        </p:nvPicPr>
        <p:blipFill>
          <a:blip r:embed="rId7" cstate="print"/>
          <a:stretch>
            <a:fillRect/>
          </a:stretch>
        </p:blipFill>
        <p:spPr>
          <a:xfrm>
            <a:off x="671140" y="5102697"/>
            <a:ext cx="106114" cy="106114"/>
          </a:xfrm>
          <a:prstGeom prst="rect">
            <a:avLst/>
          </a:prstGeom>
        </p:spPr>
      </p:pic>
      <p:pic>
        <p:nvPicPr>
          <p:cNvPr id="15" name="object 15"/>
          <p:cNvPicPr/>
          <p:nvPr/>
        </p:nvPicPr>
        <p:blipFill>
          <a:blip r:embed="rId13" cstate="print"/>
          <a:stretch>
            <a:fillRect/>
          </a:stretch>
        </p:blipFill>
        <p:spPr>
          <a:xfrm>
            <a:off x="872281" y="5399789"/>
            <a:ext cx="6945064" cy="294382"/>
          </a:xfrm>
          <a:prstGeom prst="rect">
            <a:avLst/>
          </a:prstGeom>
          <a:solidFill>
            <a:schemeClr val="tx2">
              <a:lumMod val="40000"/>
              <a:lumOff val="60000"/>
            </a:schemeClr>
          </a:solidFill>
        </p:spPr>
      </p:pic>
      <p:pic>
        <p:nvPicPr>
          <p:cNvPr id="16" name="object 16"/>
          <p:cNvPicPr/>
          <p:nvPr/>
        </p:nvPicPr>
        <p:blipFill>
          <a:blip r:embed="rId14" cstate="print"/>
          <a:stretch>
            <a:fillRect/>
          </a:stretch>
        </p:blipFill>
        <p:spPr>
          <a:xfrm>
            <a:off x="882997" y="5029027"/>
            <a:ext cx="6205339" cy="295423"/>
          </a:xfrm>
          <a:prstGeom prst="rect">
            <a:avLst/>
          </a:prstGeom>
        </p:spPr>
      </p:pic>
      <p:pic>
        <p:nvPicPr>
          <p:cNvPr id="17" name="object 17"/>
          <p:cNvPicPr/>
          <p:nvPr/>
        </p:nvPicPr>
        <p:blipFill>
          <a:blip r:embed="rId15" cstate="print"/>
          <a:stretch>
            <a:fillRect/>
          </a:stretch>
        </p:blipFill>
        <p:spPr>
          <a:xfrm>
            <a:off x="892373" y="5770073"/>
            <a:ext cx="6957175" cy="295572"/>
          </a:xfrm>
          <a:prstGeom prst="rect">
            <a:avLst/>
          </a:prstGeom>
          <a:solidFill>
            <a:schemeClr val="tx2">
              <a:lumMod val="40000"/>
              <a:lumOff val="60000"/>
            </a:schemeClr>
          </a:solid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2347350"/>
          </a:xfrm>
          <a:prstGeom prst="rect">
            <a:avLst/>
          </a:prstGeom>
        </p:spPr>
      </p:pic>
      <p:sp>
        <p:nvSpPr>
          <p:cNvPr id="3" name="object 3"/>
          <p:cNvSpPr txBox="1"/>
          <p:nvPr/>
        </p:nvSpPr>
        <p:spPr>
          <a:xfrm>
            <a:off x="732152" y="2584554"/>
            <a:ext cx="97155" cy="2812415"/>
          </a:xfrm>
          <a:prstGeom prst="rect">
            <a:avLst/>
          </a:prstGeom>
        </p:spPr>
        <p:txBody>
          <a:bodyPr vert="horz" wrap="square" lIns="0" tIns="12700" rIns="0" bIns="0" rtlCol="0">
            <a:spAutoFit/>
          </a:bodyPr>
          <a:lstStyle/>
          <a:p>
            <a:pPr marL="12700">
              <a:lnSpc>
                <a:spcPct val="100000"/>
              </a:lnSpc>
              <a:spcBef>
                <a:spcPts val="100"/>
              </a:spcBef>
            </a:pPr>
            <a:r>
              <a:rPr sz="1600" dirty="0">
                <a:latin typeface="Arial MT"/>
                <a:cs typeface="Arial MT"/>
              </a:rPr>
              <a:t>•</a:t>
            </a:r>
            <a:endParaRPr sz="1600">
              <a:latin typeface="Arial MT"/>
              <a:cs typeface="Arial MT"/>
            </a:endParaRPr>
          </a:p>
          <a:p>
            <a:pPr>
              <a:lnSpc>
                <a:spcPct val="100000"/>
              </a:lnSpc>
            </a:pPr>
            <a:endParaRPr sz="1800">
              <a:latin typeface="Arial MT"/>
              <a:cs typeface="Arial MT"/>
            </a:endParaRPr>
          </a:p>
          <a:p>
            <a:pPr>
              <a:lnSpc>
                <a:spcPct val="100000"/>
              </a:lnSpc>
              <a:spcBef>
                <a:spcPts val="40"/>
              </a:spcBef>
            </a:pPr>
            <a:endParaRPr sz="2300">
              <a:latin typeface="Arial MT"/>
              <a:cs typeface="Arial MT"/>
            </a:endParaRPr>
          </a:p>
          <a:p>
            <a:pPr marL="12700">
              <a:lnSpc>
                <a:spcPct val="100000"/>
              </a:lnSpc>
            </a:pPr>
            <a:r>
              <a:rPr sz="1600" b="1" i="1" dirty="0">
                <a:latin typeface="Arial"/>
                <a:cs typeface="Arial"/>
              </a:rPr>
              <a:t>•</a:t>
            </a:r>
            <a:endParaRPr sz="1600">
              <a:latin typeface="Arial"/>
              <a:cs typeface="Arial"/>
            </a:endParaRPr>
          </a:p>
          <a:p>
            <a:pPr>
              <a:lnSpc>
                <a:spcPct val="100000"/>
              </a:lnSpc>
            </a:pPr>
            <a:endParaRPr sz="1800">
              <a:latin typeface="Arial"/>
              <a:cs typeface="Arial"/>
            </a:endParaRPr>
          </a:p>
          <a:p>
            <a:pPr>
              <a:lnSpc>
                <a:spcPct val="100000"/>
              </a:lnSpc>
              <a:spcBef>
                <a:spcPts val="40"/>
              </a:spcBef>
            </a:pPr>
            <a:endParaRPr sz="2300">
              <a:latin typeface="Arial"/>
              <a:cs typeface="Arial"/>
            </a:endParaRPr>
          </a:p>
          <a:p>
            <a:pPr marL="12700">
              <a:lnSpc>
                <a:spcPct val="100000"/>
              </a:lnSpc>
            </a:pPr>
            <a:r>
              <a:rPr sz="1600" b="1" i="1" dirty="0">
                <a:latin typeface="Arial"/>
                <a:cs typeface="Arial"/>
              </a:rPr>
              <a:t>•</a:t>
            </a:r>
            <a:endParaRPr sz="1600">
              <a:latin typeface="Arial"/>
              <a:cs typeface="Arial"/>
            </a:endParaRPr>
          </a:p>
          <a:p>
            <a:pPr>
              <a:lnSpc>
                <a:spcPct val="100000"/>
              </a:lnSpc>
            </a:pPr>
            <a:endParaRPr sz="1800">
              <a:latin typeface="Arial"/>
              <a:cs typeface="Arial"/>
            </a:endParaRPr>
          </a:p>
          <a:p>
            <a:pPr>
              <a:lnSpc>
                <a:spcPct val="100000"/>
              </a:lnSpc>
              <a:spcBef>
                <a:spcPts val="40"/>
              </a:spcBef>
            </a:pPr>
            <a:endParaRPr sz="2300">
              <a:latin typeface="Arial"/>
              <a:cs typeface="Arial"/>
            </a:endParaRPr>
          </a:p>
          <a:p>
            <a:pPr marL="12700">
              <a:lnSpc>
                <a:spcPct val="100000"/>
              </a:lnSpc>
            </a:pPr>
            <a:r>
              <a:rPr sz="1600" dirty="0">
                <a:latin typeface="Arial MT"/>
                <a:cs typeface="Arial MT"/>
              </a:rPr>
              <a:t>•</a:t>
            </a:r>
            <a:endParaRPr sz="1600">
              <a:latin typeface="Arial MT"/>
              <a:cs typeface="Arial MT"/>
            </a:endParaRPr>
          </a:p>
        </p:txBody>
      </p:sp>
      <p:grpSp>
        <p:nvGrpSpPr>
          <p:cNvPr id="4" name="object 4"/>
          <p:cNvGrpSpPr/>
          <p:nvPr/>
        </p:nvGrpSpPr>
        <p:grpSpPr>
          <a:xfrm>
            <a:off x="887362" y="2661597"/>
            <a:ext cx="7204075" cy="394335"/>
            <a:chOff x="887362" y="2661597"/>
            <a:chExt cx="7204075" cy="394335"/>
          </a:xfrm>
        </p:grpSpPr>
        <p:pic>
          <p:nvPicPr>
            <p:cNvPr id="5" name="object 5"/>
            <p:cNvPicPr/>
            <p:nvPr/>
          </p:nvPicPr>
          <p:blipFill>
            <a:blip r:embed="rId3" cstate="print"/>
            <a:stretch>
              <a:fillRect/>
            </a:stretch>
          </p:blipFill>
          <p:spPr>
            <a:xfrm>
              <a:off x="887362" y="2661597"/>
              <a:ext cx="7203515" cy="175021"/>
            </a:xfrm>
            <a:prstGeom prst="rect">
              <a:avLst/>
            </a:prstGeom>
          </p:spPr>
        </p:pic>
        <p:pic>
          <p:nvPicPr>
            <p:cNvPr id="6" name="object 6"/>
            <p:cNvPicPr/>
            <p:nvPr/>
          </p:nvPicPr>
          <p:blipFill>
            <a:blip r:embed="rId4" cstate="print"/>
            <a:stretch>
              <a:fillRect/>
            </a:stretch>
          </p:blipFill>
          <p:spPr>
            <a:xfrm>
              <a:off x="889099" y="2880672"/>
              <a:ext cx="1047360" cy="140791"/>
            </a:xfrm>
            <a:prstGeom prst="rect">
              <a:avLst/>
            </a:prstGeom>
          </p:spPr>
        </p:pic>
        <p:pic>
          <p:nvPicPr>
            <p:cNvPr id="7" name="object 7"/>
            <p:cNvPicPr/>
            <p:nvPr/>
          </p:nvPicPr>
          <p:blipFill>
            <a:blip r:embed="rId5" cstate="print"/>
            <a:stretch>
              <a:fillRect/>
            </a:stretch>
          </p:blipFill>
          <p:spPr>
            <a:xfrm>
              <a:off x="1998690" y="2880672"/>
              <a:ext cx="3130285" cy="175021"/>
            </a:xfrm>
            <a:prstGeom prst="rect">
              <a:avLst/>
            </a:prstGeom>
          </p:spPr>
        </p:pic>
      </p:grpSp>
      <p:pic>
        <p:nvPicPr>
          <p:cNvPr id="8" name="object 8"/>
          <p:cNvPicPr/>
          <p:nvPr/>
        </p:nvPicPr>
        <p:blipFill>
          <a:blip r:embed="rId6" cstate="print"/>
          <a:stretch>
            <a:fillRect/>
          </a:stretch>
        </p:blipFill>
        <p:spPr>
          <a:xfrm>
            <a:off x="891877" y="3509322"/>
            <a:ext cx="791545" cy="174873"/>
          </a:xfrm>
          <a:prstGeom prst="rect">
            <a:avLst/>
          </a:prstGeom>
        </p:spPr>
      </p:pic>
      <p:pic>
        <p:nvPicPr>
          <p:cNvPr id="9" name="object 9"/>
          <p:cNvPicPr/>
          <p:nvPr/>
        </p:nvPicPr>
        <p:blipFill>
          <a:blip r:embed="rId7" cstate="print"/>
          <a:stretch>
            <a:fillRect/>
          </a:stretch>
        </p:blipFill>
        <p:spPr>
          <a:xfrm>
            <a:off x="1739149" y="3509322"/>
            <a:ext cx="2114692" cy="175021"/>
          </a:xfrm>
          <a:prstGeom prst="rect">
            <a:avLst/>
          </a:prstGeom>
        </p:spPr>
      </p:pic>
      <p:pic>
        <p:nvPicPr>
          <p:cNvPr id="10" name="object 10"/>
          <p:cNvPicPr/>
          <p:nvPr/>
        </p:nvPicPr>
        <p:blipFill>
          <a:blip r:embed="rId8" cstate="print"/>
          <a:stretch>
            <a:fillRect/>
          </a:stretch>
        </p:blipFill>
        <p:spPr>
          <a:xfrm>
            <a:off x="3914485" y="3510066"/>
            <a:ext cx="2105405" cy="174277"/>
          </a:xfrm>
          <a:prstGeom prst="rect">
            <a:avLst/>
          </a:prstGeom>
        </p:spPr>
      </p:pic>
      <p:pic>
        <p:nvPicPr>
          <p:cNvPr id="11" name="object 11"/>
          <p:cNvPicPr/>
          <p:nvPr/>
        </p:nvPicPr>
        <p:blipFill>
          <a:blip r:embed="rId9" cstate="print"/>
          <a:stretch>
            <a:fillRect/>
          </a:stretch>
        </p:blipFill>
        <p:spPr>
          <a:xfrm>
            <a:off x="6098944" y="3510066"/>
            <a:ext cx="2117573" cy="174277"/>
          </a:xfrm>
          <a:prstGeom prst="rect">
            <a:avLst/>
          </a:prstGeom>
        </p:spPr>
      </p:pic>
      <p:pic>
        <p:nvPicPr>
          <p:cNvPr id="12" name="object 12"/>
          <p:cNvPicPr/>
          <p:nvPr/>
        </p:nvPicPr>
        <p:blipFill>
          <a:blip r:embed="rId10" cstate="print"/>
          <a:stretch>
            <a:fillRect/>
          </a:stretch>
        </p:blipFill>
        <p:spPr>
          <a:xfrm>
            <a:off x="894754" y="3729141"/>
            <a:ext cx="4583384" cy="174277"/>
          </a:xfrm>
          <a:prstGeom prst="rect">
            <a:avLst/>
          </a:prstGeom>
        </p:spPr>
      </p:pic>
      <p:pic>
        <p:nvPicPr>
          <p:cNvPr id="13" name="object 13"/>
          <p:cNvPicPr/>
          <p:nvPr/>
        </p:nvPicPr>
        <p:blipFill>
          <a:blip r:embed="rId11" cstate="print"/>
          <a:stretch>
            <a:fillRect/>
          </a:stretch>
        </p:blipFill>
        <p:spPr>
          <a:xfrm>
            <a:off x="891877" y="4357047"/>
            <a:ext cx="1118609" cy="173990"/>
          </a:xfrm>
          <a:prstGeom prst="rect">
            <a:avLst/>
          </a:prstGeom>
        </p:spPr>
      </p:pic>
      <p:grpSp>
        <p:nvGrpSpPr>
          <p:cNvPr id="14" name="object 14"/>
          <p:cNvGrpSpPr/>
          <p:nvPr/>
        </p:nvGrpSpPr>
        <p:grpSpPr>
          <a:xfrm>
            <a:off x="894903" y="4357047"/>
            <a:ext cx="4900930" cy="394335"/>
            <a:chOff x="894903" y="4357047"/>
            <a:chExt cx="4900930" cy="394335"/>
          </a:xfrm>
        </p:grpSpPr>
        <p:pic>
          <p:nvPicPr>
            <p:cNvPr id="15" name="object 15"/>
            <p:cNvPicPr/>
            <p:nvPr/>
          </p:nvPicPr>
          <p:blipFill>
            <a:blip r:embed="rId12" cstate="print"/>
            <a:stretch>
              <a:fillRect/>
            </a:stretch>
          </p:blipFill>
          <p:spPr>
            <a:xfrm>
              <a:off x="2081219" y="4357047"/>
              <a:ext cx="3714454" cy="175021"/>
            </a:xfrm>
            <a:prstGeom prst="rect">
              <a:avLst/>
            </a:prstGeom>
          </p:spPr>
        </p:pic>
        <p:pic>
          <p:nvPicPr>
            <p:cNvPr id="16" name="object 16"/>
            <p:cNvPicPr/>
            <p:nvPr/>
          </p:nvPicPr>
          <p:blipFill>
            <a:blip r:embed="rId13" cstate="print"/>
            <a:stretch>
              <a:fillRect/>
            </a:stretch>
          </p:blipFill>
          <p:spPr>
            <a:xfrm>
              <a:off x="894903" y="4576122"/>
              <a:ext cx="2267443" cy="175021"/>
            </a:xfrm>
            <a:prstGeom prst="rect">
              <a:avLst/>
            </a:prstGeom>
          </p:spPr>
        </p:pic>
      </p:grpSp>
      <p:pic>
        <p:nvPicPr>
          <p:cNvPr id="17" name="object 17"/>
          <p:cNvPicPr/>
          <p:nvPr/>
        </p:nvPicPr>
        <p:blipFill>
          <a:blip r:embed="rId14" cstate="print"/>
          <a:stretch>
            <a:fillRect/>
          </a:stretch>
        </p:blipFill>
        <p:spPr>
          <a:xfrm>
            <a:off x="5856326" y="4357791"/>
            <a:ext cx="1618851" cy="174277"/>
          </a:xfrm>
          <a:prstGeom prst="rect">
            <a:avLst/>
          </a:prstGeom>
        </p:spPr>
      </p:pic>
      <p:sp>
        <p:nvSpPr>
          <p:cNvPr id="18" name="object 18"/>
          <p:cNvSpPr/>
          <p:nvPr/>
        </p:nvSpPr>
        <p:spPr>
          <a:xfrm>
            <a:off x="7554231" y="4364340"/>
            <a:ext cx="274320" cy="160655"/>
          </a:xfrm>
          <a:custGeom>
            <a:avLst/>
            <a:gdLst/>
            <a:ahLst/>
            <a:cxnLst/>
            <a:rect l="l" t="t" r="r" b="b"/>
            <a:pathLst>
              <a:path w="274320" h="160654">
                <a:moveTo>
                  <a:pt x="11708" y="132159"/>
                </a:moveTo>
                <a:lnTo>
                  <a:pt x="8532" y="132159"/>
                </a:lnTo>
                <a:lnTo>
                  <a:pt x="7193" y="132060"/>
                </a:lnTo>
                <a:lnTo>
                  <a:pt x="6101" y="131861"/>
                </a:lnTo>
                <a:lnTo>
                  <a:pt x="5010" y="131762"/>
                </a:lnTo>
                <a:lnTo>
                  <a:pt x="2034" y="130125"/>
                </a:lnTo>
                <a:lnTo>
                  <a:pt x="2034" y="38943"/>
                </a:lnTo>
                <a:lnTo>
                  <a:pt x="8532" y="36760"/>
                </a:lnTo>
                <a:lnTo>
                  <a:pt x="11708" y="36760"/>
                </a:lnTo>
                <a:lnTo>
                  <a:pt x="17859" y="38546"/>
                </a:lnTo>
                <a:lnTo>
                  <a:pt x="18156" y="38943"/>
                </a:lnTo>
                <a:lnTo>
                  <a:pt x="18305" y="39340"/>
                </a:lnTo>
                <a:lnTo>
                  <a:pt x="18305" y="129629"/>
                </a:lnTo>
                <a:lnTo>
                  <a:pt x="18156" y="130125"/>
                </a:lnTo>
                <a:lnTo>
                  <a:pt x="14138" y="131861"/>
                </a:lnTo>
                <a:lnTo>
                  <a:pt x="13047" y="132060"/>
                </a:lnTo>
                <a:lnTo>
                  <a:pt x="11708" y="132159"/>
                </a:lnTo>
                <a:close/>
              </a:path>
              <a:path w="274320" h="160654">
                <a:moveTo>
                  <a:pt x="13840" y="19645"/>
                </a:moveTo>
                <a:lnTo>
                  <a:pt x="6101" y="19645"/>
                </a:lnTo>
                <a:lnTo>
                  <a:pt x="3472" y="18950"/>
                </a:lnTo>
                <a:lnTo>
                  <a:pt x="694" y="16172"/>
                </a:lnTo>
                <a:lnTo>
                  <a:pt x="0" y="13593"/>
                </a:lnTo>
                <a:lnTo>
                  <a:pt x="40" y="5903"/>
                </a:lnTo>
                <a:lnTo>
                  <a:pt x="694" y="3472"/>
                </a:lnTo>
                <a:lnTo>
                  <a:pt x="2083" y="2083"/>
                </a:lnTo>
                <a:lnTo>
                  <a:pt x="3571" y="694"/>
                </a:lnTo>
                <a:lnTo>
                  <a:pt x="6250" y="0"/>
                </a:lnTo>
                <a:lnTo>
                  <a:pt x="13989" y="0"/>
                </a:lnTo>
                <a:lnTo>
                  <a:pt x="16619" y="694"/>
                </a:lnTo>
                <a:lnTo>
                  <a:pt x="18007" y="2083"/>
                </a:lnTo>
                <a:lnTo>
                  <a:pt x="19496" y="3373"/>
                </a:lnTo>
                <a:lnTo>
                  <a:pt x="20240" y="5903"/>
                </a:lnTo>
                <a:lnTo>
                  <a:pt x="20226" y="13593"/>
                </a:lnTo>
                <a:lnTo>
                  <a:pt x="19496" y="16172"/>
                </a:lnTo>
                <a:lnTo>
                  <a:pt x="16519" y="18950"/>
                </a:lnTo>
                <a:lnTo>
                  <a:pt x="13840" y="19645"/>
                </a:lnTo>
                <a:close/>
              </a:path>
              <a:path w="274320" h="160654">
                <a:moveTo>
                  <a:pt x="62992" y="132457"/>
                </a:moveTo>
                <a:lnTo>
                  <a:pt x="54856" y="132457"/>
                </a:lnTo>
                <a:lnTo>
                  <a:pt x="52128" y="131712"/>
                </a:lnTo>
                <a:lnTo>
                  <a:pt x="50639" y="130224"/>
                </a:lnTo>
                <a:lnTo>
                  <a:pt x="49151" y="128637"/>
                </a:lnTo>
                <a:lnTo>
                  <a:pt x="48407" y="125561"/>
                </a:lnTo>
                <a:lnTo>
                  <a:pt x="48455" y="116135"/>
                </a:lnTo>
                <a:lnTo>
                  <a:pt x="49151" y="113258"/>
                </a:lnTo>
                <a:lnTo>
                  <a:pt x="52227" y="110182"/>
                </a:lnTo>
                <a:lnTo>
                  <a:pt x="55055" y="109388"/>
                </a:lnTo>
                <a:lnTo>
                  <a:pt x="63091" y="109388"/>
                </a:lnTo>
                <a:lnTo>
                  <a:pt x="65820" y="110132"/>
                </a:lnTo>
                <a:lnTo>
                  <a:pt x="67308" y="111621"/>
                </a:lnTo>
                <a:lnTo>
                  <a:pt x="68896" y="113109"/>
                </a:lnTo>
                <a:lnTo>
                  <a:pt x="69689" y="116135"/>
                </a:lnTo>
                <a:lnTo>
                  <a:pt x="69664" y="125561"/>
                </a:lnTo>
                <a:lnTo>
                  <a:pt x="68896" y="128637"/>
                </a:lnTo>
                <a:lnTo>
                  <a:pt x="65820" y="131712"/>
                </a:lnTo>
                <a:lnTo>
                  <a:pt x="62992" y="132457"/>
                </a:lnTo>
                <a:close/>
              </a:path>
              <a:path w="274320" h="160654">
                <a:moveTo>
                  <a:pt x="142801" y="133498"/>
                </a:moveTo>
                <a:lnTo>
                  <a:pt x="131193" y="133498"/>
                </a:lnTo>
                <a:lnTo>
                  <a:pt x="124744" y="132457"/>
                </a:lnTo>
                <a:lnTo>
                  <a:pt x="96714" y="106114"/>
                </a:lnTo>
                <a:lnTo>
                  <a:pt x="93886" y="92868"/>
                </a:lnTo>
                <a:lnTo>
                  <a:pt x="93886" y="77192"/>
                </a:lnTo>
                <a:lnTo>
                  <a:pt x="113630" y="40977"/>
                </a:lnTo>
                <a:lnTo>
                  <a:pt x="130200" y="35272"/>
                </a:lnTo>
                <a:lnTo>
                  <a:pt x="143793" y="35272"/>
                </a:lnTo>
                <a:lnTo>
                  <a:pt x="149746" y="36413"/>
                </a:lnTo>
                <a:lnTo>
                  <a:pt x="159569" y="40977"/>
                </a:lnTo>
                <a:lnTo>
                  <a:pt x="163637" y="44003"/>
                </a:lnTo>
                <a:lnTo>
                  <a:pt x="167062" y="48071"/>
                </a:lnTo>
                <a:lnTo>
                  <a:pt x="132036" y="48071"/>
                </a:lnTo>
                <a:lnTo>
                  <a:pt x="128513" y="48865"/>
                </a:lnTo>
                <a:lnTo>
                  <a:pt x="125438" y="50452"/>
                </a:lnTo>
                <a:lnTo>
                  <a:pt x="122361" y="51941"/>
                </a:lnTo>
                <a:lnTo>
                  <a:pt x="119782" y="53975"/>
                </a:lnTo>
                <a:lnTo>
                  <a:pt x="111150" y="75753"/>
                </a:lnTo>
                <a:lnTo>
                  <a:pt x="176039" y="75753"/>
                </a:lnTo>
                <a:lnTo>
                  <a:pt x="176039" y="83095"/>
                </a:lnTo>
                <a:lnTo>
                  <a:pt x="175395" y="84931"/>
                </a:lnTo>
                <a:lnTo>
                  <a:pt x="172814" y="87114"/>
                </a:lnTo>
                <a:lnTo>
                  <a:pt x="171326" y="87659"/>
                </a:lnTo>
                <a:lnTo>
                  <a:pt x="111150" y="87659"/>
                </a:lnTo>
                <a:lnTo>
                  <a:pt x="111178" y="92868"/>
                </a:lnTo>
                <a:lnTo>
                  <a:pt x="134814" y="120104"/>
                </a:lnTo>
                <a:lnTo>
                  <a:pt x="172319" y="120104"/>
                </a:lnTo>
                <a:lnTo>
                  <a:pt x="172269" y="121344"/>
                </a:lnTo>
                <a:lnTo>
                  <a:pt x="150441" y="132457"/>
                </a:lnTo>
                <a:lnTo>
                  <a:pt x="146769" y="133151"/>
                </a:lnTo>
                <a:lnTo>
                  <a:pt x="142801" y="133498"/>
                </a:lnTo>
                <a:close/>
              </a:path>
              <a:path w="274320" h="160654">
                <a:moveTo>
                  <a:pt x="176039" y="75753"/>
                </a:moveTo>
                <a:lnTo>
                  <a:pt x="159519" y="75753"/>
                </a:lnTo>
                <a:lnTo>
                  <a:pt x="159718" y="67121"/>
                </a:lnTo>
                <a:lnTo>
                  <a:pt x="157832" y="60374"/>
                </a:lnTo>
                <a:lnTo>
                  <a:pt x="153864" y="55512"/>
                </a:lnTo>
                <a:lnTo>
                  <a:pt x="149895" y="50552"/>
                </a:lnTo>
                <a:lnTo>
                  <a:pt x="143942" y="48071"/>
                </a:lnTo>
                <a:lnTo>
                  <a:pt x="167062" y="48071"/>
                </a:lnTo>
                <a:lnTo>
                  <a:pt x="169986" y="51544"/>
                </a:lnTo>
                <a:lnTo>
                  <a:pt x="172319" y="56009"/>
                </a:lnTo>
                <a:lnTo>
                  <a:pt x="175295" y="66327"/>
                </a:lnTo>
                <a:lnTo>
                  <a:pt x="176039" y="71784"/>
                </a:lnTo>
                <a:lnTo>
                  <a:pt x="176039" y="75753"/>
                </a:lnTo>
                <a:close/>
              </a:path>
              <a:path w="274320" h="160654">
                <a:moveTo>
                  <a:pt x="172319" y="120104"/>
                </a:moveTo>
                <a:lnTo>
                  <a:pt x="144439" y="120104"/>
                </a:lnTo>
                <a:lnTo>
                  <a:pt x="148209" y="119757"/>
                </a:lnTo>
                <a:lnTo>
                  <a:pt x="154856" y="118368"/>
                </a:lnTo>
                <a:lnTo>
                  <a:pt x="167656" y="113754"/>
                </a:lnTo>
                <a:lnTo>
                  <a:pt x="168846" y="113407"/>
                </a:lnTo>
                <a:lnTo>
                  <a:pt x="170037" y="113407"/>
                </a:lnTo>
                <a:lnTo>
                  <a:pt x="170434" y="113555"/>
                </a:lnTo>
                <a:lnTo>
                  <a:pt x="170830" y="113853"/>
                </a:lnTo>
                <a:lnTo>
                  <a:pt x="171228" y="114051"/>
                </a:lnTo>
                <a:lnTo>
                  <a:pt x="171525" y="114399"/>
                </a:lnTo>
                <a:lnTo>
                  <a:pt x="171723" y="114895"/>
                </a:lnTo>
                <a:lnTo>
                  <a:pt x="171921" y="115292"/>
                </a:lnTo>
                <a:lnTo>
                  <a:pt x="172071" y="115937"/>
                </a:lnTo>
                <a:lnTo>
                  <a:pt x="172269" y="117623"/>
                </a:lnTo>
                <a:lnTo>
                  <a:pt x="172319" y="120104"/>
                </a:lnTo>
                <a:close/>
              </a:path>
              <a:path w="274320" h="160654">
                <a:moveTo>
                  <a:pt x="215355" y="132457"/>
                </a:moveTo>
                <a:lnTo>
                  <a:pt x="207219" y="132457"/>
                </a:lnTo>
                <a:lnTo>
                  <a:pt x="204490" y="131712"/>
                </a:lnTo>
                <a:lnTo>
                  <a:pt x="203002" y="130224"/>
                </a:lnTo>
                <a:lnTo>
                  <a:pt x="201514" y="128637"/>
                </a:lnTo>
                <a:lnTo>
                  <a:pt x="200770" y="125561"/>
                </a:lnTo>
                <a:lnTo>
                  <a:pt x="200818" y="116135"/>
                </a:lnTo>
                <a:lnTo>
                  <a:pt x="201514" y="113258"/>
                </a:lnTo>
                <a:lnTo>
                  <a:pt x="204590" y="110182"/>
                </a:lnTo>
                <a:lnTo>
                  <a:pt x="207418" y="109388"/>
                </a:lnTo>
                <a:lnTo>
                  <a:pt x="215454" y="109388"/>
                </a:lnTo>
                <a:lnTo>
                  <a:pt x="218183" y="110132"/>
                </a:lnTo>
                <a:lnTo>
                  <a:pt x="219671" y="111621"/>
                </a:lnTo>
                <a:lnTo>
                  <a:pt x="221259" y="113109"/>
                </a:lnTo>
                <a:lnTo>
                  <a:pt x="222052" y="116135"/>
                </a:lnTo>
                <a:lnTo>
                  <a:pt x="222027" y="125561"/>
                </a:lnTo>
                <a:lnTo>
                  <a:pt x="221259" y="128637"/>
                </a:lnTo>
                <a:lnTo>
                  <a:pt x="218183" y="131712"/>
                </a:lnTo>
                <a:lnTo>
                  <a:pt x="215355" y="132457"/>
                </a:lnTo>
                <a:close/>
              </a:path>
              <a:path w="274320" h="160654">
                <a:moveTo>
                  <a:pt x="247539" y="160287"/>
                </a:moveTo>
                <a:lnTo>
                  <a:pt x="245158" y="160287"/>
                </a:lnTo>
                <a:lnTo>
                  <a:pt x="244215" y="160238"/>
                </a:lnTo>
                <a:lnTo>
                  <a:pt x="241308" y="158005"/>
                </a:lnTo>
                <a:lnTo>
                  <a:pt x="254732" y="130075"/>
                </a:lnTo>
                <a:lnTo>
                  <a:pt x="254732" y="115639"/>
                </a:lnTo>
                <a:lnTo>
                  <a:pt x="262719" y="109388"/>
                </a:lnTo>
                <a:lnTo>
                  <a:pt x="266093" y="109388"/>
                </a:lnTo>
                <a:lnTo>
                  <a:pt x="267531" y="109487"/>
                </a:lnTo>
                <a:lnTo>
                  <a:pt x="269913" y="109884"/>
                </a:lnTo>
                <a:lnTo>
                  <a:pt x="270856" y="110232"/>
                </a:lnTo>
                <a:lnTo>
                  <a:pt x="271550" y="110728"/>
                </a:lnTo>
                <a:lnTo>
                  <a:pt x="272343" y="111224"/>
                </a:lnTo>
                <a:lnTo>
                  <a:pt x="272889" y="112018"/>
                </a:lnTo>
                <a:lnTo>
                  <a:pt x="273187" y="113109"/>
                </a:lnTo>
                <a:lnTo>
                  <a:pt x="273584" y="114200"/>
                </a:lnTo>
                <a:lnTo>
                  <a:pt x="273782" y="115639"/>
                </a:lnTo>
                <a:lnTo>
                  <a:pt x="273683" y="121294"/>
                </a:lnTo>
                <a:lnTo>
                  <a:pt x="273286" y="124767"/>
                </a:lnTo>
                <a:lnTo>
                  <a:pt x="272939" y="126404"/>
                </a:lnTo>
                <a:lnTo>
                  <a:pt x="272443" y="127992"/>
                </a:lnTo>
                <a:lnTo>
                  <a:pt x="272046" y="129480"/>
                </a:lnTo>
                <a:lnTo>
                  <a:pt x="271451" y="130968"/>
                </a:lnTo>
                <a:lnTo>
                  <a:pt x="270657" y="132457"/>
                </a:lnTo>
                <a:lnTo>
                  <a:pt x="269962" y="133945"/>
                </a:lnTo>
                <a:lnTo>
                  <a:pt x="269020" y="135483"/>
                </a:lnTo>
                <a:lnTo>
                  <a:pt x="267829" y="137070"/>
                </a:lnTo>
                <a:lnTo>
                  <a:pt x="254286" y="157609"/>
                </a:lnTo>
                <a:lnTo>
                  <a:pt x="253988" y="158005"/>
                </a:lnTo>
                <a:lnTo>
                  <a:pt x="253591" y="158353"/>
                </a:lnTo>
                <a:lnTo>
                  <a:pt x="253095" y="158650"/>
                </a:lnTo>
                <a:lnTo>
                  <a:pt x="252698" y="159047"/>
                </a:lnTo>
                <a:lnTo>
                  <a:pt x="252152" y="159345"/>
                </a:lnTo>
                <a:lnTo>
                  <a:pt x="251458" y="159543"/>
                </a:lnTo>
                <a:lnTo>
                  <a:pt x="250863" y="159841"/>
                </a:lnTo>
                <a:lnTo>
                  <a:pt x="250168" y="160039"/>
                </a:lnTo>
                <a:lnTo>
                  <a:pt x="248581" y="160238"/>
                </a:lnTo>
                <a:lnTo>
                  <a:pt x="247539" y="160287"/>
                </a:lnTo>
                <a:close/>
              </a:path>
            </a:pathLst>
          </a:custGeom>
          <a:solidFill>
            <a:srgbClr val="000000"/>
          </a:solidFill>
        </p:spPr>
        <p:txBody>
          <a:bodyPr wrap="square" lIns="0" tIns="0" rIns="0" bIns="0" rtlCol="0"/>
          <a:lstStyle/>
          <a:p>
            <a:endParaRPr/>
          </a:p>
        </p:txBody>
      </p:sp>
      <p:sp>
        <p:nvSpPr>
          <p:cNvPr id="23" name="Rectangle 22"/>
          <p:cNvSpPr/>
          <p:nvPr/>
        </p:nvSpPr>
        <p:spPr>
          <a:xfrm>
            <a:off x="780728" y="4869166"/>
            <a:ext cx="7829871" cy="1323439"/>
          </a:xfrm>
          <a:prstGeom prst="rect">
            <a:avLst/>
          </a:prstGeom>
        </p:spPr>
        <p:txBody>
          <a:bodyPr wrap="square">
            <a:spAutoFit/>
          </a:bodyPr>
          <a:lstStyle/>
          <a:p>
            <a:r>
              <a:rPr lang="en-US" sz="1600" b="0" i="1" dirty="0" smtClean="0">
                <a:solidFill>
                  <a:schemeClr val="accent2">
                    <a:lumMod val="75000"/>
                  </a:schemeClr>
                </a:solidFill>
                <a:effectLst/>
                <a:latin typeface="Google Sans"/>
              </a:rPr>
              <a:t>Efficiency refers to the act of performing activities with minimum wastage of time and optimum usage of resources, so that the work done is faster and in an error free manner. </a:t>
            </a:r>
          </a:p>
          <a:p>
            <a:r>
              <a:rPr lang="en-US" sz="1600" b="0" i="1" dirty="0" smtClean="0">
                <a:solidFill>
                  <a:schemeClr val="accent2">
                    <a:lumMod val="75000"/>
                  </a:schemeClr>
                </a:solidFill>
                <a:effectLst/>
                <a:latin typeface="Google Sans"/>
              </a:rPr>
              <a:t>Effectiveness is the extent to which someone or something is successful towards meeting the desired outcome.</a:t>
            </a:r>
            <a:endParaRPr lang="en-IN" sz="1600" i="1" dirty="0">
              <a:solidFill>
                <a:schemeClr val="accent2">
                  <a:lumMod val="75000"/>
                </a:schemeClr>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3125453" cy="6857999"/>
          </a:xfrm>
          <a:prstGeom prst="rect">
            <a:avLst/>
          </a:prstGeom>
        </p:spPr>
      </p:pic>
      <p:sp>
        <p:nvSpPr>
          <p:cNvPr id="3" name="object 3"/>
          <p:cNvSpPr txBox="1"/>
          <p:nvPr/>
        </p:nvSpPr>
        <p:spPr>
          <a:xfrm>
            <a:off x="3444694" y="900236"/>
            <a:ext cx="110489" cy="314960"/>
          </a:xfrm>
          <a:prstGeom prst="rect">
            <a:avLst/>
          </a:prstGeom>
        </p:spPr>
        <p:txBody>
          <a:bodyPr vert="horz" wrap="square" lIns="0" tIns="12700" rIns="0" bIns="0" rtlCol="0">
            <a:spAutoFit/>
          </a:bodyPr>
          <a:lstStyle/>
          <a:p>
            <a:pPr marL="12700">
              <a:lnSpc>
                <a:spcPct val="100000"/>
              </a:lnSpc>
              <a:spcBef>
                <a:spcPts val="100"/>
              </a:spcBef>
            </a:pPr>
            <a:r>
              <a:rPr sz="1900" dirty="0">
                <a:latin typeface="Arial MT"/>
                <a:cs typeface="Arial MT"/>
              </a:rPr>
              <a:t>•</a:t>
            </a:r>
            <a:endParaRPr sz="1900">
              <a:latin typeface="Arial MT"/>
              <a:cs typeface="Arial MT"/>
            </a:endParaRPr>
          </a:p>
        </p:txBody>
      </p:sp>
      <p:pic>
        <p:nvPicPr>
          <p:cNvPr id="4" name="object 4"/>
          <p:cNvPicPr/>
          <p:nvPr/>
        </p:nvPicPr>
        <p:blipFill>
          <a:blip r:embed="rId3" cstate="print"/>
          <a:stretch>
            <a:fillRect/>
          </a:stretch>
        </p:blipFill>
        <p:spPr>
          <a:xfrm>
            <a:off x="3612896" y="990079"/>
            <a:ext cx="3986600" cy="207168"/>
          </a:xfrm>
          <a:prstGeom prst="rect">
            <a:avLst/>
          </a:prstGeom>
        </p:spPr>
      </p:pic>
      <p:pic>
        <p:nvPicPr>
          <p:cNvPr id="5" name="object 5"/>
          <p:cNvPicPr/>
          <p:nvPr/>
        </p:nvPicPr>
        <p:blipFill>
          <a:blip r:embed="rId4" cstate="print"/>
          <a:stretch>
            <a:fillRect/>
          </a:stretch>
        </p:blipFill>
        <p:spPr>
          <a:xfrm>
            <a:off x="3596971" y="1246510"/>
            <a:ext cx="3977041" cy="207912"/>
          </a:xfrm>
          <a:prstGeom prst="rect">
            <a:avLst/>
          </a:prstGeom>
        </p:spPr>
      </p:pic>
      <p:pic>
        <p:nvPicPr>
          <p:cNvPr id="6" name="object 6"/>
          <p:cNvPicPr/>
          <p:nvPr/>
        </p:nvPicPr>
        <p:blipFill>
          <a:blip r:embed="rId5" cstate="print"/>
          <a:stretch>
            <a:fillRect/>
          </a:stretch>
        </p:blipFill>
        <p:spPr>
          <a:xfrm>
            <a:off x="3610763" y="1504429"/>
            <a:ext cx="4498667" cy="207168"/>
          </a:xfrm>
          <a:prstGeom prst="rect">
            <a:avLst/>
          </a:prstGeom>
        </p:spPr>
        <p:style>
          <a:lnRef idx="1">
            <a:schemeClr val="dk1"/>
          </a:lnRef>
          <a:fillRef idx="2">
            <a:schemeClr val="dk1"/>
          </a:fillRef>
          <a:effectRef idx="1">
            <a:schemeClr val="dk1"/>
          </a:effectRef>
          <a:fontRef idx="minor">
            <a:schemeClr val="dk1"/>
          </a:fontRef>
        </p:style>
      </p:pic>
      <p:sp>
        <p:nvSpPr>
          <p:cNvPr id="7" name="object 7"/>
          <p:cNvSpPr txBox="1"/>
          <p:nvPr/>
        </p:nvSpPr>
        <p:spPr>
          <a:xfrm>
            <a:off x="3444694" y="2119436"/>
            <a:ext cx="110489" cy="314960"/>
          </a:xfrm>
          <a:prstGeom prst="rect">
            <a:avLst/>
          </a:prstGeom>
        </p:spPr>
        <p:txBody>
          <a:bodyPr vert="horz" wrap="square" lIns="0" tIns="12700" rIns="0" bIns="0" rtlCol="0">
            <a:spAutoFit/>
          </a:bodyPr>
          <a:lstStyle/>
          <a:p>
            <a:pPr marL="12700">
              <a:lnSpc>
                <a:spcPct val="100000"/>
              </a:lnSpc>
              <a:spcBef>
                <a:spcPts val="100"/>
              </a:spcBef>
            </a:pPr>
            <a:r>
              <a:rPr sz="1900" dirty="0">
                <a:latin typeface="Arial MT"/>
                <a:cs typeface="Arial MT"/>
              </a:rPr>
              <a:t>•</a:t>
            </a:r>
            <a:endParaRPr sz="1900">
              <a:latin typeface="Arial MT"/>
              <a:cs typeface="Arial MT"/>
            </a:endParaRPr>
          </a:p>
        </p:txBody>
      </p:sp>
      <p:grpSp>
        <p:nvGrpSpPr>
          <p:cNvPr id="8" name="object 8"/>
          <p:cNvGrpSpPr/>
          <p:nvPr/>
        </p:nvGrpSpPr>
        <p:grpSpPr>
          <a:xfrm>
            <a:off x="3596823" y="2208535"/>
            <a:ext cx="4784090" cy="465455"/>
            <a:chOff x="3596823" y="2208535"/>
            <a:chExt cx="4784090" cy="465455"/>
          </a:xfrm>
        </p:grpSpPr>
        <p:pic>
          <p:nvPicPr>
            <p:cNvPr id="9" name="object 9"/>
            <p:cNvPicPr/>
            <p:nvPr/>
          </p:nvPicPr>
          <p:blipFill>
            <a:blip r:embed="rId6" cstate="print"/>
            <a:stretch>
              <a:fillRect/>
            </a:stretch>
          </p:blipFill>
          <p:spPr>
            <a:xfrm>
              <a:off x="3603669" y="2465710"/>
              <a:ext cx="3362891" cy="207764"/>
            </a:xfrm>
            <a:prstGeom prst="rect">
              <a:avLst/>
            </a:prstGeom>
          </p:spPr>
        </p:pic>
        <p:pic>
          <p:nvPicPr>
            <p:cNvPr id="10" name="object 10"/>
            <p:cNvPicPr/>
            <p:nvPr/>
          </p:nvPicPr>
          <p:blipFill>
            <a:blip r:embed="rId7" cstate="print"/>
            <a:stretch>
              <a:fillRect/>
            </a:stretch>
          </p:blipFill>
          <p:spPr>
            <a:xfrm>
              <a:off x="3596823" y="2208535"/>
              <a:ext cx="4784039" cy="424309"/>
            </a:xfrm>
            <a:prstGeom prst="rect">
              <a:avLst/>
            </a:prstGeom>
          </p:spPr>
        </p:pic>
        <p:pic>
          <p:nvPicPr>
            <p:cNvPr id="11" name="object 11"/>
            <p:cNvPicPr/>
            <p:nvPr/>
          </p:nvPicPr>
          <p:blipFill>
            <a:blip r:embed="rId8" cstate="print"/>
            <a:stretch>
              <a:fillRect/>
            </a:stretch>
          </p:blipFill>
          <p:spPr>
            <a:xfrm>
              <a:off x="7028285" y="2466454"/>
              <a:ext cx="848710" cy="207168"/>
            </a:xfrm>
            <a:prstGeom prst="rect">
              <a:avLst/>
            </a:prstGeom>
          </p:spPr>
        </p:pic>
      </p:grpSp>
      <p:pic>
        <p:nvPicPr>
          <p:cNvPr id="12" name="object 12"/>
          <p:cNvPicPr/>
          <p:nvPr/>
        </p:nvPicPr>
        <p:blipFill>
          <a:blip r:embed="rId9" cstate="print"/>
          <a:stretch>
            <a:fillRect/>
          </a:stretch>
        </p:blipFill>
        <p:spPr>
          <a:xfrm>
            <a:off x="3594541" y="4433695"/>
            <a:ext cx="5194334" cy="2168716"/>
          </a:xfrm>
          <a:prstGeom prst="rect">
            <a:avLst/>
          </a:prstGeom>
        </p:spPr>
      </p:pic>
      <p:pic>
        <p:nvPicPr>
          <p:cNvPr id="13" name="object 13"/>
          <p:cNvPicPr/>
          <p:nvPr/>
        </p:nvPicPr>
        <p:blipFill>
          <a:blip r:embed="rId10" cstate="print"/>
          <a:stretch>
            <a:fillRect/>
          </a:stretch>
        </p:blipFill>
        <p:spPr>
          <a:xfrm>
            <a:off x="3601585" y="2723629"/>
            <a:ext cx="1079569" cy="207168"/>
          </a:xfrm>
          <a:prstGeom prst="rect">
            <a:avLst/>
          </a:prstGeom>
        </p:spPr>
      </p:pic>
      <p:sp>
        <p:nvSpPr>
          <p:cNvPr id="14" name="object 14"/>
          <p:cNvSpPr/>
          <p:nvPr/>
        </p:nvSpPr>
        <p:spPr>
          <a:xfrm>
            <a:off x="3476182" y="3172643"/>
            <a:ext cx="57785" cy="16510"/>
          </a:xfrm>
          <a:custGeom>
            <a:avLst/>
            <a:gdLst/>
            <a:ahLst/>
            <a:cxnLst/>
            <a:rect l="l" t="t" r="r" b="b"/>
            <a:pathLst>
              <a:path w="57785" h="16510">
                <a:moveTo>
                  <a:pt x="54719" y="16222"/>
                </a:moveTo>
                <a:lnTo>
                  <a:pt x="2778" y="16222"/>
                </a:lnTo>
                <a:lnTo>
                  <a:pt x="1736" y="15626"/>
                </a:lnTo>
                <a:lnTo>
                  <a:pt x="347" y="13146"/>
                </a:lnTo>
                <a:lnTo>
                  <a:pt x="0" y="11013"/>
                </a:lnTo>
                <a:lnTo>
                  <a:pt x="0" y="5060"/>
                </a:lnTo>
                <a:lnTo>
                  <a:pt x="347" y="2976"/>
                </a:lnTo>
                <a:lnTo>
                  <a:pt x="1736" y="595"/>
                </a:lnTo>
                <a:lnTo>
                  <a:pt x="2778" y="0"/>
                </a:lnTo>
                <a:lnTo>
                  <a:pt x="54024" y="0"/>
                </a:lnTo>
                <a:lnTo>
                  <a:pt x="54570" y="148"/>
                </a:lnTo>
                <a:lnTo>
                  <a:pt x="55066" y="446"/>
                </a:lnTo>
                <a:lnTo>
                  <a:pt x="55661" y="644"/>
                </a:lnTo>
                <a:lnTo>
                  <a:pt x="57596" y="8036"/>
                </a:lnTo>
                <a:lnTo>
                  <a:pt x="57596" y="11112"/>
                </a:lnTo>
                <a:lnTo>
                  <a:pt x="57199" y="13245"/>
                </a:lnTo>
                <a:lnTo>
                  <a:pt x="55711" y="15626"/>
                </a:lnTo>
                <a:lnTo>
                  <a:pt x="54719" y="16222"/>
                </a:lnTo>
                <a:close/>
              </a:path>
            </a:pathLst>
          </a:custGeom>
          <a:solidFill>
            <a:srgbClr val="000000"/>
          </a:solidFill>
        </p:spPr>
        <p:txBody>
          <a:bodyPr wrap="square" lIns="0" tIns="0" rIns="0" bIns="0" rtlCol="0"/>
          <a:lstStyle/>
          <a:p>
            <a:endParaRPr/>
          </a:p>
        </p:txBody>
      </p:sp>
      <p:pic>
        <p:nvPicPr>
          <p:cNvPr id="15" name="object 15"/>
          <p:cNvPicPr/>
          <p:nvPr/>
        </p:nvPicPr>
        <p:blipFill>
          <a:blip r:embed="rId11" cstate="print"/>
          <a:stretch>
            <a:fillRect/>
          </a:stretch>
        </p:blipFill>
        <p:spPr>
          <a:xfrm>
            <a:off x="3596525" y="3075310"/>
            <a:ext cx="4804353" cy="207912"/>
          </a:xfrm>
          <a:prstGeom prst="rect">
            <a:avLst/>
          </a:prstGeom>
        </p:spPr>
      </p:pic>
      <p:pic>
        <p:nvPicPr>
          <p:cNvPr id="16" name="object 16"/>
          <p:cNvPicPr/>
          <p:nvPr/>
        </p:nvPicPr>
        <p:blipFill>
          <a:blip r:embed="rId12" cstate="print"/>
          <a:stretch>
            <a:fillRect/>
          </a:stretch>
        </p:blipFill>
        <p:spPr>
          <a:xfrm>
            <a:off x="3596525" y="3341117"/>
            <a:ext cx="1534772" cy="199280"/>
          </a:xfrm>
          <a:prstGeom prst="rect">
            <a:avLst/>
          </a:prstGeom>
        </p:spPr>
      </p:pic>
      <p:sp>
        <p:nvSpPr>
          <p:cNvPr id="17" name="object 17"/>
          <p:cNvSpPr txBox="1"/>
          <p:nvPr/>
        </p:nvSpPr>
        <p:spPr>
          <a:xfrm>
            <a:off x="3221114" y="3532946"/>
            <a:ext cx="334010" cy="1435100"/>
          </a:xfrm>
          <a:prstGeom prst="rect">
            <a:avLst/>
          </a:prstGeom>
        </p:spPr>
        <p:txBody>
          <a:bodyPr vert="horz" wrap="square" lIns="0" tIns="75565" rIns="0" bIns="0" rtlCol="0">
            <a:spAutoFit/>
          </a:bodyPr>
          <a:lstStyle/>
          <a:p>
            <a:pPr marL="25400">
              <a:lnSpc>
                <a:spcPct val="100000"/>
              </a:lnSpc>
              <a:spcBef>
                <a:spcPts val="595"/>
              </a:spcBef>
            </a:pPr>
            <a:r>
              <a:rPr sz="1900" b="1" dirty="0">
                <a:latin typeface="Arial"/>
                <a:cs typeface="Arial"/>
              </a:rPr>
              <a:t>(a)</a:t>
            </a:r>
            <a:endParaRPr sz="1900">
              <a:latin typeface="Arial"/>
              <a:cs typeface="Arial"/>
            </a:endParaRPr>
          </a:p>
          <a:p>
            <a:pPr marL="12700">
              <a:lnSpc>
                <a:spcPct val="100000"/>
              </a:lnSpc>
              <a:spcBef>
                <a:spcPts val="495"/>
              </a:spcBef>
            </a:pPr>
            <a:r>
              <a:rPr sz="1900" b="1" dirty="0">
                <a:latin typeface="Arial"/>
                <a:cs typeface="Arial"/>
              </a:rPr>
              <a:t>(b)</a:t>
            </a:r>
            <a:endParaRPr sz="1900">
              <a:latin typeface="Arial"/>
              <a:cs typeface="Arial"/>
            </a:endParaRPr>
          </a:p>
          <a:p>
            <a:pPr>
              <a:lnSpc>
                <a:spcPct val="100000"/>
              </a:lnSpc>
              <a:spcBef>
                <a:spcPts val="50"/>
              </a:spcBef>
            </a:pPr>
            <a:endParaRPr sz="2800">
              <a:latin typeface="Arial"/>
              <a:cs typeface="Arial"/>
            </a:endParaRPr>
          </a:p>
          <a:p>
            <a:pPr marR="5080" algn="r">
              <a:lnSpc>
                <a:spcPct val="100000"/>
              </a:lnSpc>
            </a:pPr>
            <a:r>
              <a:rPr sz="1900" dirty="0">
                <a:latin typeface="Arial MT"/>
                <a:cs typeface="Arial MT"/>
              </a:rPr>
              <a:t>•</a:t>
            </a:r>
            <a:endParaRPr sz="1900">
              <a:latin typeface="Arial MT"/>
              <a:cs typeface="Arial MT"/>
            </a:endParaRPr>
          </a:p>
        </p:txBody>
      </p:sp>
      <p:pic>
        <p:nvPicPr>
          <p:cNvPr id="18" name="object 18"/>
          <p:cNvPicPr/>
          <p:nvPr/>
        </p:nvPicPr>
        <p:blipFill>
          <a:blip r:embed="rId13" cstate="print"/>
          <a:stretch>
            <a:fillRect/>
          </a:stretch>
        </p:blipFill>
        <p:spPr>
          <a:xfrm>
            <a:off x="3881271" y="3686249"/>
            <a:ext cx="3265506" cy="206573"/>
          </a:xfrm>
          <a:prstGeom prst="rect">
            <a:avLst/>
          </a:prstGeom>
        </p:spPr>
      </p:pic>
      <p:pic>
        <p:nvPicPr>
          <p:cNvPr id="19" name="object 19"/>
          <p:cNvPicPr/>
          <p:nvPr/>
        </p:nvPicPr>
        <p:blipFill>
          <a:blip r:embed="rId14" cstate="print"/>
          <a:stretch>
            <a:fillRect/>
          </a:stretch>
        </p:blipFill>
        <p:spPr>
          <a:xfrm>
            <a:off x="3887870" y="4042246"/>
            <a:ext cx="2408100" cy="203001"/>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9144000" cy="6858000"/>
          </a:xfrm>
          <a:custGeom>
            <a:avLst/>
            <a:gdLst/>
            <a:ahLst/>
            <a:cxnLst/>
            <a:rect l="l" t="t" r="r" b="b"/>
            <a:pathLst>
              <a:path w="9144000" h="6858000">
                <a:moveTo>
                  <a:pt x="9143999" y="6857999"/>
                </a:moveTo>
                <a:lnTo>
                  <a:pt x="0" y="6857999"/>
                </a:lnTo>
                <a:lnTo>
                  <a:pt x="0" y="0"/>
                </a:lnTo>
                <a:lnTo>
                  <a:pt x="9143999" y="0"/>
                </a:lnTo>
                <a:lnTo>
                  <a:pt x="9143999" y="6857999"/>
                </a:lnTo>
                <a:close/>
              </a:path>
            </a:pathLst>
          </a:custGeom>
          <a:solidFill>
            <a:srgbClr val="595959"/>
          </a:solidFill>
        </p:spPr>
        <p:txBody>
          <a:bodyPr wrap="square" lIns="0" tIns="0" rIns="0" bIns="0" rtlCol="0"/>
          <a:lstStyle/>
          <a:p>
            <a:endParaRPr/>
          </a:p>
        </p:txBody>
      </p:sp>
      <p:grpSp>
        <p:nvGrpSpPr>
          <p:cNvPr id="3" name="object 3"/>
          <p:cNvGrpSpPr/>
          <p:nvPr/>
        </p:nvGrpSpPr>
        <p:grpSpPr>
          <a:xfrm>
            <a:off x="357759" y="480059"/>
            <a:ext cx="8428990" cy="5897880"/>
            <a:chOff x="357759" y="480059"/>
            <a:chExt cx="8428990" cy="5897880"/>
          </a:xfrm>
        </p:grpSpPr>
        <p:sp>
          <p:nvSpPr>
            <p:cNvPr id="4" name="object 4"/>
            <p:cNvSpPr/>
            <p:nvPr/>
          </p:nvSpPr>
          <p:spPr>
            <a:xfrm>
              <a:off x="357759" y="480059"/>
              <a:ext cx="8428990" cy="5897880"/>
            </a:xfrm>
            <a:custGeom>
              <a:avLst/>
              <a:gdLst/>
              <a:ahLst/>
              <a:cxnLst/>
              <a:rect l="l" t="t" r="r" b="b"/>
              <a:pathLst>
                <a:path w="8428990" h="5897880">
                  <a:moveTo>
                    <a:pt x="8428482" y="5897880"/>
                  </a:moveTo>
                  <a:lnTo>
                    <a:pt x="0" y="5897880"/>
                  </a:lnTo>
                  <a:lnTo>
                    <a:pt x="0" y="0"/>
                  </a:lnTo>
                  <a:lnTo>
                    <a:pt x="8428482" y="0"/>
                  </a:lnTo>
                  <a:lnTo>
                    <a:pt x="8428482" y="5897880"/>
                  </a:lnTo>
                  <a:close/>
                </a:path>
              </a:pathLst>
            </a:custGeom>
            <a:solidFill>
              <a:srgbClr val="FFFFFF"/>
            </a:solidFill>
          </p:spPr>
          <p:txBody>
            <a:bodyPr wrap="square" lIns="0" tIns="0" rIns="0" bIns="0" rtlCol="0"/>
            <a:lstStyle/>
            <a:p>
              <a:endParaRPr/>
            </a:p>
          </p:txBody>
        </p:sp>
        <p:pic>
          <p:nvPicPr>
            <p:cNvPr id="5" name="object 5"/>
            <p:cNvPicPr/>
            <p:nvPr/>
          </p:nvPicPr>
          <p:blipFill>
            <a:blip r:embed="rId2" cstate="print"/>
            <a:stretch>
              <a:fillRect/>
            </a:stretch>
          </p:blipFill>
          <p:spPr>
            <a:xfrm>
              <a:off x="482600" y="1016255"/>
              <a:ext cx="8178798" cy="4825489"/>
            </a:xfrm>
            <a:prstGeom prst="rect">
              <a:avLst/>
            </a:prstGeom>
          </p:spPr>
        </p:pic>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49646" y="374394"/>
            <a:ext cx="4307205" cy="5920740"/>
            <a:chOff x="149646" y="374394"/>
            <a:chExt cx="4307205" cy="5920740"/>
          </a:xfrm>
        </p:grpSpPr>
        <p:pic>
          <p:nvPicPr>
            <p:cNvPr id="3" name="object 3"/>
            <p:cNvPicPr/>
            <p:nvPr/>
          </p:nvPicPr>
          <p:blipFill>
            <a:blip r:embed="rId2" cstate="print"/>
            <a:stretch>
              <a:fillRect/>
            </a:stretch>
          </p:blipFill>
          <p:spPr>
            <a:xfrm>
              <a:off x="149646" y="554152"/>
              <a:ext cx="4306640" cy="5740399"/>
            </a:xfrm>
            <a:prstGeom prst="rect">
              <a:avLst/>
            </a:prstGeom>
          </p:spPr>
        </p:pic>
        <p:pic>
          <p:nvPicPr>
            <p:cNvPr id="4" name="object 4"/>
            <p:cNvPicPr/>
            <p:nvPr/>
          </p:nvPicPr>
          <p:blipFill>
            <a:blip r:embed="rId3" cstate="print"/>
            <a:stretch>
              <a:fillRect/>
            </a:stretch>
          </p:blipFill>
          <p:spPr>
            <a:xfrm>
              <a:off x="1265811" y="3201509"/>
              <a:ext cx="2108688" cy="534144"/>
            </a:xfrm>
            <a:prstGeom prst="rect">
              <a:avLst/>
            </a:prstGeom>
          </p:spPr>
        </p:pic>
        <p:pic>
          <p:nvPicPr>
            <p:cNvPr id="5" name="object 5"/>
            <p:cNvPicPr/>
            <p:nvPr/>
          </p:nvPicPr>
          <p:blipFill>
            <a:blip r:embed="rId4" cstate="print"/>
            <a:stretch>
              <a:fillRect/>
            </a:stretch>
          </p:blipFill>
          <p:spPr>
            <a:xfrm>
              <a:off x="842619" y="374394"/>
              <a:ext cx="128637" cy="171514"/>
            </a:xfrm>
            <a:prstGeom prst="rect">
              <a:avLst/>
            </a:prstGeom>
          </p:spPr>
        </p:pic>
        <p:pic>
          <p:nvPicPr>
            <p:cNvPr id="6" name="object 6"/>
            <p:cNvPicPr/>
            <p:nvPr/>
          </p:nvPicPr>
          <p:blipFill>
            <a:blip r:embed="rId5" cstate="print"/>
            <a:stretch>
              <a:fillRect/>
            </a:stretch>
          </p:blipFill>
          <p:spPr>
            <a:xfrm>
              <a:off x="412580" y="1084507"/>
              <a:ext cx="118158" cy="157545"/>
            </a:xfrm>
            <a:prstGeom prst="rect">
              <a:avLst/>
            </a:prstGeom>
          </p:spPr>
        </p:pic>
        <p:pic>
          <p:nvPicPr>
            <p:cNvPr id="7" name="object 7"/>
            <p:cNvPicPr/>
            <p:nvPr/>
          </p:nvPicPr>
          <p:blipFill>
            <a:blip r:embed="rId6" cstate="print"/>
            <a:stretch>
              <a:fillRect/>
            </a:stretch>
          </p:blipFill>
          <p:spPr>
            <a:xfrm>
              <a:off x="4077410" y="5751820"/>
              <a:ext cx="84319" cy="112425"/>
            </a:xfrm>
            <a:prstGeom prst="rect">
              <a:avLst/>
            </a:prstGeom>
          </p:spPr>
        </p:pic>
      </p:grpSp>
      <p:sp>
        <p:nvSpPr>
          <p:cNvPr id="8" name="object 8"/>
          <p:cNvSpPr txBox="1"/>
          <p:nvPr/>
        </p:nvSpPr>
        <p:spPr>
          <a:xfrm>
            <a:off x="4828347" y="1690337"/>
            <a:ext cx="101600" cy="1160780"/>
          </a:xfrm>
          <a:prstGeom prst="rect">
            <a:avLst/>
          </a:prstGeom>
        </p:spPr>
        <p:txBody>
          <a:bodyPr vert="horz" wrap="square" lIns="0" tIns="12700" rIns="0" bIns="0" rtlCol="0">
            <a:spAutoFit/>
          </a:bodyPr>
          <a:lstStyle/>
          <a:p>
            <a:pPr marL="12700">
              <a:lnSpc>
                <a:spcPct val="100000"/>
              </a:lnSpc>
              <a:spcBef>
                <a:spcPts val="100"/>
              </a:spcBef>
            </a:pPr>
            <a:r>
              <a:rPr sz="1700" dirty="0">
                <a:latin typeface="Arial MT"/>
                <a:cs typeface="Arial MT"/>
              </a:rPr>
              <a:t>•</a:t>
            </a:r>
            <a:endParaRPr sz="1700">
              <a:latin typeface="Arial MT"/>
              <a:cs typeface="Arial MT"/>
            </a:endParaRPr>
          </a:p>
          <a:p>
            <a:pPr>
              <a:lnSpc>
                <a:spcPct val="100000"/>
              </a:lnSpc>
            </a:pPr>
            <a:endParaRPr sz="1900">
              <a:latin typeface="Arial MT"/>
              <a:cs typeface="Arial MT"/>
            </a:endParaRPr>
          </a:p>
          <a:p>
            <a:pPr>
              <a:lnSpc>
                <a:spcPct val="100000"/>
              </a:lnSpc>
              <a:spcBef>
                <a:spcPts val="30"/>
              </a:spcBef>
            </a:pPr>
            <a:endParaRPr sz="2300">
              <a:latin typeface="Arial MT"/>
              <a:cs typeface="Arial MT"/>
            </a:endParaRPr>
          </a:p>
          <a:p>
            <a:pPr marL="12700">
              <a:lnSpc>
                <a:spcPct val="100000"/>
              </a:lnSpc>
            </a:pPr>
            <a:r>
              <a:rPr sz="1700" dirty="0">
                <a:latin typeface="Arial MT"/>
                <a:cs typeface="Arial MT"/>
              </a:rPr>
              <a:t>•</a:t>
            </a:r>
            <a:endParaRPr sz="1700">
              <a:latin typeface="Arial MT"/>
              <a:cs typeface="Arial MT"/>
            </a:endParaRPr>
          </a:p>
        </p:txBody>
      </p:sp>
      <p:grpSp>
        <p:nvGrpSpPr>
          <p:cNvPr id="9" name="object 9"/>
          <p:cNvGrpSpPr/>
          <p:nvPr/>
        </p:nvGrpSpPr>
        <p:grpSpPr>
          <a:xfrm>
            <a:off x="4994088" y="1772192"/>
            <a:ext cx="3183255" cy="377825"/>
            <a:chOff x="4994088" y="1772192"/>
            <a:chExt cx="3183255" cy="377825"/>
          </a:xfrm>
        </p:grpSpPr>
        <p:pic>
          <p:nvPicPr>
            <p:cNvPr id="10" name="object 10"/>
            <p:cNvPicPr/>
            <p:nvPr/>
          </p:nvPicPr>
          <p:blipFill>
            <a:blip r:embed="rId7" cstate="print"/>
            <a:stretch>
              <a:fillRect/>
            </a:stretch>
          </p:blipFill>
          <p:spPr>
            <a:xfrm>
              <a:off x="4998256" y="1772192"/>
              <a:ext cx="3178543" cy="185142"/>
            </a:xfrm>
            <a:prstGeom prst="rect">
              <a:avLst/>
            </a:prstGeom>
          </p:spPr>
        </p:pic>
        <p:pic>
          <p:nvPicPr>
            <p:cNvPr id="11" name="object 11"/>
            <p:cNvPicPr/>
            <p:nvPr/>
          </p:nvPicPr>
          <p:blipFill>
            <a:blip r:embed="rId8" cstate="print"/>
            <a:stretch>
              <a:fillRect/>
            </a:stretch>
          </p:blipFill>
          <p:spPr>
            <a:xfrm>
              <a:off x="4994088" y="2000048"/>
              <a:ext cx="2160646" cy="149423"/>
            </a:xfrm>
            <a:prstGeom prst="rect">
              <a:avLst/>
            </a:prstGeom>
          </p:spPr>
        </p:pic>
        <p:pic>
          <p:nvPicPr>
            <p:cNvPr id="12" name="object 12"/>
            <p:cNvPicPr/>
            <p:nvPr/>
          </p:nvPicPr>
          <p:blipFill>
            <a:blip r:embed="rId9" cstate="print"/>
            <a:stretch>
              <a:fillRect/>
            </a:stretch>
          </p:blipFill>
          <p:spPr>
            <a:xfrm>
              <a:off x="7217121" y="2010615"/>
              <a:ext cx="721943" cy="139303"/>
            </a:xfrm>
            <a:prstGeom prst="rect">
              <a:avLst/>
            </a:prstGeom>
          </p:spPr>
        </p:pic>
      </p:grpSp>
      <p:grpSp>
        <p:nvGrpSpPr>
          <p:cNvPr id="13" name="object 13"/>
          <p:cNvGrpSpPr/>
          <p:nvPr/>
        </p:nvGrpSpPr>
        <p:grpSpPr>
          <a:xfrm>
            <a:off x="4994088" y="2647748"/>
            <a:ext cx="3152775" cy="607060"/>
            <a:chOff x="4994088" y="2647748"/>
            <a:chExt cx="3152775" cy="607060"/>
          </a:xfrm>
        </p:grpSpPr>
        <p:pic>
          <p:nvPicPr>
            <p:cNvPr id="14" name="object 14"/>
            <p:cNvPicPr/>
            <p:nvPr/>
          </p:nvPicPr>
          <p:blipFill>
            <a:blip r:embed="rId10" cstate="print"/>
            <a:stretch>
              <a:fillRect/>
            </a:stretch>
          </p:blipFill>
          <p:spPr>
            <a:xfrm>
              <a:off x="4994485" y="2647748"/>
              <a:ext cx="2706037" cy="185886"/>
            </a:xfrm>
            <a:prstGeom prst="rect">
              <a:avLst/>
            </a:prstGeom>
          </p:spPr>
        </p:pic>
        <p:pic>
          <p:nvPicPr>
            <p:cNvPr id="15" name="object 15"/>
            <p:cNvPicPr/>
            <p:nvPr/>
          </p:nvPicPr>
          <p:blipFill>
            <a:blip r:embed="rId11" cstate="print"/>
            <a:stretch>
              <a:fillRect/>
            </a:stretch>
          </p:blipFill>
          <p:spPr>
            <a:xfrm>
              <a:off x="4995825" y="2877092"/>
              <a:ext cx="3150773" cy="185142"/>
            </a:xfrm>
            <a:prstGeom prst="rect">
              <a:avLst/>
            </a:prstGeom>
          </p:spPr>
        </p:pic>
        <p:pic>
          <p:nvPicPr>
            <p:cNvPr id="16" name="object 16"/>
            <p:cNvPicPr/>
            <p:nvPr/>
          </p:nvPicPr>
          <p:blipFill>
            <a:blip r:embed="rId12" cstate="print"/>
            <a:stretch>
              <a:fillRect/>
            </a:stretch>
          </p:blipFill>
          <p:spPr>
            <a:xfrm>
              <a:off x="4994088" y="3104948"/>
              <a:ext cx="1384840" cy="149423"/>
            </a:xfrm>
            <a:prstGeom prst="rect">
              <a:avLst/>
            </a:prstGeom>
          </p:spPr>
        </p:pic>
      </p:grpSp>
      <p:sp>
        <p:nvSpPr>
          <p:cNvPr id="17" name="object 17"/>
          <p:cNvSpPr/>
          <p:nvPr/>
        </p:nvSpPr>
        <p:spPr>
          <a:xfrm>
            <a:off x="4856781" y="3512588"/>
            <a:ext cx="53975" cy="22225"/>
          </a:xfrm>
          <a:custGeom>
            <a:avLst/>
            <a:gdLst/>
            <a:ahLst/>
            <a:cxnLst/>
            <a:rect l="l" t="t" r="r" b="b"/>
            <a:pathLst>
              <a:path w="53975" h="22225">
                <a:moveTo>
                  <a:pt x="50502" y="21728"/>
                </a:moveTo>
                <a:lnTo>
                  <a:pt x="3125" y="21728"/>
                </a:lnTo>
                <a:lnTo>
                  <a:pt x="1835" y="20885"/>
                </a:lnTo>
                <a:lnTo>
                  <a:pt x="347" y="17512"/>
                </a:lnTo>
                <a:lnTo>
                  <a:pt x="0" y="14684"/>
                </a:lnTo>
                <a:lnTo>
                  <a:pt x="0" y="6747"/>
                </a:lnTo>
                <a:lnTo>
                  <a:pt x="347" y="3968"/>
                </a:lnTo>
                <a:lnTo>
                  <a:pt x="1835" y="793"/>
                </a:lnTo>
                <a:lnTo>
                  <a:pt x="3125" y="0"/>
                </a:lnTo>
                <a:lnTo>
                  <a:pt x="49609" y="0"/>
                </a:lnTo>
                <a:lnTo>
                  <a:pt x="50303" y="198"/>
                </a:lnTo>
                <a:lnTo>
                  <a:pt x="51494" y="892"/>
                </a:lnTo>
                <a:lnTo>
                  <a:pt x="51990" y="1488"/>
                </a:lnTo>
                <a:lnTo>
                  <a:pt x="52387" y="2381"/>
                </a:lnTo>
                <a:lnTo>
                  <a:pt x="52883" y="3175"/>
                </a:lnTo>
                <a:lnTo>
                  <a:pt x="53181" y="4266"/>
                </a:lnTo>
                <a:lnTo>
                  <a:pt x="53578" y="8731"/>
                </a:lnTo>
                <a:lnTo>
                  <a:pt x="53578" y="10715"/>
                </a:lnTo>
                <a:lnTo>
                  <a:pt x="53578" y="14783"/>
                </a:lnTo>
                <a:lnTo>
                  <a:pt x="53181" y="17661"/>
                </a:lnTo>
                <a:lnTo>
                  <a:pt x="51692" y="20935"/>
                </a:lnTo>
                <a:lnTo>
                  <a:pt x="50502" y="21728"/>
                </a:lnTo>
                <a:close/>
              </a:path>
            </a:pathLst>
          </a:custGeom>
          <a:solidFill>
            <a:srgbClr val="000000"/>
          </a:solidFill>
        </p:spPr>
        <p:txBody>
          <a:bodyPr wrap="square" lIns="0" tIns="0" rIns="0" bIns="0" rtlCol="0"/>
          <a:lstStyle/>
          <a:p>
            <a:endParaRPr/>
          </a:p>
        </p:txBody>
      </p:sp>
      <p:pic>
        <p:nvPicPr>
          <p:cNvPr id="18" name="object 18"/>
          <p:cNvPicPr/>
          <p:nvPr/>
        </p:nvPicPr>
        <p:blipFill>
          <a:blip r:embed="rId13" cstate="print"/>
          <a:stretch>
            <a:fillRect/>
          </a:stretch>
        </p:blipFill>
        <p:spPr>
          <a:xfrm>
            <a:off x="4994981" y="3429542"/>
            <a:ext cx="1208786" cy="149125"/>
          </a:xfrm>
          <a:prstGeom prst="rect">
            <a:avLst/>
          </a:prstGeom>
        </p:spPr>
      </p:pic>
      <p:sp>
        <p:nvSpPr>
          <p:cNvPr id="19" name="object 19"/>
          <p:cNvSpPr txBox="1"/>
          <p:nvPr/>
        </p:nvSpPr>
        <p:spPr>
          <a:xfrm>
            <a:off x="4828347" y="3995387"/>
            <a:ext cx="101600" cy="284480"/>
          </a:xfrm>
          <a:prstGeom prst="rect">
            <a:avLst/>
          </a:prstGeom>
        </p:spPr>
        <p:txBody>
          <a:bodyPr vert="horz" wrap="square" lIns="0" tIns="12700" rIns="0" bIns="0" rtlCol="0">
            <a:spAutoFit/>
          </a:bodyPr>
          <a:lstStyle/>
          <a:p>
            <a:pPr marL="12700">
              <a:lnSpc>
                <a:spcPct val="100000"/>
              </a:lnSpc>
              <a:spcBef>
                <a:spcPts val="100"/>
              </a:spcBef>
            </a:pPr>
            <a:r>
              <a:rPr sz="1700" dirty="0">
                <a:latin typeface="Arial MT"/>
                <a:cs typeface="Arial MT"/>
              </a:rPr>
              <a:t>•</a:t>
            </a:r>
            <a:endParaRPr sz="1700">
              <a:latin typeface="Arial MT"/>
              <a:cs typeface="Arial MT"/>
            </a:endParaRPr>
          </a:p>
        </p:txBody>
      </p:sp>
      <p:grpSp>
        <p:nvGrpSpPr>
          <p:cNvPr id="20" name="object 20"/>
          <p:cNvGrpSpPr/>
          <p:nvPr/>
        </p:nvGrpSpPr>
        <p:grpSpPr>
          <a:xfrm>
            <a:off x="4989624" y="4076796"/>
            <a:ext cx="2707005" cy="414655"/>
            <a:chOff x="4989624" y="4076796"/>
            <a:chExt cx="2707005" cy="414655"/>
          </a:xfrm>
        </p:grpSpPr>
        <p:pic>
          <p:nvPicPr>
            <p:cNvPr id="21" name="object 21"/>
            <p:cNvPicPr/>
            <p:nvPr/>
          </p:nvPicPr>
          <p:blipFill>
            <a:blip r:embed="rId14" cstate="print"/>
            <a:stretch>
              <a:fillRect/>
            </a:stretch>
          </p:blipFill>
          <p:spPr>
            <a:xfrm>
              <a:off x="4994684" y="4076796"/>
              <a:ext cx="2701688" cy="185588"/>
            </a:xfrm>
            <a:prstGeom prst="rect">
              <a:avLst/>
            </a:prstGeom>
          </p:spPr>
        </p:pic>
        <p:pic>
          <p:nvPicPr>
            <p:cNvPr id="22" name="object 22"/>
            <p:cNvPicPr/>
            <p:nvPr/>
          </p:nvPicPr>
          <p:blipFill>
            <a:blip r:embed="rId15" cstate="print"/>
            <a:stretch>
              <a:fillRect/>
            </a:stretch>
          </p:blipFill>
          <p:spPr>
            <a:xfrm>
              <a:off x="4989624" y="4305098"/>
              <a:ext cx="1721012" cy="185886"/>
            </a:xfrm>
            <a:prstGeom prst="rect">
              <a:avLst/>
            </a:prstGeom>
          </p:spPr>
        </p:pic>
        <p:sp>
          <p:nvSpPr>
            <p:cNvPr id="23" name="object 23"/>
            <p:cNvSpPr/>
            <p:nvPr/>
          </p:nvSpPr>
          <p:spPr>
            <a:xfrm>
              <a:off x="6830940" y="4305842"/>
              <a:ext cx="556895" cy="149225"/>
            </a:xfrm>
            <a:custGeom>
              <a:avLst/>
              <a:gdLst/>
              <a:ahLst/>
              <a:cxnLst/>
              <a:rect l="l" t="t" r="r" b="b"/>
              <a:pathLst>
                <a:path w="556895" h="149225">
                  <a:moveTo>
                    <a:pt x="48252" y="104775"/>
                  </a:moveTo>
                  <a:lnTo>
                    <a:pt x="2066" y="104775"/>
                  </a:lnTo>
                  <a:lnTo>
                    <a:pt x="1173" y="104427"/>
                  </a:lnTo>
                  <a:lnTo>
                    <a:pt x="677" y="103733"/>
                  </a:lnTo>
                  <a:lnTo>
                    <a:pt x="181" y="102939"/>
                  </a:lnTo>
                  <a:lnTo>
                    <a:pt x="0" y="101997"/>
                  </a:lnTo>
                  <a:lnTo>
                    <a:pt x="32" y="96242"/>
                  </a:lnTo>
                  <a:lnTo>
                    <a:pt x="6680" y="83046"/>
                  </a:lnTo>
                  <a:lnTo>
                    <a:pt x="52866" y="83046"/>
                  </a:lnTo>
                  <a:lnTo>
                    <a:pt x="53759" y="83442"/>
                  </a:lnTo>
                  <a:lnTo>
                    <a:pt x="54255" y="84236"/>
                  </a:lnTo>
                  <a:lnTo>
                    <a:pt x="54850" y="85030"/>
                  </a:lnTo>
                  <a:lnTo>
                    <a:pt x="55148" y="86171"/>
                  </a:lnTo>
                  <a:lnTo>
                    <a:pt x="55098" y="88949"/>
                  </a:lnTo>
                  <a:lnTo>
                    <a:pt x="54900" y="91033"/>
                  </a:lnTo>
                  <a:lnTo>
                    <a:pt x="54701" y="92174"/>
                  </a:lnTo>
                  <a:lnTo>
                    <a:pt x="54106" y="94654"/>
                  </a:lnTo>
                  <a:lnTo>
                    <a:pt x="53603" y="96242"/>
                  </a:lnTo>
                  <a:lnTo>
                    <a:pt x="53213" y="97333"/>
                  </a:lnTo>
                  <a:lnTo>
                    <a:pt x="52816" y="98623"/>
                  </a:lnTo>
                  <a:lnTo>
                    <a:pt x="52320" y="99814"/>
                  </a:lnTo>
                  <a:lnTo>
                    <a:pt x="51725" y="100905"/>
                  </a:lnTo>
                  <a:lnTo>
                    <a:pt x="51229" y="101997"/>
                  </a:lnTo>
                  <a:lnTo>
                    <a:pt x="50584" y="102939"/>
                  </a:lnTo>
                  <a:lnTo>
                    <a:pt x="49096" y="104427"/>
                  </a:lnTo>
                  <a:lnTo>
                    <a:pt x="48252" y="104775"/>
                  </a:lnTo>
                  <a:close/>
                </a:path>
                <a:path w="556895" h="149225">
                  <a:moveTo>
                    <a:pt x="116822" y="147339"/>
                  </a:moveTo>
                  <a:lnTo>
                    <a:pt x="110571" y="147339"/>
                  </a:lnTo>
                  <a:lnTo>
                    <a:pt x="108090" y="147240"/>
                  </a:lnTo>
                  <a:lnTo>
                    <a:pt x="104518" y="146843"/>
                  </a:lnTo>
                  <a:lnTo>
                    <a:pt x="103328" y="146347"/>
                  </a:lnTo>
                  <a:lnTo>
                    <a:pt x="102174" y="144809"/>
                  </a:lnTo>
                  <a:lnTo>
                    <a:pt x="102154" y="143420"/>
                  </a:lnTo>
                  <a:lnTo>
                    <a:pt x="102584" y="142130"/>
                  </a:lnTo>
                  <a:lnTo>
                    <a:pt x="102981" y="140642"/>
                  </a:lnTo>
                  <a:lnTo>
                    <a:pt x="171342" y="15180"/>
                  </a:lnTo>
                  <a:lnTo>
                    <a:pt x="186820" y="9822"/>
                  </a:lnTo>
                  <a:lnTo>
                    <a:pt x="194560" y="9822"/>
                  </a:lnTo>
                  <a:lnTo>
                    <a:pt x="197834" y="9872"/>
                  </a:lnTo>
                  <a:lnTo>
                    <a:pt x="202698" y="10071"/>
                  </a:lnTo>
                  <a:lnTo>
                    <a:pt x="204581" y="10318"/>
                  </a:lnTo>
                  <a:lnTo>
                    <a:pt x="205870" y="10715"/>
                  </a:lnTo>
                  <a:lnTo>
                    <a:pt x="207260" y="11112"/>
                  </a:lnTo>
                  <a:lnTo>
                    <a:pt x="208152" y="11707"/>
                  </a:lnTo>
                  <a:lnTo>
                    <a:pt x="208549" y="12501"/>
                  </a:lnTo>
                  <a:lnTo>
                    <a:pt x="208946" y="13196"/>
                  </a:lnTo>
                  <a:lnTo>
                    <a:pt x="209244" y="14237"/>
                  </a:lnTo>
                  <a:lnTo>
                    <a:pt x="212500" y="36462"/>
                  </a:lnTo>
                  <a:lnTo>
                    <a:pt x="185630" y="36462"/>
                  </a:lnTo>
                  <a:lnTo>
                    <a:pt x="155269" y="94357"/>
                  </a:lnTo>
                  <a:lnTo>
                    <a:pt x="220982" y="94357"/>
                  </a:lnTo>
                  <a:lnTo>
                    <a:pt x="224100" y="115639"/>
                  </a:lnTo>
                  <a:lnTo>
                    <a:pt x="144702" y="115639"/>
                  </a:lnTo>
                  <a:lnTo>
                    <a:pt x="130563" y="142428"/>
                  </a:lnTo>
                  <a:lnTo>
                    <a:pt x="121336" y="147042"/>
                  </a:lnTo>
                  <a:lnTo>
                    <a:pt x="119352" y="147240"/>
                  </a:lnTo>
                  <a:lnTo>
                    <a:pt x="116822" y="147339"/>
                  </a:lnTo>
                  <a:close/>
                </a:path>
                <a:path w="556895" h="149225">
                  <a:moveTo>
                    <a:pt x="220982" y="94357"/>
                  </a:moveTo>
                  <a:lnTo>
                    <a:pt x="193518" y="94357"/>
                  </a:lnTo>
                  <a:lnTo>
                    <a:pt x="185779" y="36462"/>
                  </a:lnTo>
                  <a:lnTo>
                    <a:pt x="212500" y="36462"/>
                  </a:lnTo>
                  <a:lnTo>
                    <a:pt x="220982" y="94357"/>
                  </a:lnTo>
                  <a:close/>
                </a:path>
                <a:path w="556895" h="149225">
                  <a:moveTo>
                    <a:pt x="216338" y="147339"/>
                  </a:moveTo>
                  <a:lnTo>
                    <a:pt x="209889" y="147339"/>
                  </a:lnTo>
                  <a:lnTo>
                    <a:pt x="207706" y="147290"/>
                  </a:lnTo>
                  <a:lnTo>
                    <a:pt x="199498" y="142130"/>
                  </a:lnTo>
                  <a:lnTo>
                    <a:pt x="195899" y="115639"/>
                  </a:lnTo>
                  <a:lnTo>
                    <a:pt x="224100" y="115639"/>
                  </a:lnTo>
                  <a:lnTo>
                    <a:pt x="227153" y="136475"/>
                  </a:lnTo>
                  <a:lnTo>
                    <a:pt x="227550" y="138955"/>
                  </a:lnTo>
                  <a:lnTo>
                    <a:pt x="227676" y="140642"/>
                  </a:lnTo>
                  <a:lnTo>
                    <a:pt x="227556" y="144016"/>
                  </a:lnTo>
                  <a:lnTo>
                    <a:pt x="227103" y="145057"/>
                  </a:lnTo>
                  <a:lnTo>
                    <a:pt x="225218" y="146546"/>
                  </a:lnTo>
                  <a:lnTo>
                    <a:pt x="223674" y="146943"/>
                  </a:lnTo>
                  <a:lnTo>
                    <a:pt x="221497" y="147042"/>
                  </a:lnTo>
                  <a:lnTo>
                    <a:pt x="219315" y="147240"/>
                  </a:lnTo>
                  <a:lnTo>
                    <a:pt x="216338" y="147339"/>
                  </a:lnTo>
                  <a:close/>
                </a:path>
                <a:path w="556895" h="149225">
                  <a:moveTo>
                    <a:pt x="258452" y="147339"/>
                  </a:moveTo>
                  <a:lnTo>
                    <a:pt x="253293" y="147339"/>
                  </a:lnTo>
                  <a:lnTo>
                    <a:pt x="251110" y="147240"/>
                  </a:lnTo>
                  <a:lnTo>
                    <a:pt x="249423" y="147042"/>
                  </a:lnTo>
                  <a:lnTo>
                    <a:pt x="247836" y="146943"/>
                  </a:lnTo>
                  <a:lnTo>
                    <a:pt x="243470" y="144512"/>
                  </a:lnTo>
                  <a:lnTo>
                    <a:pt x="243470" y="143172"/>
                  </a:lnTo>
                  <a:lnTo>
                    <a:pt x="271301" y="4613"/>
                  </a:lnTo>
                  <a:lnTo>
                    <a:pt x="271400" y="3919"/>
                  </a:lnTo>
                  <a:lnTo>
                    <a:pt x="271698" y="3274"/>
                  </a:lnTo>
                  <a:lnTo>
                    <a:pt x="272690" y="2083"/>
                  </a:lnTo>
                  <a:lnTo>
                    <a:pt x="273484" y="1637"/>
                  </a:lnTo>
                  <a:lnTo>
                    <a:pt x="274575" y="1339"/>
                  </a:lnTo>
                  <a:lnTo>
                    <a:pt x="275766" y="942"/>
                  </a:lnTo>
                  <a:lnTo>
                    <a:pt x="277204" y="645"/>
                  </a:lnTo>
                  <a:lnTo>
                    <a:pt x="278891" y="446"/>
                  </a:lnTo>
                  <a:lnTo>
                    <a:pt x="280578" y="148"/>
                  </a:lnTo>
                  <a:lnTo>
                    <a:pt x="282711" y="0"/>
                  </a:lnTo>
                  <a:lnTo>
                    <a:pt x="287970" y="0"/>
                  </a:lnTo>
                  <a:lnTo>
                    <a:pt x="290103" y="148"/>
                  </a:lnTo>
                  <a:lnTo>
                    <a:pt x="291690" y="446"/>
                  </a:lnTo>
                  <a:lnTo>
                    <a:pt x="293377" y="645"/>
                  </a:lnTo>
                  <a:lnTo>
                    <a:pt x="294667" y="942"/>
                  </a:lnTo>
                  <a:lnTo>
                    <a:pt x="295560" y="1339"/>
                  </a:lnTo>
                  <a:lnTo>
                    <a:pt x="296453" y="1637"/>
                  </a:lnTo>
                  <a:lnTo>
                    <a:pt x="297048" y="2083"/>
                  </a:lnTo>
                  <a:lnTo>
                    <a:pt x="297643" y="3274"/>
                  </a:lnTo>
                  <a:lnTo>
                    <a:pt x="297643" y="4613"/>
                  </a:lnTo>
                  <a:lnTo>
                    <a:pt x="269961" y="143172"/>
                  </a:lnTo>
                  <a:lnTo>
                    <a:pt x="269862" y="143867"/>
                  </a:lnTo>
                  <a:lnTo>
                    <a:pt x="262371" y="147042"/>
                  </a:lnTo>
                  <a:lnTo>
                    <a:pt x="260585" y="147240"/>
                  </a:lnTo>
                  <a:lnTo>
                    <a:pt x="258452" y="147339"/>
                  </a:lnTo>
                  <a:close/>
                </a:path>
                <a:path w="556895" h="149225">
                  <a:moveTo>
                    <a:pt x="311454" y="147339"/>
                  </a:moveTo>
                  <a:lnTo>
                    <a:pt x="306295" y="147339"/>
                  </a:lnTo>
                  <a:lnTo>
                    <a:pt x="304112" y="147240"/>
                  </a:lnTo>
                  <a:lnTo>
                    <a:pt x="302425" y="147042"/>
                  </a:lnTo>
                  <a:lnTo>
                    <a:pt x="300837" y="146943"/>
                  </a:lnTo>
                  <a:lnTo>
                    <a:pt x="296472" y="144512"/>
                  </a:lnTo>
                  <a:lnTo>
                    <a:pt x="296472" y="143172"/>
                  </a:lnTo>
                  <a:lnTo>
                    <a:pt x="324303" y="4613"/>
                  </a:lnTo>
                  <a:lnTo>
                    <a:pt x="324402" y="3919"/>
                  </a:lnTo>
                  <a:lnTo>
                    <a:pt x="324700" y="3274"/>
                  </a:lnTo>
                  <a:lnTo>
                    <a:pt x="325692" y="2083"/>
                  </a:lnTo>
                  <a:lnTo>
                    <a:pt x="326485" y="1637"/>
                  </a:lnTo>
                  <a:lnTo>
                    <a:pt x="327577" y="1339"/>
                  </a:lnTo>
                  <a:lnTo>
                    <a:pt x="328768" y="942"/>
                  </a:lnTo>
                  <a:lnTo>
                    <a:pt x="330206" y="645"/>
                  </a:lnTo>
                  <a:lnTo>
                    <a:pt x="331893" y="446"/>
                  </a:lnTo>
                  <a:lnTo>
                    <a:pt x="333580" y="148"/>
                  </a:lnTo>
                  <a:lnTo>
                    <a:pt x="335713" y="0"/>
                  </a:lnTo>
                  <a:lnTo>
                    <a:pt x="340971" y="0"/>
                  </a:lnTo>
                  <a:lnTo>
                    <a:pt x="343105" y="148"/>
                  </a:lnTo>
                  <a:lnTo>
                    <a:pt x="344692" y="446"/>
                  </a:lnTo>
                  <a:lnTo>
                    <a:pt x="346379" y="645"/>
                  </a:lnTo>
                  <a:lnTo>
                    <a:pt x="347669" y="942"/>
                  </a:lnTo>
                  <a:lnTo>
                    <a:pt x="348562" y="1339"/>
                  </a:lnTo>
                  <a:lnTo>
                    <a:pt x="349455" y="1637"/>
                  </a:lnTo>
                  <a:lnTo>
                    <a:pt x="350050" y="2083"/>
                  </a:lnTo>
                  <a:lnTo>
                    <a:pt x="350645" y="3274"/>
                  </a:lnTo>
                  <a:lnTo>
                    <a:pt x="350645" y="4613"/>
                  </a:lnTo>
                  <a:lnTo>
                    <a:pt x="322963" y="143172"/>
                  </a:lnTo>
                  <a:lnTo>
                    <a:pt x="322864" y="143867"/>
                  </a:lnTo>
                  <a:lnTo>
                    <a:pt x="315373" y="147042"/>
                  </a:lnTo>
                  <a:lnTo>
                    <a:pt x="313587" y="147240"/>
                  </a:lnTo>
                  <a:lnTo>
                    <a:pt x="311454" y="147339"/>
                  </a:lnTo>
                  <a:close/>
                </a:path>
                <a:path w="556895" h="149225">
                  <a:moveTo>
                    <a:pt x="395958" y="149125"/>
                  </a:moveTo>
                  <a:lnTo>
                    <a:pt x="385143" y="149125"/>
                  </a:lnTo>
                  <a:lnTo>
                    <a:pt x="379239" y="148431"/>
                  </a:lnTo>
                  <a:lnTo>
                    <a:pt x="351557" y="119856"/>
                  </a:lnTo>
                  <a:lnTo>
                    <a:pt x="351660" y="107751"/>
                  </a:lnTo>
                  <a:lnTo>
                    <a:pt x="367730" y="62954"/>
                  </a:lnTo>
                  <a:lnTo>
                    <a:pt x="403449" y="43160"/>
                  </a:lnTo>
                  <a:lnTo>
                    <a:pt x="417240" y="43160"/>
                  </a:lnTo>
                  <a:lnTo>
                    <a:pt x="422747" y="43904"/>
                  </a:lnTo>
                  <a:lnTo>
                    <a:pt x="431974" y="46880"/>
                  </a:lnTo>
                  <a:lnTo>
                    <a:pt x="435745" y="48914"/>
                  </a:lnTo>
                  <a:lnTo>
                    <a:pt x="438682" y="51544"/>
                  </a:lnTo>
                  <a:lnTo>
                    <a:pt x="441598" y="53974"/>
                  </a:lnTo>
                  <a:lnTo>
                    <a:pt x="443781" y="56802"/>
                  </a:lnTo>
                  <a:lnTo>
                    <a:pt x="445170" y="59977"/>
                  </a:lnTo>
                  <a:lnTo>
                    <a:pt x="446147" y="62061"/>
                  </a:lnTo>
                  <a:lnTo>
                    <a:pt x="404937" y="62061"/>
                  </a:lnTo>
                  <a:lnTo>
                    <a:pt x="401812" y="62706"/>
                  </a:lnTo>
                  <a:lnTo>
                    <a:pt x="399034" y="63996"/>
                  </a:lnTo>
                  <a:lnTo>
                    <a:pt x="396256" y="65186"/>
                  </a:lnTo>
                  <a:lnTo>
                    <a:pt x="393775" y="66873"/>
                  </a:lnTo>
                  <a:lnTo>
                    <a:pt x="389509" y="71139"/>
                  </a:lnTo>
                  <a:lnTo>
                    <a:pt x="387723" y="73669"/>
                  </a:lnTo>
                  <a:lnTo>
                    <a:pt x="385798" y="77489"/>
                  </a:lnTo>
                  <a:lnTo>
                    <a:pt x="384746" y="79523"/>
                  </a:lnTo>
                  <a:lnTo>
                    <a:pt x="383556" y="82599"/>
                  </a:lnTo>
                  <a:lnTo>
                    <a:pt x="382663" y="85873"/>
                  </a:lnTo>
                  <a:lnTo>
                    <a:pt x="442644" y="85873"/>
                  </a:lnTo>
                  <a:lnTo>
                    <a:pt x="441698" y="87560"/>
                  </a:lnTo>
                  <a:lnTo>
                    <a:pt x="438126" y="91033"/>
                  </a:lnTo>
                  <a:lnTo>
                    <a:pt x="433264" y="93910"/>
                  </a:lnTo>
                  <a:lnTo>
                    <a:pt x="428502" y="96788"/>
                  </a:lnTo>
                  <a:lnTo>
                    <a:pt x="388467" y="102840"/>
                  </a:lnTo>
                  <a:lnTo>
                    <a:pt x="378793" y="102840"/>
                  </a:lnTo>
                  <a:lnTo>
                    <a:pt x="378495" y="104527"/>
                  </a:lnTo>
                  <a:lnTo>
                    <a:pt x="378247" y="106164"/>
                  </a:lnTo>
                  <a:lnTo>
                    <a:pt x="378049" y="107751"/>
                  </a:lnTo>
                  <a:lnTo>
                    <a:pt x="377950" y="109339"/>
                  </a:lnTo>
                  <a:lnTo>
                    <a:pt x="377900" y="117723"/>
                  </a:lnTo>
                  <a:lnTo>
                    <a:pt x="379388" y="121989"/>
                  </a:lnTo>
                  <a:lnTo>
                    <a:pt x="385341" y="127744"/>
                  </a:lnTo>
                  <a:lnTo>
                    <a:pt x="390104" y="129182"/>
                  </a:lnTo>
                  <a:lnTo>
                    <a:pt x="431794" y="129182"/>
                  </a:lnTo>
                  <a:lnTo>
                    <a:pt x="431627" y="130075"/>
                  </a:lnTo>
                  <a:lnTo>
                    <a:pt x="431428" y="131564"/>
                  </a:lnTo>
                  <a:lnTo>
                    <a:pt x="431131" y="133052"/>
                  </a:lnTo>
                  <a:lnTo>
                    <a:pt x="430734" y="134540"/>
                  </a:lnTo>
                  <a:lnTo>
                    <a:pt x="430436" y="136028"/>
                  </a:lnTo>
                  <a:lnTo>
                    <a:pt x="427311" y="141833"/>
                  </a:lnTo>
                  <a:lnTo>
                    <a:pt x="426418" y="142726"/>
                  </a:lnTo>
                  <a:lnTo>
                    <a:pt x="403796" y="148381"/>
                  </a:lnTo>
                  <a:lnTo>
                    <a:pt x="399927" y="148877"/>
                  </a:lnTo>
                  <a:lnTo>
                    <a:pt x="395958" y="149125"/>
                  </a:lnTo>
                  <a:close/>
                </a:path>
                <a:path w="556895" h="149225">
                  <a:moveTo>
                    <a:pt x="442644" y="85873"/>
                  </a:moveTo>
                  <a:lnTo>
                    <a:pt x="397099" y="85873"/>
                  </a:lnTo>
                  <a:lnTo>
                    <a:pt x="401812" y="85526"/>
                  </a:lnTo>
                  <a:lnTo>
                    <a:pt x="409352" y="84137"/>
                  </a:lnTo>
                  <a:lnTo>
                    <a:pt x="412379" y="83145"/>
                  </a:lnTo>
                  <a:lnTo>
                    <a:pt x="414661" y="81855"/>
                  </a:lnTo>
                  <a:lnTo>
                    <a:pt x="417042" y="80565"/>
                  </a:lnTo>
                  <a:lnTo>
                    <a:pt x="418729" y="79077"/>
                  </a:lnTo>
                  <a:lnTo>
                    <a:pt x="419721" y="77390"/>
                  </a:lnTo>
                  <a:lnTo>
                    <a:pt x="420812" y="75604"/>
                  </a:lnTo>
                  <a:lnTo>
                    <a:pt x="421358" y="73769"/>
                  </a:lnTo>
                  <a:lnTo>
                    <a:pt x="421358" y="69006"/>
                  </a:lnTo>
                  <a:lnTo>
                    <a:pt x="420266" y="66675"/>
                  </a:lnTo>
                  <a:lnTo>
                    <a:pt x="418084" y="64889"/>
                  </a:lnTo>
                  <a:lnTo>
                    <a:pt x="415901" y="63004"/>
                  </a:lnTo>
                  <a:lnTo>
                    <a:pt x="412676" y="62061"/>
                  </a:lnTo>
                  <a:lnTo>
                    <a:pt x="446147" y="62061"/>
                  </a:lnTo>
                  <a:lnTo>
                    <a:pt x="446659" y="63152"/>
                  </a:lnTo>
                  <a:lnTo>
                    <a:pt x="447403" y="66427"/>
                  </a:lnTo>
                  <a:lnTo>
                    <a:pt x="447403" y="74860"/>
                  </a:lnTo>
                  <a:lnTo>
                    <a:pt x="446262" y="79424"/>
                  </a:lnTo>
                  <a:lnTo>
                    <a:pt x="442644" y="85873"/>
                  </a:lnTo>
                  <a:close/>
                </a:path>
                <a:path w="556895" h="149225">
                  <a:moveTo>
                    <a:pt x="431794" y="129182"/>
                  </a:moveTo>
                  <a:lnTo>
                    <a:pt x="401316" y="129182"/>
                  </a:lnTo>
                  <a:lnTo>
                    <a:pt x="405483" y="128885"/>
                  </a:lnTo>
                  <a:lnTo>
                    <a:pt x="409154" y="128289"/>
                  </a:lnTo>
                  <a:lnTo>
                    <a:pt x="425674" y="123825"/>
                  </a:lnTo>
                  <a:lnTo>
                    <a:pt x="427559" y="123130"/>
                  </a:lnTo>
                  <a:lnTo>
                    <a:pt x="428898" y="122783"/>
                  </a:lnTo>
                  <a:lnTo>
                    <a:pt x="430585" y="122783"/>
                  </a:lnTo>
                  <a:lnTo>
                    <a:pt x="431181" y="123031"/>
                  </a:lnTo>
                  <a:lnTo>
                    <a:pt x="431478" y="123527"/>
                  </a:lnTo>
                  <a:lnTo>
                    <a:pt x="431875" y="124023"/>
                  </a:lnTo>
                  <a:lnTo>
                    <a:pt x="431999" y="124519"/>
                  </a:lnTo>
                  <a:lnTo>
                    <a:pt x="431925" y="128488"/>
                  </a:lnTo>
                  <a:lnTo>
                    <a:pt x="431794" y="129182"/>
                  </a:lnTo>
                  <a:close/>
                </a:path>
                <a:path w="556895" h="149225">
                  <a:moveTo>
                    <a:pt x="556292" y="64591"/>
                  </a:moveTo>
                  <a:lnTo>
                    <a:pt x="493726" y="64591"/>
                  </a:lnTo>
                  <a:lnTo>
                    <a:pt x="495115" y="62111"/>
                  </a:lnTo>
                  <a:lnTo>
                    <a:pt x="497050" y="59581"/>
                  </a:lnTo>
                  <a:lnTo>
                    <a:pt x="502011" y="54421"/>
                  </a:lnTo>
                  <a:lnTo>
                    <a:pt x="504838" y="52139"/>
                  </a:lnTo>
                  <a:lnTo>
                    <a:pt x="508014" y="50155"/>
                  </a:lnTo>
                  <a:lnTo>
                    <a:pt x="511189" y="48071"/>
                  </a:lnTo>
                  <a:lnTo>
                    <a:pt x="514661" y="46384"/>
                  </a:lnTo>
                  <a:lnTo>
                    <a:pt x="522202" y="43805"/>
                  </a:lnTo>
                  <a:lnTo>
                    <a:pt x="526121" y="43160"/>
                  </a:lnTo>
                  <a:lnTo>
                    <a:pt x="535150" y="43160"/>
                  </a:lnTo>
                  <a:lnTo>
                    <a:pt x="539267" y="43904"/>
                  </a:lnTo>
                  <a:lnTo>
                    <a:pt x="542662" y="45442"/>
                  </a:lnTo>
                  <a:lnTo>
                    <a:pt x="545915" y="46781"/>
                  </a:lnTo>
                  <a:lnTo>
                    <a:pt x="548644" y="48716"/>
                  </a:lnTo>
                  <a:lnTo>
                    <a:pt x="552811" y="53677"/>
                  </a:lnTo>
                  <a:lnTo>
                    <a:pt x="554299" y="56554"/>
                  </a:lnTo>
                  <a:lnTo>
                    <a:pt x="555192" y="59828"/>
                  </a:lnTo>
                  <a:lnTo>
                    <a:pt x="556085" y="63004"/>
                  </a:lnTo>
                  <a:lnTo>
                    <a:pt x="556292" y="64591"/>
                  </a:lnTo>
                  <a:close/>
                </a:path>
                <a:path w="556895" h="149225">
                  <a:moveTo>
                    <a:pt x="470410" y="147339"/>
                  </a:moveTo>
                  <a:lnTo>
                    <a:pt x="465250" y="147339"/>
                  </a:lnTo>
                  <a:lnTo>
                    <a:pt x="463117" y="147240"/>
                  </a:lnTo>
                  <a:lnTo>
                    <a:pt x="461430" y="147042"/>
                  </a:lnTo>
                  <a:lnTo>
                    <a:pt x="459843" y="146943"/>
                  </a:lnTo>
                  <a:lnTo>
                    <a:pt x="455477" y="144512"/>
                  </a:lnTo>
                  <a:lnTo>
                    <a:pt x="455477" y="143172"/>
                  </a:lnTo>
                  <a:lnTo>
                    <a:pt x="474378" y="49113"/>
                  </a:lnTo>
                  <a:lnTo>
                    <a:pt x="474478" y="48418"/>
                  </a:lnTo>
                  <a:lnTo>
                    <a:pt x="474775" y="47823"/>
                  </a:lnTo>
                  <a:lnTo>
                    <a:pt x="475271" y="47327"/>
                  </a:lnTo>
                  <a:lnTo>
                    <a:pt x="475768" y="46732"/>
                  </a:lnTo>
                  <a:lnTo>
                    <a:pt x="484350" y="44946"/>
                  </a:lnTo>
                  <a:lnTo>
                    <a:pt x="488616" y="44946"/>
                  </a:lnTo>
                  <a:lnTo>
                    <a:pt x="496554" y="47327"/>
                  </a:lnTo>
                  <a:lnTo>
                    <a:pt x="496852" y="47823"/>
                  </a:lnTo>
                  <a:lnTo>
                    <a:pt x="496816" y="48716"/>
                  </a:lnTo>
                  <a:lnTo>
                    <a:pt x="496703" y="49113"/>
                  </a:lnTo>
                  <a:lnTo>
                    <a:pt x="493726" y="64591"/>
                  </a:lnTo>
                  <a:lnTo>
                    <a:pt x="556292" y="64591"/>
                  </a:lnTo>
                  <a:lnTo>
                    <a:pt x="556486" y="66079"/>
                  </a:lnTo>
                  <a:lnTo>
                    <a:pt x="517489" y="66079"/>
                  </a:lnTo>
                  <a:lnTo>
                    <a:pt x="514463" y="67022"/>
                  </a:lnTo>
                  <a:lnTo>
                    <a:pt x="511288" y="68907"/>
                  </a:lnTo>
                  <a:lnTo>
                    <a:pt x="508212" y="70693"/>
                  </a:lnTo>
                  <a:lnTo>
                    <a:pt x="505285" y="73173"/>
                  </a:lnTo>
                  <a:lnTo>
                    <a:pt x="502507" y="76348"/>
                  </a:lnTo>
                  <a:lnTo>
                    <a:pt x="499729" y="79424"/>
                  </a:lnTo>
                  <a:lnTo>
                    <a:pt x="497249" y="83046"/>
                  </a:lnTo>
                  <a:lnTo>
                    <a:pt x="481969" y="143172"/>
                  </a:lnTo>
                  <a:lnTo>
                    <a:pt x="481870" y="143867"/>
                  </a:lnTo>
                  <a:lnTo>
                    <a:pt x="481522" y="144512"/>
                  </a:lnTo>
                  <a:lnTo>
                    <a:pt x="474230" y="147042"/>
                  </a:lnTo>
                  <a:lnTo>
                    <a:pt x="472543" y="147240"/>
                  </a:lnTo>
                  <a:lnTo>
                    <a:pt x="470410" y="147339"/>
                  </a:lnTo>
                  <a:close/>
                </a:path>
                <a:path w="556895" h="149225">
                  <a:moveTo>
                    <a:pt x="531727" y="147339"/>
                  </a:moveTo>
                  <a:lnTo>
                    <a:pt x="526468" y="147339"/>
                  </a:lnTo>
                  <a:lnTo>
                    <a:pt x="524285" y="147240"/>
                  </a:lnTo>
                  <a:lnTo>
                    <a:pt x="522599" y="147042"/>
                  </a:lnTo>
                  <a:lnTo>
                    <a:pt x="521011" y="146943"/>
                  </a:lnTo>
                  <a:lnTo>
                    <a:pt x="516596" y="143867"/>
                  </a:lnTo>
                  <a:lnTo>
                    <a:pt x="516794" y="143172"/>
                  </a:lnTo>
                  <a:lnTo>
                    <a:pt x="528105" y="86766"/>
                  </a:lnTo>
                  <a:lnTo>
                    <a:pt x="528502" y="85080"/>
                  </a:lnTo>
                  <a:lnTo>
                    <a:pt x="528750" y="83393"/>
                  </a:lnTo>
                  <a:lnTo>
                    <a:pt x="528849" y="81706"/>
                  </a:lnTo>
                  <a:lnTo>
                    <a:pt x="529037" y="80019"/>
                  </a:lnTo>
                  <a:lnTo>
                    <a:pt x="529147" y="73769"/>
                  </a:lnTo>
                  <a:lnTo>
                    <a:pt x="528453" y="71189"/>
                  </a:lnTo>
                  <a:lnTo>
                    <a:pt x="527064" y="69205"/>
                  </a:lnTo>
                  <a:lnTo>
                    <a:pt x="525774" y="67121"/>
                  </a:lnTo>
                  <a:lnTo>
                    <a:pt x="523541" y="66079"/>
                  </a:lnTo>
                  <a:lnTo>
                    <a:pt x="556486" y="66079"/>
                  </a:lnTo>
                  <a:lnTo>
                    <a:pt x="543137" y="143172"/>
                  </a:lnTo>
                  <a:lnTo>
                    <a:pt x="543038" y="143867"/>
                  </a:lnTo>
                  <a:lnTo>
                    <a:pt x="535547" y="147042"/>
                  </a:lnTo>
                  <a:lnTo>
                    <a:pt x="533860" y="147240"/>
                  </a:lnTo>
                  <a:lnTo>
                    <a:pt x="531727" y="147339"/>
                  </a:lnTo>
                  <a:close/>
                </a:path>
              </a:pathLst>
            </a:custGeom>
            <a:solidFill>
              <a:srgbClr val="000000"/>
            </a:solidFill>
          </p:spPr>
          <p:txBody>
            <a:bodyPr wrap="square" lIns="0" tIns="0" rIns="0" bIns="0" rtlCol="0"/>
            <a:lstStyle/>
            <a:p>
              <a:endParaRPr/>
            </a:p>
          </p:txBody>
        </p:sp>
      </p:grpSp>
      <p:sp>
        <p:nvSpPr>
          <p:cNvPr id="24" name="object 24"/>
          <p:cNvSpPr/>
          <p:nvPr/>
        </p:nvSpPr>
        <p:spPr>
          <a:xfrm>
            <a:off x="8689620" y="3610394"/>
            <a:ext cx="0" cy="3239135"/>
          </a:xfrm>
          <a:custGeom>
            <a:avLst/>
            <a:gdLst/>
            <a:ahLst/>
            <a:cxnLst/>
            <a:rect l="l" t="t" r="r" b="b"/>
            <a:pathLst>
              <a:path h="3239134">
                <a:moveTo>
                  <a:pt x="0" y="0"/>
                </a:moveTo>
                <a:lnTo>
                  <a:pt x="0" y="3238727"/>
                </a:lnTo>
              </a:path>
            </a:pathLst>
          </a:custGeom>
          <a:ln w="25399">
            <a:solidFill>
              <a:srgbClr val="4472C4"/>
            </a:solidFill>
          </a:ln>
        </p:spPr>
        <p:txBody>
          <a:bodyPr wrap="square" lIns="0" tIns="0" rIns="0" bIns="0" rtlCol="0"/>
          <a:lstStyle/>
          <a:p>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4762" y="0"/>
            <a:ext cx="3712845" cy="6867525"/>
            <a:chOff x="-4762" y="0"/>
            <a:chExt cx="3712845" cy="6867525"/>
          </a:xfrm>
        </p:grpSpPr>
        <p:pic>
          <p:nvPicPr>
            <p:cNvPr id="3" name="object 3"/>
            <p:cNvPicPr/>
            <p:nvPr/>
          </p:nvPicPr>
          <p:blipFill>
            <a:blip r:embed="rId2" cstate="print"/>
            <a:stretch>
              <a:fillRect/>
            </a:stretch>
          </p:blipFill>
          <p:spPr>
            <a:xfrm>
              <a:off x="0" y="0"/>
              <a:ext cx="3707828" cy="6857999"/>
            </a:xfrm>
            <a:prstGeom prst="rect">
              <a:avLst/>
            </a:prstGeom>
          </p:spPr>
        </p:pic>
        <p:pic>
          <p:nvPicPr>
            <p:cNvPr id="4" name="object 4"/>
            <p:cNvPicPr/>
            <p:nvPr/>
          </p:nvPicPr>
          <p:blipFill>
            <a:blip r:embed="rId3" cstate="print"/>
            <a:stretch>
              <a:fillRect/>
            </a:stretch>
          </p:blipFill>
          <p:spPr>
            <a:xfrm>
              <a:off x="-4762" y="0"/>
              <a:ext cx="3623690" cy="6867524"/>
            </a:xfrm>
            <a:prstGeom prst="rect">
              <a:avLst/>
            </a:prstGeom>
          </p:spPr>
        </p:pic>
      </p:grpSp>
      <p:pic>
        <p:nvPicPr>
          <p:cNvPr id="5" name="object 5"/>
          <p:cNvPicPr/>
          <p:nvPr/>
        </p:nvPicPr>
        <p:blipFill>
          <a:blip r:embed="rId4" cstate="print"/>
          <a:stretch>
            <a:fillRect/>
          </a:stretch>
        </p:blipFill>
        <p:spPr>
          <a:xfrm>
            <a:off x="4522392" y="1277299"/>
            <a:ext cx="3119593" cy="185886"/>
          </a:xfrm>
          <a:prstGeom prst="rect">
            <a:avLst/>
          </a:prstGeom>
        </p:spPr>
      </p:pic>
      <p:pic>
        <p:nvPicPr>
          <p:cNvPr id="6" name="object 6"/>
          <p:cNvPicPr/>
          <p:nvPr/>
        </p:nvPicPr>
        <p:blipFill>
          <a:blip r:embed="rId5" cstate="print"/>
          <a:stretch>
            <a:fillRect/>
          </a:stretch>
        </p:blipFill>
        <p:spPr>
          <a:xfrm>
            <a:off x="4520408" y="1527330"/>
            <a:ext cx="1185462" cy="164455"/>
          </a:xfrm>
          <a:prstGeom prst="rect">
            <a:avLst/>
          </a:prstGeom>
        </p:spPr>
      </p:pic>
      <p:grpSp>
        <p:nvGrpSpPr>
          <p:cNvPr id="7" name="object 7"/>
          <p:cNvGrpSpPr/>
          <p:nvPr/>
        </p:nvGrpSpPr>
        <p:grpSpPr>
          <a:xfrm>
            <a:off x="4169945" y="1829749"/>
            <a:ext cx="4037965" cy="406400"/>
            <a:chOff x="4169945" y="1829749"/>
            <a:chExt cx="4037965" cy="406400"/>
          </a:xfrm>
        </p:grpSpPr>
        <p:pic>
          <p:nvPicPr>
            <p:cNvPr id="8" name="object 8"/>
            <p:cNvPicPr/>
            <p:nvPr/>
          </p:nvPicPr>
          <p:blipFill>
            <a:blip r:embed="rId6" cstate="print"/>
            <a:stretch>
              <a:fillRect/>
            </a:stretch>
          </p:blipFill>
          <p:spPr>
            <a:xfrm>
              <a:off x="4273006" y="1829749"/>
              <a:ext cx="3934786" cy="185886"/>
            </a:xfrm>
            <a:prstGeom prst="rect">
              <a:avLst/>
            </a:prstGeom>
          </p:spPr>
        </p:pic>
        <p:pic>
          <p:nvPicPr>
            <p:cNvPr id="9" name="object 9"/>
            <p:cNvPicPr/>
            <p:nvPr/>
          </p:nvPicPr>
          <p:blipFill>
            <a:blip r:embed="rId7" cstate="print"/>
            <a:stretch>
              <a:fillRect/>
            </a:stretch>
          </p:blipFill>
          <p:spPr>
            <a:xfrm>
              <a:off x="4169945" y="2058349"/>
              <a:ext cx="1917441" cy="177800"/>
            </a:xfrm>
            <a:prstGeom prst="rect">
              <a:avLst/>
            </a:prstGeom>
          </p:spPr>
        </p:pic>
      </p:grpSp>
      <p:pic>
        <p:nvPicPr>
          <p:cNvPr id="10" name="object 10"/>
          <p:cNvPicPr/>
          <p:nvPr/>
        </p:nvPicPr>
        <p:blipFill>
          <a:blip r:embed="rId8" cstate="print"/>
          <a:stretch>
            <a:fillRect/>
          </a:stretch>
        </p:blipFill>
        <p:spPr>
          <a:xfrm>
            <a:off x="4287442" y="2345782"/>
            <a:ext cx="2121397" cy="185886"/>
          </a:xfrm>
          <a:prstGeom prst="rect">
            <a:avLst/>
          </a:prstGeom>
          <a:solidFill>
            <a:schemeClr val="tx2">
              <a:lumMod val="40000"/>
              <a:lumOff val="60000"/>
            </a:schemeClr>
          </a:solidFill>
        </p:spPr>
      </p:pic>
      <p:grpSp>
        <p:nvGrpSpPr>
          <p:cNvPr id="11" name="object 11"/>
          <p:cNvGrpSpPr/>
          <p:nvPr/>
        </p:nvGrpSpPr>
        <p:grpSpPr>
          <a:xfrm>
            <a:off x="4510714" y="2706793"/>
            <a:ext cx="3559175" cy="406400"/>
            <a:chOff x="4510714" y="2706793"/>
            <a:chExt cx="3559175" cy="406400"/>
          </a:xfrm>
          <a:effectLst>
            <a:outerShdw blurRad="50800" dist="38100" dir="2700000" algn="tl" rotWithShape="0">
              <a:prstClr val="black">
                <a:alpha val="40000"/>
              </a:prstClr>
            </a:outerShdw>
          </a:effectLst>
        </p:grpSpPr>
        <p:pic>
          <p:nvPicPr>
            <p:cNvPr id="12" name="object 12"/>
            <p:cNvPicPr/>
            <p:nvPr/>
          </p:nvPicPr>
          <p:blipFill>
            <a:blip r:embed="rId9" cstate="print"/>
            <a:stretch>
              <a:fillRect/>
            </a:stretch>
          </p:blipFill>
          <p:spPr>
            <a:xfrm>
              <a:off x="4510714" y="2706793"/>
              <a:ext cx="3559175" cy="185142"/>
            </a:xfrm>
            <a:prstGeom prst="rect">
              <a:avLst/>
            </a:prstGeom>
          </p:spPr>
        </p:pic>
        <p:pic>
          <p:nvPicPr>
            <p:cNvPr id="13" name="object 13"/>
            <p:cNvPicPr/>
            <p:nvPr/>
          </p:nvPicPr>
          <p:blipFill>
            <a:blip r:embed="rId10" cstate="print"/>
            <a:stretch>
              <a:fillRect/>
            </a:stretch>
          </p:blipFill>
          <p:spPr>
            <a:xfrm>
              <a:off x="4520408" y="2935393"/>
              <a:ext cx="2047084" cy="177254"/>
            </a:xfrm>
            <a:prstGeom prst="rect">
              <a:avLst/>
            </a:prstGeom>
          </p:spPr>
        </p:pic>
      </p:grpSp>
      <p:pic>
        <p:nvPicPr>
          <p:cNvPr id="14" name="object 14"/>
          <p:cNvPicPr/>
          <p:nvPr/>
        </p:nvPicPr>
        <p:blipFill>
          <a:blip r:embed="rId11" cstate="print"/>
          <a:stretch>
            <a:fillRect/>
          </a:stretch>
        </p:blipFill>
        <p:spPr>
          <a:xfrm>
            <a:off x="4287442" y="3258499"/>
            <a:ext cx="3612403" cy="185886"/>
          </a:xfrm>
          <a:prstGeom prst="rect">
            <a:avLst/>
          </a:prstGeom>
          <a:solidFill>
            <a:schemeClr val="tx2">
              <a:lumMod val="40000"/>
              <a:lumOff val="60000"/>
            </a:schemeClr>
          </a:solidFill>
        </p:spPr>
      </p:pic>
      <p:sp>
        <p:nvSpPr>
          <p:cNvPr id="15" name="object 15"/>
          <p:cNvSpPr txBox="1"/>
          <p:nvPr/>
        </p:nvSpPr>
        <p:spPr>
          <a:xfrm>
            <a:off x="4181034" y="1196187"/>
            <a:ext cx="215900" cy="4180632"/>
          </a:xfrm>
          <a:prstGeom prst="rect">
            <a:avLst/>
          </a:prstGeom>
        </p:spPr>
        <p:txBody>
          <a:bodyPr vert="horz" wrap="square" lIns="0" tIns="12700" rIns="0" bIns="0" rtlCol="0">
            <a:spAutoFit/>
          </a:bodyPr>
          <a:lstStyle/>
          <a:p>
            <a:pPr marL="127000">
              <a:lnSpc>
                <a:spcPct val="100000"/>
              </a:lnSpc>
              <a:spcBef>
                <a:spcPts val="100"/>
              </a:spcBef>
            </a:pPr>
            <a:r>
              <a:rPr sz="1700" dirty="0">
                <a:latin typeface="Arial MT"/>
                <a:cs typeface="Arial MT"/>
              </a:rPr>
              <a:t>•</a:t>
            </a:r>
          </a:p>
          <a:p>
            <a:pPr>
              <a:lnSpc>
                <a:spcPct val="100000"/>
              </a:lnSpc>
              <a:spcBef>
                <a:spcPts val="10"/>
              </a:spcBef>
            </a:pPr>
            <a:endParaRPr sz="2000" dirty="0">
              <a:latin typeface="Arial MT"/>
              <a:cs typeface="Arial MT"/>
            </a:endParaRPr>
          </a:p>
          <a:p>
            <a:pPr marL="12700">
              <a:lnSpc>
                <a:spcPct val="100000"/>
              </a:lnSpc>
            </a:pPr>
            <a:r>
              <a:rPr sz="1700" dirty="0" smtClean="0">
                <a:latin typeface="Arial MT"/>
                <a:cs typeface="Arial MT"/>
              </a:rPr>
              <a:t>•</a:t>
            </a:r>
            <a:r>
              <a:rPr lang="en-US" sz="1700" dirty="0" smtClean="0">
                <a:latin typeface="Arial MT"/>
                <a:cs typeface="Arial MT"/>
              </a:rPr>
              <a:t>   </a:t>
            </a:r>
            <a:endParaRPr sz="1700" dirty="0">
              <a:latin typeface="Arial MT"/>
              <a:cs typeface="Arial MT"/>
            </a:endParaRPr>
          </a:p>
          <a:p>
            <a:pPr>
              <a:lnSpc>
                <a:spcPct val="100000"/>
              </a:lnSpc>
              <a:spcBef>
                <a:spcPts val="10"/>
              </a:spcBef>
            </a:pPr>
            <a:endParaRPr sz="2000" dirty="0">
              <a:latin typeface="Arial MT"/>
              <a:cs typeface="Arial MT"/>
            </a:endParaRPr>
          </a:p>
          <a:p>
            <a:pPr marL="12700">
              <a:lnSpc>
                <a:spcPct val="100000"/>
              </a:lnSpc>
            </a:pPr>
            <a:r>
              <a:rPr sz="1700" dirty="0">
                <a:latin typeface="Arial MT"/>
                <a:cs typeface="Arial MT"/>
              </a:rPr>
              <a:t>•</a:t>
            </a:r>
          </a:p>
          <a:p>
            <a:pPr marL="127000">
              <a:lnSpc>
                <a:spcPct val="100000"/>
              </a:lnSpc>
              <a:spcBef>
                <a:spcPts val="509"/>
              </a:spcBef>
            </a:pPr>
            <a:r>
              <a:rPr sz="1700" dirty="0">
                <a:latin typeface="Arial MT"/>
                <a:cs typeface="Arial MT"/>
              </a:rPr>
              <a:t>•</a:t>
            </a:r>
          </a:p>
          <a:p>
            <a:pPr>
              <a:lnSpc>
                <a:spcPct val="100000"/>
              </a:lnSpc>
              <a:spcBef>
                <a:spcPts val="10"/>
              </a:spcBef>
            </a:pPr>
            <a:endParaRPr sz="2000" dirty="0">
              <a:latin typeface="Arial MT"/>
              <a:cs typeface="Arial MT"/>
            </a:endParaRPr>
          </a:p>
          <a:p>
            <a:pPr marL="12700">
              <a:lnSpc>
                <a:spcPct val="100000"/>
              </a:lnSpc>
            </a:pPr>
            <a:r>
              <a:rPr sz="1700" dirty="0">
                <a:latin typeface="Arial MT"/>
                <a:cs typeface="Arial MT"/>
              </a:rPr>
              <a:t>•</a:t>
            </a:r>
          </a:p>
          <a:p>
            <a:pPr marL="127000">
              <a:lnSpc>
                <a:spcPct val="100000"/>
              </a:lnSpc>
              <a:spcBef>
                <a:spcPts val="509"/>
              </a:spcBef>
            </a:pPr>
            <a:r>
              <a:rPr sz="1700" dirty="0">
                <a:latin typeface="Arial MT"/>
                <a:cs typeface="Arial MT"/>
              </a:rPr>
              <a:t>•</a:t>
            </a:r>
          </a:p>
          <a:p>
            <a:pPr marL="127000">
              <a:lnSpc>
                <a:spcPct val="100000"/>
              </a:lnSpc>
              <a:spcBef>
                <a:spcPts val="509"/>
              </a:spcBef>
            </a:pPr>
            <a:r>
              <a:rPr sz="1700" dirty="0">
                <a:latin typeface="Arial MT"/>
                <a:cs typeface="Arial MT"/>
              </a:rPr>
              <a:t>•</a:t>
            </a:r>
          </a:p>
          <a:p>
            <a:pPr marL="127000">
              <a:lnSpc>
                <a:spcPct val="100000"/>
              </a:lnSpc>
              <a:spcBef>
                <a:spcPts val="509"/>
              </a:spcBef>
            </a:pPr>
            <a:r>
              <a:rPr sz="1700" dirty="0">
                <a:latin typeface="Arial MT"/>
                <a:cs typeface="Arial MT"/>
              </a:rPr>
              <a:t>•</a:t>
            </a:r>
          </a:p>
          <a:p>
            <a:pPr>
              <a:lnSpc>
                <a:spcPct val="100000"/>
              </a:lnSpc>
              <a:spcBef>
                <a:spcPts val="10"/>
              </a:spcBef>
            </a:pPr>
            <a:endParaRPr sz="2000" dirty="0">
              <a:latin typeface="Arial MT"/>
              <a:cs typeface="Arial MT"/>
            </a:endParaRPr>
          </a:p>
          <a:p>
            <a:pPr marL="127000">
              <a:lnSpc>
                <a:spcPct val="100000"/>
              </a:lnSpc>
            </a:pPr>
            <a:r>
              <a:rPr sz="1700" dirty="0">
                <a:latin typeface="Arial MT"/>
                <a:cs typeface="Arial MT"/>
              </a:rPr>
              <a:t>•</a:t>
            </a:r>
          </a:p>
          <a:p>
            <a:pPr marL="127000">
              <a:lnSpc>
                <a:spcPct val="100000"/>
              </a:lnSpc>
              <a:spcBef>
                <a:spcPts val="509"/>
              </a:spcBef>
            </a:pPr>
            <a:r>
              <a:rPr sz="1700" dirty="0">
                <a:latin typeface="Arial MT"/>
                <a:cs typeface="Arial MT"/>
              </a:rPr>
              <a:t>•</a:t>
            </a:r>
          </a:p>
        </p:txBody>
      </p:sp>
      <p:pic>
        <p:nvPicPr>
          <p:cNvPr id="16" name="object 16"/>
          <p:cNvPicPr/>
          <p:nvPr/>
        </p:nvPicPr>
        <p:blipFill>
          <a:blip r:embed="rId12" cstate="print"/>
          <a:stretch>
            <a:fillRect/>
          </a:stretch>
        </p:blipFill>
        <p:spPr>
          <a:xfrm>
            <a:off x="4522392" y="3583093"/>
            <a:ext cx="2682577" cy="185142"/>
          </a:xfrm>
          <a:prstGeom prst="rect">
            <a:avLst/>
          </a:prstGeom>
          <a:effectLst>
            <a:outerShdw blurRad="50800" dist="38100" dir="2700000" algn="tl" rotWithShape="0">
              <a:prstClr val="black">
                <a:alpha val="40000"/>
              </a:prstClr>
            </a:outerShdw>
          </a:effectLst>
        </p:spPr>
      </p:pic>
      <p:pic>
        <p:nvPicPr>
          <p:cNvPr id="17" name="object 17"/>
          <p:cNvPicPr/>
          <p:nvPr/>
        </p:nvPicPr>
        <p:blipFill>
          <a:blip r:embed="rId13" cstate="print"/>
          <a:stretch>
            <a:fillRect/>
          </a:stretch>
        </p:blipFill>
        <p:spPr>
          <a:xfrm>
            <a:off x="4522492" y="3907389"/>
            <a:ext cx="1424963" cy="148232"/>
          </a:xfrm>
          <a:prstGeom prst="rect">
            <a:avLst/>
          </a:prstGeom>
          <a:effectLst>
            <a:outerShdw blurRad="50800" dist="38100" dir="2700000" algn="tl" rotWithShape="0">
              <a:prstClr val="black">
                <a:alpha val="40000"/>
              </a:prstClr>
            </a:outerShdw>
          </a:effectLst>
        </p:spPr>
      </p:pic>
      <p:grpSp>
        <p:nvGrpSpPr>
          <p:cNvPr id="18" name="object 18"/>
          <p:cNvGrpSpPr/>
          <p:nvPr/>
        </p:nvGrpSpPr>
        <p:grpSpPr>
          <a:xfrm>
            <a:off x="4513860" y="4230049"/>
            <a:ext cx="3453129" cy="378460"/>
            <a:chOff x="4513860" y="4230049"/>
            <a:chExt cx="3453129" cy="378460"/>
          </a:xfrm>
        </p:grpSpPr>
        <p:pic>
          <p:nvPicPr>
            <p:cNvPr id="19" name="object 19"/>
            <p:cNvPicPr/>
            <p:nvPr/>
          </p:nvPicPr>
          <p:blipFill>
            <a:blip r:embed="rId14" cstate="print"/>
            <a:stretch>
              <a:fillRect/>
            </a:stretch>
          </p:blipFill>
          <p:spPr>
            <a:xfrm>
              <a:off x="4522492" y="4230049"/>
              <a:ext cx="3444286" cy="185886"/>
            </a:xfrm>
            <a:prstGeom prst="rect">
              <a:avLst/>
            </a:prstGeom>
            <a:effectLst>
              <a:outerShdw blurRad="50800" dist="38100" dir="2700000" algn="tl" rotWithShape="0">
                <a:prstClr val="black">
                  <a:alpha val="40000"/>
                </a:prstClr>
              </a:outerShdw>
            </a:effectLst>
          </p:spPr>
        </p:pic>
        <p:pic>
          <p:nvPicPr>
            <p:cNvPr id="20" name="object 20"/>
            <p:cNvPicPr/>
            <p:nvPr/>
          </p:nvPicPr>
          <p:blipFill>
            <a:blip r:embed="rId15" cstate="print"/>
            <a:stretch>
              <a:fillRect/>
            </a:stretch>
          </p:blipFill>
          <p:spPr>
            <a:xfrm>
              <a:off x="4513860" y="4459393"/>
              <a:ext cx="468814" cy="148679"/>
            </a:xfrm>
            <a:prstGeom prst="rect">
              <a:avLst/>
            </a:prstGeom>
            <a:effectLst>
              <a:outerShdw blurRad="50800" dist="38100" dir="2700000" algn="tl" rotWithShape="0">
                <a:prstClr val="black">
                  <a:alpha val="40000"/>
                </a:prstClr>
              </a:outerShdw>
            </a:effectLst>
          </p:spPr>
        </p:pic>
      </p:grpSp>
      <p:pic>
        <p:nvPicPr>
          <p:cNvPr id="21" name="object 21"/>
          <p:cNvPicPr/>
          <p:nvPr/>
        </p:nvPicPr>
        <p:blipFill>
          <a:blip r:embed="rId16" cstate="print"/>
          <a:stretch>
            <a:fillRect/>
          </a:stretch>
        </p:blipFill>
        <p:spPr>
          <a:xfrm>
            <a:off x="4522492" y="4783243"/>
            <a:ext cx="1531411" cy="148679"/>
          </a:xfrm>
          <a:prstGeom prst="rect">
            <a:avLst/>
          </a:prstGeom>
          <a:effectLst>
            <a:outerShdw blurRad="50800" dist="38100" dir="2700000" algn="tl" rotWithShape="0">
              <a:prstClr val="black">
                <a:alpha val="40000"/>
              </a:prstClr>
            </a:outerShdw>
          </a:effectLst>
        </p:spPr>
      </p:pic>
      <p:pic>
        <p:nvPicPr>
          <p:cNvPr id="22" name="object 22"/>
          <p:cNvPicPr/>
          <p:nvPr/>
        </p:nvPicPr>
        <p:blipFill>
          <a:blip r:embed="rId17" cstate="print"/>
          <a:stretch>
            <a:fillRect/>
          </a:stretch>
        </p:blipFill>
        <p:spPr>
          <a:xfrm>
            <a:off x="4505922" y="5113939"/>
            <a:ext cx="1465652" cy="141833"/>
          </a:xfrm>
          <a:prstGeom prst="rect">
            <a:avLst/>
          </a:prstGeom>
          <a:ln>
            <a:solidFill>
              <a:srgbClr val="C00000"/>
            </a:solidFill>
          </a:ln>
          <a:effectLst>
            <a:outerShdw blurRad="50800" dist="38100" dir="2700000" algn="tl" rotWithShape="0">
              <a:prstClr val="black">
                <a:alpha val="40000"/>
              </a:prstClr>
            </a:outerShdw>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68758" y="314814"/>
            <a:ext cx="1639391" cy="229790"/>
          </a:xfrm>
          <a:prstGeom prst="rect">
            <a:avLst/>
          </a:prstGeom>
        </p:spPr>
      </p:pic>
      <p:grpSp>
        <p:nvGrpSpPr>
          <p:cNvPr id="3" name="object 3"/>
          <p:cNvGrpSpPr/>
          <p:nvPr/>
        </p:nvGrpSpPr>
        <p:grpSpPr>
          <a:xfrm>
            <a:off x="3194050" y="908050"/>
            <a:ext cx="1231900" cy="393700"/>
            <a:chOff x="3194050" y="908050"/>
            <a:chExt cx="1231900" cy="393700"/>
          </a:xfrm>
        </p:grpSpPr>
        <p:sp>
          <p:nvSpPr>
            <p:cNvPr id="4" name="object 4"/>
            <p:cNvSpPr/>
            <p:nvPr/>
          </p:nvSpPr>
          <p:spPr>
            <a:xfrm>
              <a:off x="3200400" y="914400"/>
              <a:ext cx="1219200" cy="381000"/>
            </a:xfrm>
            <a:custGeom>
              <a:avLst/>
              <a:gdLst/>
              <a:ahLst/>
              <a:cxnLst/>
              <a:rect l="l" t="t" r="r" b="b"/>
              <a:pathLst>
                <a:path w="1219200" h="381000">
                  <a:moveTo>
                    <a:pt x="1219199" y="380999"/>
                  </a:moveTo>
                  <a:lnTo>
                    <a:pt x="0" y="380999"/>
                  </a:lnTo>
                  <a:lnTo>
                    <a:pt x="0" y="0"/>
                  </a:lnTo>
                  <a:lnTo>
                    <a:pt x="1219199" y="0"/>
                  </a:lnTo>
                  <a:lnTo>
                    <a:pt x="1219199" y="380999"/>
                  </a:lnTo>
                  <a:close/>
                </a:path>
              </a:pathLst>
            </a:custGeom>
            <a:solidFill>
              <a:srgbClr val="4472C4"/>
            </a:solidFill>
          </p:spPr>
          <p:txBody>
            <a:bodyPr wrap="square" lIns="0" tIns="0" rIns="0" bIns="0" rtlCol="0"/>
            <a:lstStyle/>
            <a:p>
              <a:endParaRPr/>
            </a:p>
          </p:txBody>
        </p:sp>
        <p:sp>
          <p:nvSpPr>
            <p:cNvPr id="5" name="object 5"/>
            <p:cNvSpPr/>
            <p:nvPr/>
          </p:nvSpPr>
          <p:spPr>
            <a:xfrm>
              <a:off x="3200400" y="914400"/>
              <a:ext cx="1219200" cy="381000"/>
            </a:xfrm>
            <a:custGeom>
              <a:avLst/>
              <a:gdLst/>
              <a:ahLst/>
              <a:cxnLst/>
              <a:rect l="l" t="t" r="r" b="b"/>
              <a:pathLst>
                <a:path w="1219200" h="381000">
                  <a:moveTo>
                    <a:pt x="0" y="0"/>
                  </a:moveTo>
                  <a:lnTo>
                    <a:pt x="1219199" y="0"/>
                  </a:lnTo>
                  <a:lnTo>
                    <a:pt x="1219199" y="380999"/>
                  </a:lnTo>
                  <a:lnTo>
                    <a:pt x="0" y="380999"/>
                  </a:lnTo>
                  <a:lnTo>
                    <a:pt x="0" y="0"/>
                  </a:lnTo>
                  <a:close/>
                </a:path>
              </a:pathLst>
            </a:custGeom>
            <a:ln w="12699">
              <a:solidFill>
                <a:srgbClr val="31538F"/>
              </a:solidFill>
            </a:ln>
          </p:spPr>
          <p:txBody>
            <a:bodyPr wrap="square" lIns="0" tIns="0" rIns="0" bIns="0" rtlCol="0"/>
            <a:lstStyle/>
            <a:p>
              <a:endParaRPr/>
            </a:p>
          </p:txBody>
        </p:sp>
      </p:grpSp>
      <p:grpSp>
        <p:nvGrpSpPr>
          <p:cNvPr id="6" name="object 6"/>
          <p:cNvGrpSpPr/>
          <p:nvPr/>
        </p:nvGrpSpPr>
        <p:grpSpPr>
          <a:xfrm>
            <a:off x="3194050" y="1593850"/>
            <a:ext cx="1231900" cy="469900"/>
            <a:chOff x="3194050" y="1593850"/>
            <a:chExt cx="1231900" cy="469900"/>
          </a:xfrm>
        </p:grpSpPr>
        <p:sp>
          <p:nvSpPr>
            <p:cNvPr id="7" name="object 7"/>
            <p:cNvSpPr/>
            <p:nvPr/>
          </p:nvSpPr>
          <p:spPr>
            <a:xfrm>
              <a:off x="3200400" y="1600200"/>
              <a:ext cx="1219200" cy="457200"/>
            </a:xfrm>
            <a:custGeom>
              <a:avLst/>
              <a:gdLst/>
              <a:ahLst/>
              <a:cxnLst/>
              <a:rect l="l" t="t" r="r" b="b"/>
              <a:pathLst>
                <a:path w="1219200" h="457200">
                  <a:moveTo>
                    <a:pt x="1219199" y="457199"/>
                  </a:moveTo>
                  <a:lnTo>
                    <a:pt x="0" y="457199"/>
                  </a:lnTo>
                  <a:lnTo>
                    <a:pt x="0" y="0"/>
                  </a:lnTo>
                  <a:lnTo>
                    <a:pt x="1219199" y="0"/>
                  </a:lnTo>
                  <a:lnTo>
                    <a:pt x="1219199" y="457199"/>
                  </a:lnTo>
                  <a:close/>
                </a:path>
              </a:pathLst>
            </a:custGeom>
            <a:solidFill>
              <a:srgbClr val="4472C4"/>
            </a:solidFill>
          </p:spPr>
          <p:txBody>
            <a:bodyPr wrap="square" lIns="0" tIns="0" rIns="0" bIns="0" rtlCol="0"/>
            <a:lstStyle/>
            <a:p>
              <a:endParaRPr/>
            </a:p>
          </p:txBody>
        </p:sp>
        <p:sp>
          <p:nvSpPr>
            <p:cNvPr id="8" name="object 8"/>
            <p:cNvSpPr/>
            <p:nvPr/>
          </p:nvSpPr>
          <p:spPr>
            <a:xfrm>
              <a:off x="3200400" y="1600200"/>
              <a:ext cx="1219200" cy="457200"/>
            </a:xfrm>
            <a:custGeom>
              <a:avLst/>
              <a:gdLst/>
              <a:ahLst/>
              <a:cxnLst/>
              <a:rect l="l" t="t" r="r" b="b"/>
              <a:pathLst>
                <a:path w="1219200" h="457200">
                  <a:moveTo>
                    <a:pt x="0" y="0"/>
                  </a:moveTo>
                  <a:lnTo>
                    <a:pt x="1219199" y="0"/>
                  </a:lnTo>
                  <a:lnTo>
                    <a:pt x="1219199" y="457199"/>
                  </a:lnTo>
                  <a:lnTo>
                    <a:pt x="0" y="457199"/>
                  </a:lnTo>
                  <a:lnTo>
                    <a:pt x="0" y="0"/>
                  </a:lnTo>
                  <a:close/>
                </a:path>
              </a:pathLst>
            </a:custGeom>
            <a:ln w="12699">
              <a:solidFill>
                <a:srgbClr val="31538F"/>
              </a:solidFill>
            </a:ln>
          </p:spPr>
          <p:txBody>
            <a:bodyPr wrap="square" lIns="0" tIns="0" rIns="0" bIns="0" rtlCol="0"/>
            <a:lstStyle/>
            <a:p>
              <a:endParaRPr/>
            </a:p>
          </p:txBody>
        </p:sp>
      </p:grpSp>
      <p:grpSp>
        <p:nvGrpSpPr>
          <p:cNvPr id="9" name="object 9"/>
          <p:cNvGrpSpPr/>
          <p:nvPr/>
        </p:nvGrpSpPr>
        <p:grpSpPr>
          <a:xfrm>
            <a:off x="3194050" y="2355850"/>
            <a:ext cx="1231900" cy="393700"/>
            <a:chOff x="3194050" y="2355850"/>
            <a:chExt cx="1231900" cy="393700"/>
          </a:xfrm>
        </p:grpSpPr>
        <p:sp>
          <p:nvSpPr>
            <p:cNvPr id="10" name="object 10"/>
            <p:cNvSpPr/>
            <p:nvPr/>
          </p:nvSpPr>
          <p:spPr>
            <a:xfrm>
              <a:off x="3200400" y="2362200"/>
              <a:ext cx="1219200" cy="381000"/>
            </a:xfrm>
            <a:custGeom>
              <a:avLst/>
              <a:gdLst/>
              <a:ahLst/>
              <a:cxnLst/>
              <a:rect l="l" t="t" r="r" b="b"/>
              <a:pathLst>
                <a:path w="1219200" h="381000">
                  <a:moveTo>
                    <a:pt x="1219199" y="380999"/>
                  </a:moveTo>
                  <a:lnTo>
                    <a:pt x="0" y="380999"/>
                  </a:lnTo>
                  <a:lnTo>
                    <a:pt x="0" y="0"/>
                  </a:lnTo>
                  <a:lnTo>
                    <a:pt x="1219199" y="0"/>
                  </a:lnTo>
                  <a:lnTo>
                    <a:pt x="1219199" y="380999"/>
                  </a:lnTo>
                  <a:close/>
                </a:path>
              </a:pathLst>
            </a:custGeom>
            <a:solidFill>
              <a:srgbClr val="4472C4"/>
            </a:solidFill>
          </p:spPr>
          <p:txBody>
            <a:bodyPr wrap="square" lIns="0" tIns="0" rIns="0" bIns="0" rtlCol="0"/>
            <a:lstStyle/>
            <a:p>
              <a:endParaRPr/>
            </a:p>
          </p:txBody>
        </p:sp>
        <p:sp>
          <p:nvSpPr>
            <p:cNvPr id="11" name="object 11"/>
            <p:cNvSpPr/>
            <p:nvPr/>
          </p:nvSpPr>
          <p:spPr>
            <a:xfrm>
              <a:off x="3200400" y="2362200"/>
              <a:ext cx="1219200" cy="381000"/>
            </a:xfrm>
            <a:custGeom>
              <a:avLst/>
              <a:gdLst/>
              <a:ahLst/>
              <a:cxnLst/>
              <a:rect l="l" t="t" r="r" b="b"/>
              <a:pathLst>
                <a:path w="1219200" h="381000">
                  <a:moveTo>
                    <a:pt x="0" y="0"/>
                  </a:moveTo>
                  <a:lnTo>
                    <a:pt x="1219199" y="0"/>
                  </a:lnTo>
                  <a:lnTo>
                    <a:pt x="1219199" y="380999"/>
                  </a:lnTo>
                  <a:lnTo>
                    <a:pt x="0" y="380999"/>
                  </a:lnTo>
                  <a:lnTo>
                    <a:pt x="0" y="0"/>
                  </a:lnTo>
                  <a:close/>
                </a:path>
              </a:pathLst>
            </a:custGeom>
            <a:ln w="12699">
              <a:solidFill>
                <a:srgbClr val="31538F"/>
              </a:solidFill>
            </a:ln>
          </p:spPr>
          <p:txBody>
            <a:bodyPr wrap="square" lIns="0" tIns="0" rIns="0" bIns="0" rtlCol="0"/>
            <a:lstStyle/>
            <a:p>
              <a:endParaRPr/>
            </a:p>
          </p:txBody>
        </p:sp>
      </p:grpSp>
      <p:grpSp>
        <p:nvGrpSpPr>
          <p:cNvPr id="12" name="object 12"/>
          <p:cNvGrpSpPr/>
          <p:nvPr/>
        </p:nvGrpSpPr>
        <p:grpSpPr>
          <a:xfrm>
            <a:off x="3194050" y="3041650"/>
            <a:ext cx="1231900" cy="393700"/>
            <a:chOff x="3194050" y="3041650"/>
            <a:chExt cx="1231900" cy="393700"/>
          </a:xfrm>
        </p:grpSpPr>
        <p:sp>
          <p:nvSpPr>
            <p:cNvPr id="13" name="object 13"/>
            <p:cNvSpPr/>
            <p:nvPr/>
          </p:nvSpPr>
          <p:spPr>
            <a:xfrm>
              <a:off x="3200400" y="3048000"/>
              <a:ext cx="1219200" cy="381000"/>
            </a:xfrm>
            <a:custGeom>
              <a:avLst/>
              <a:gdLst/>
              <a:ahLst/>
              <a:cxnLst/>
              <a:rect l="l" t="t" r="r" b="b"/>
              <a:pathLst>
                <a:path w="1219200" h="381000">
                  <a:moveTo>
                    <a:pt x="1219199" y="380999"/>
                  </a:moveTo>
                  <a:lnTo>
                    <a:pt x="0" y="380999"/>
                  </a:lnTo>
                  <a:lnTo>
                    <a:pt x="0" y="0"/>
                  </a:lnTo>
                  <a:lnTo>
                    <a:pt x="1219199" y="0"/>
                  </a:lnTo>
                  <a:lnTo>
                    <a:pt x="1219199" y="380999"/>
                  </a:lnTo>
                  <a:close/>
                </a:path>
              </a:pathLst>
            </a:custGeom>
            <a:solidFill>
              <a:srgbClr val="4472C4"/>
            </a:solidFill>
          </p:spPr>
          <p:txBody>
            <a:bodyPr wrap="square" lIns="0" tIns="0" rIns="0" bIns="0" rtlCol="0"/>
            <a:lstStyle/>
            <a:p>
              <a:endParaRPr/>
            </a:p>
          </p:txBody>
        </p:sp>
        <p:sp>
          <p:nvSpPr>
            <p:cNvPr id="14" name="object 14"/>
            <p:cNvSpPr/>
            <p:nvPr/>
          </p:nvSpPr>
          <p:spPr>
            <a:xfrm>
              <a:off x="3200400" y="3048000"/>
              <a:ext cx="1219200" cy="381000"/>
            </a:xfrm>
            <a:custGeom>
              <a:avLst/>
              <a:gdLst/>
              <a:ahLst/>
              <a:cxnLst/>
              <a:rect l="l" t="t" r="r" b="b"/>
              <a:pathLst>
                <a:path w="1219200" h="381000">
                  <a:moveTo>
                    <a:pt x="0" y="0"/>
                  </a:moveTo>
                  <a:lnTo>
                    <a:pt x="1219199" y="0"/>
                  </a:lnTo>
                  <a:lnTo>
                    <a:pt x="1219199" y="380999"/>
                  </a:lnTo>
                  <a:lnTo>
                    <a:pt x="0" y="380999"/>
                  </a:lnTo>
                  <a:lnTo>
                    <a:pt x="0" y="0"/>
                  </a:lnTo>
                  <a:close/>
                </a:path>
              </a:pathLst>
            </a:custGeom>
            <a:ln w="12699">
              <a:solidFill>
                <a:srgbClr val="31538F"/>
              </a:solidFill>
            </a:ln>
          </p:spPr>
          <p:txBody>
            <a:bodyPr wrap="square" lIns="0" tIns="0" rIns="0" bIns="0" rtlCol="0"/>
            <a:lstStyle/>
            <a:p>
              <a:endParaRPr/>
            </a:p>
          </p:txBody>
        </p:sp>
      </p:grpSp>
      <p:grpSp>
        <p:nvGrpSpPr>
          <p:cNvPr id="15" name="object 15"/>
          <p:cNvGrpSpPr/>
          <p:nvPr/>
        </p:nvGrpSpPr>
        <p:grpSpPr>
          <a:xfrm>
            <a:off x="2889250" y="3727450"/>
            <a:ext cx="1917700" cy="469900"/>
            <a:chOff x="2889250" y="3727450"/>
            <a:chExt cx="1917700" cy="469900"/>
          </a:xfrm>
        </p:grpSpPr>
        <p:sp>
          <p:nvSpPr>
            <p:cNvPr id="16" name="object 16"/>
            <p:cNvSpPr/>
            <p:nvPr/>
          </p:nvSpPr>
          <p:spPr>
            <a:xfrm>
              <a:off x="2895600" y="3733800"/>
              <a:ext cx="1905000" cy="457200"/>
            </a:xfrm>
            <a:custGeom>
              <a:avLst/>
              <a:gdLst/>
              <a:ahLst/>
              <a:cxnLst/>
              <a:rect l="l" t="t" r="r" b="b"/>
              <a:pathLst>
                <a:path w="1905000" h="457200">
                  <a:moveTo>
                    <a:pt x="1904999" y="457199"/>
                  </a:moveTo>
                  <a:lnTo>
                    <a:pt x="0" y="457199"/>
                  </a:lnTo>
                  <a:lnTo>
                    <a:pt x="0" y="0"/>
                  </a:lnTo>
                  <a:lnTo>
                    <a:pt x="1904999" y="0"/>
                  </a:lnTo>
                  <a:lnTo>
                    <a:pt x="1904999" y="457199"/>
                  </a:lnTo>
                  <a:close/>
                </a:path>
              </a:pathLst>
            </a:custGeom>
            <a:solidFill>
              <a:srgbClr val="4472C4"/>
            </a:solidFill>
          </p:spPr>
          <p:txBody>
            <a:bodyPr wrap="square" lIns="0" tIns="0" rIns="0" bIns="0" rtlCol="0"/>
            <a:lstStyle/>
            <a:p>
              <a:endParaRPr/>
            </a:p>
          </p:txBody>
        </p:sp>
        <p:sp>
          <p:nvSpPr>
            <p:cNvPr id="17" name="object 17"/>
            <p:cNvSpPr/>
            <p:nvPr/>
          </p:nvSpPr>
          <p:spPr>
            <a:xfrm>
              <a:off x="2895600" y="3733800"/>
              <a:ext cx="1905000" cy="457200"/>
            </a:xfrm>
            <a:custGeom>
              <a:avLst/>
              <a:gdLst/>
              <a:ahLst/>
              <a:cxnLst/>
              <a:rect l="l" t="t" r="r" b="b"/>
              <a:pathLst>
                <a:path w="1905000" h="457200">
                  <a:moveTo>
                    <a:pt x="0" y="0"/>
                  </a:moveTo>
                  <a:lnTo>
                    <a:pt x="1904999" y="0"/>
                  </a:lnTo>
                  <a:lnTo>
                    <a:pt x="1904999" y="457199"/>
                  </a:lnTo>
                  <a:lnTo>
                    <a:pt x="0" y="457199"/>
                  </a:lnTo>
                  <a:lnTo>
                    <a:pt x="0" y="0"/>
                  </a:lnTo>
                  <a:close/>
                </a:path>
              </a:pathLst>
            </a:custGeom>
            <a:ln w="12699">
              <a:solidFill>
                <a:srgbClr val="31538F"/>
              </a:solidFill>
            </a:ln>
          </p:spPr>
          <p:txBody>
            <a:bodyPr wrap="square" lIns="0" tIns="0" rIns="0" bIns="0" rtlCol="0"/>
            <a:lstStyle/>
            <a:p>
              <a:endParaRPr/>
            </a:p>
          </p:txBody>
        </p:sp>
      </p:grpSp>
      <p:pic>
        <p:nvPicPr>
          <p:cNvPr id="18" name="object 18"/>
          <p:cNvPicPr/>
          <p:nvPr/>
        </p:nvPicPr>
        <p:blipFill>
          <a:blip r:embed="rId3" cstate="print"/>
          <a:stretch>
            <a:fillRect/>
          </a:stretch>
        </p:blipFill>
        <p:spPr>
          <a:xfrm>
            <a:off x="3531523" y="1023872"/>
            <a:ext cx="544301" cy="150167"/>
          </a:xfrm>
          <a:prstGeom prst="rect">
            <a:avLst/>
          </a:prstGeom>
        </p:spPr>
      </p:pic>
      <p:pic>
        <p:nvPicPr>
          <p:cNvPr id="19" name="object 19"/>
          <p:cNvPicPr/>
          <p:nvPr/>
        </p:nvPicPr>
        <p:blipFill>
          <a:blip r:embed="rId4" cstate="print"/>
          <a:stretch>
            <a:fillRect/>
          </a:stretch>
        </p:blipFill>
        <p:spPr>
          <a:xfrm>
            <a:off x="3469276" y="1709672"/>
            <a:ext cx="684125" cy="150167"/>
          </a:xfrm>
          <a:prstGeom prst="rect">
            <a:avLst/>
          </a:prstGeom>
        </p:spPr>
      </p:pic>
      <p:pic>
        <p:nvPicPr>
          <p:cNvPr id="20" name="object 20"/>
          <p:cNvPicPr/>
          <p:nvPr/>
        </p:nvPicPr>
        <p:blipFill>
          <a:blip r:embed="rId5" cstate="print"/>
          <a:stretch>
            <a:fillRect/>
          </a:stretch>
        </p:blipFill>
        <p:spPr>
          <a:xfrm>
            <a:off x="831850" y="4946650"/>
            <a:ext cx="1765299" cy="1003299"/>
          </a:xfrm>
          <a:prstGeom prst="rect">
            <a:avLst/>
          </a:prstGeom>
        </p:spPr>
      </p:pic>
      <p:pic>
        <p:nvPicPr>
          <p:cNvPr id="21" name="object 21"/>
          <p:cNvPicPr/>
          <p:nvPr/>
        </p:nvPicPr>
        <p:blipFill>
          <a:blip r:embed="rId6" cstate="print"/>
          <a:stretch>
            <a:fillRect/>
          </a:stretch>
        </p:blipFill>
        <p:spPr>
          <a:xfrm>
            <a:off x="3336210" y="2464230"/>
            <a:ext cx="949481" cy="196304"/>
          </a:xfrm>
          <a:prstGeom prst="rect">
            <a:avLst/>
          </a:prstGeom>
        </p:spPr>
      </p:pic>
      <p:pic>
        <p:nvPicPr>
          <p:cNvPr id="22" name="object 22"/>
          <p:cNvPicPr/>
          <p:nvPr/>
        </p:nvPicPr>
        <p:blipFill>
          <a:blip r:embed="rId7" cstate="print"/>
          <a:stretch>
            <a:fillRect/>
          </a:stretch>
        </p:blipFill>
        <p:spPr>
          <a:xfrm>
            <a:off x="3360393" y="3157472"/>
            <a:ext cx="897951" cy="188862"/>
          </a:xfrm>
          <a:prstGeom prst="rect">
            <a:avLst/>
          </a:prstGeom>
        </p:spPr>
      </p:pic>
      <p:pic>
        <p:nvPicPr>
          <p:cNvPr id="23" name="object 23"/>
          <p:cNvPicPr/>
          <p:nvPr/>
        </p:nvPicPr>
        <p:blipFill>
          <a:blip r:embed="rId8" cstate="print"/>
          <a:stretch>
            <a:fillRect/>
          </a:stretch>
        </p:blipFill>
        <p:spPr>
          <a:xfrm>
            <a:off x="5937250" y="4964938"/>
            <a:ext cx="1689099" cy="985011"/>
          </a:xfrm>
          <a:prstGeom prst="rect">
            <a:avLst/>
          </a:prstGeom>
        </p:spPr>
      </p:pic>
      <p:pic>
        <p:nvPicPr>
          <p:cNvPr id="24" name="object 24"/>
          <p:cNvPicPr/>
          <p:nvPr/>
        </p:nvPicPr>
        <p:blipFill>
          <a:blip r:embed="rId9" cstate="print"/>
          <a:stretch>
            <a:fillRect/>
          </a:stretch>
        </p:blipFill>
        <p:spPr>
          <a:xfrm>
            <a:off x="3038944" y="3835830"/>
            <a:ext cx="1620212" cy="196155"/>
          </a:xfrm>
          <a:prstGeom prst="rect">
            <a:avLst/>
          </a:prstGeom>
        </p:spPr>
      </p:pic>
      <p:grpSp>
        <p:nvGrpSpPr>
          <p:cNvPr id="25" name="object 25"/>
          <p:cNvGrpSpPr/>
          <p:nvPr/>
        </p:nvGrpSpPr>
        <p:grpSpPr>
          <a:xfrm>
            <a:off x="1605135" y="3957637"/>
            <a:ext cx="1290955" cy="605790"/>
            <a:chOff x="1605135" y="3957637"/>
            <a:chExt cx="1290955" cy="605790"/>
          </a:xfrm>
        </p:grpSpPr>
        <p:sp>
          <p:nvSpPr>
            <p:cNvPr id="26" name="object 26"/>
            <p:cNvSpPr/>
            <p:nvPr/>
          </p:nvSpPr>
          <p:spPr>
            <a:xfrm>
              <a:off x="1620269" y="3962400"/>
              <a:ext cx="1275715" cy="577215"/>
            </a:xfrm>
            <a:custGeom>
              <a:avLst/>
              <a:gdLst/>
              <a:ahLst/>
              <a:cxnLst/>
              <a:rect l="l" t="t" r="r" b="b"/>
              <a:pathLst>
                <a:path w="1275714" h="577214">
                  <a:moveTo>
                    <a:pt x="1275330" y="0"/>
                  </a:moveTo>
                  <a:lnTo>
                    <a:pt x="18030" y="0"/>
                  </a:lnTo>
                </a:path>
                <a:path w="1275714" h="577214">
                  <a:moveTo>
                    <a:pt x="18030" y="0"/>
                  </a:moveTo>
                  <a:lnTo>
                    <a:pt x="0" y="576972"/>
                  </a:lnTo>
                </a:path>
              </a:pathLst>
            </a:custGeom>
            <a:ln w="9524">
              <a:solidFill>
                <a:srgbClr val="4472C4"/>
              </a:solidFill>
            </a:ln>
          </p:spPr>
          <p:txBody>
            <a:bodyPr wrap="square" lIns="0" tIns="0" rIns="0" bIns="0" rtlCol="0"/>
            <a:lstStyle/>
            <a:p>
              <a:endParaRPr/>
            </a:p>
          </p:txBody>
        </p:sp>
        <p:sp>
          <p:nvSpPr>
            <p:cNvPr id="27" name="object 27"/>
            <p:cNvSpPr/>
            <p:nvPr/>
          </p:nvSpPr>
          <p:spPr>
            <a:xfrm>
              <a:off x="1609897" y="4528331"/>
              <a:ext cx="21590" cy="29845"/>
            </a:xfrm>
            <a:custGeom>
              <a:avLst/>
              <a:gdLst/>
              <a:ahLst/>
              <a:cxnLst/>
              <a:rect l="l" t="t" r="r" b="b"/>
              <a:pathLst>
                <a:path w="21589" h="29845">
                  <a:moveTo>
                    <a:pt x="9787" y="29749"/>
                  </a:moveTo>
                  <a:lnTo>
                    <a:pt x="0" y="0"/>
                  </a:lnTo>
                  <a:lnTo>
                    <a:pt x="10371" y="11040"/>
                  </a:lnTo>
                  <a:lnTo>
                    <a:pt x="21412" y="669"/>
                  </a:lnTo>
                  <a:lnTo>
                    <a:pt x="9787" y="29749"/>
                  </a:lnTo>
                  <a:close/>
                </a:path>
              </a:pathLst>
            </a:custGeom>
            <a:solidFill>
              <a:srgbClr val="4472C4"/>
            </a:solidFill>
          </p:spPr>
          <p:txBody>
            <a:bodyPr wrap="square" lIns="0" tIns="0" rIns="0" bIns="0" rtlCol="0"/>
            <a:lstStyle/>
            <a:p>
              <a:endParaRPr/>
            </a:p>
          </p:txBody>
        </p:sp>
        <p:sp>
          <p:nvSpPr>
            <p:cNvPr id="28" name="object 28"/>
            <p:cNvSpPr/>
            <p:nvPr/>
          </p:nvSpPr>
          <p:spPr>
            <a:xfrm>
              <a:off x="1609897" y="4528331"/>
              <a:ext cx="21590" cy="29845"/>
            </a:xfrm>
            <a:custGeom>
              <a:avLst/>
              <a:gdLst/>
              <a:ahLst/>
              <a:cxnLst/>
              <a:rect l="l" t="t" r="r" b="b"/>
              <a:pathLst>
                <a:path w="21589" h="29845">
                  <a:moveTo>
                    <a:pt x="10371" y="11040"/>
                  </a:moveTo>
                  <a:lnTo>
                    <a:pt x="0" y="0"/>
                  </a:lnTo>
                  <a:lnTo>
                    <a:pt x="9787" y="29749"/>
                  </a:lnTo>
                  <a:lnTo>
                    <a:pt x="21412" y="669"/>
                  </a:lnTo>
                  <a:lnTo>
                    <a:pt x="10371" y="11040"/>
                  </a:lnTo>
                  <a:close/>
                </a:path>
              </a:pathLst>
            </a:custGeom>
            <a:ln w="9524">
              <a:solidFill>
                <a:srgbClr val="4472C4"/>
              </a:solidFill>
            </a:ln>
          </p:spPr>
          <p:txBody>
            <a:bodyPr wrap="square" lIns="0" tIns="0" rIns="0" bIns="0" rtlCol="0"/>
            <a:lstStyle/>
            <a:p>
              <a:endParaRPr/>
            </a:p>
          </p:txBody>
        </p:sp>
      </p:grpSp>
      <p:grpSp>
        <p:nvGrpSpPr>
          <p:cNvPr id="29" name="object 29"/>
          <p:cNvGrpSpPr/>
          <p:nvPr/>
        </p:nvGrpSpPr>
        <p:grpSpPr>
          <a:xfrm>
            <a:off x="4800600" y="3957637"/>
            <a:ext cx="1920875" cy="605790"/>
            <a:chOff x="4800600" y="3957637"/>
            <a:chExt cx="1920875" cy="605790"/>
          </a:xfrm>
        </p:grpSpPr>
        <p:sp>
          <p:nvSpPr>
            <p:cNvPr id="30" name="object 30"/>
            <p:cNvSpPr/>
            <p:nvPr/>
          </p:nvSpPr>
          <p:spPr>
            <a:xfrm>
              <a:off x="4800600" y="3962400"/>
              <a:ext cx="1905000" cy="577215"/>
            </a:xfrm>
            <a:custGeom>
              <a:avLst/>
              <a:gdLst/>
              <a:ahLst/>
              <a:cxnLst/>
              <a:rect l="l" t="t" r="r" b="b"/>
              <a:pathLst>
                <a:path w="1905000" h="577214">
                  <a:moveTo>
                    <a:pt x="0" y="0"/>
                  </a:moveTo>
                  <a:lnTo>
                    <a:pt x="1904999" y="0"/>
                  </a:lnTo>
                </a:path>
                <a:path w="1905000" h="577214">
                  <a:moveTo>
                    <a:pt x="1904999" y="0"/>
                  </a:moveTo>
                  <a:lnTo>
                    <a:pt x="1904999" y="576956"/>
                  </a:lnTo>
                </a:path>
              </a:pathLst>
            </a:custGeom>
            <a:ln w="9524">
              <a:solidFill>
                <a:srgbClr val="4472C4"/>
              </a:solidFill>
            </a:ln>
          </p:spPr>
          <p:txBody>
            <a:bodyPr wrap="square" lIns="0" tIns="0" rIns="0" bIns="0" rtlCol="0"/>
            <a:lstStyle/>
            <a:p>
              <a:endParaRPr/>
            </a:p>
          </p:txBody>
        </p:sp>
        <p:sp>
          <p:nvSpPr>
            <p:cNvPr id="31" name="object 31"/>
            <p:cNvSpPr/>
            <p:nvPr/>
          </p:nvSpPr>
          <p:spPr>
            <a:xfrm>
              <a:off x="6694888" y="4528645"/>
              <a:ext cx="21590" cy="29845"/>
            </a:xfrm>
            <a:custGeom>
              <a:avLst/>
              <a:gdLst/>
              <a:ahLst/>
              <a:cxnLst/>
              <a:rect l="l" t="t" r="r" b="b"/>
              <a:pathLst>
                <a:path w="21590" h="29845">
                  <a:moveTo>
                    <a:pt x="10711" y="29430"/>
                  </a:moveTo>
                  <a:lnTo>
                    <a:pt x="0" y="0"/>
                  </a:lnTo>
                  <a:lnTo>
                    <a:pt x="10711" y="10711"/>
                  </a:lnTo>
                  <a:lnTo>
                    <a:pt x="21423" y="0"/>
                  </a:lnTo>
                  <a:lnTo>
                    <a:pt x="10711" y="29430"/>
                  </a:lnTo>
                  <a:close/>
                </a:path>
              </a:pathLst>
            </a:custGeom>
            <a:solidFill>
              <a:srgbClr val="4472C4"/>
            </a:solidFill>
          </p:spPr>
          <p:txBody>
            <a:bodyPr wrap="square" lIns="0" tIns="0" rIns="0" bIns="0" rtlCol="0"/>
            <a:lstStyle/>
            <a:p>
              <a:endParaRPr/>
            </a:p>
          </p:txBody>
        </p:sp>
        <p:sp>
          <p:nvSpPr>
            <p:cNvPr id="32" name="object 32"/>
            <p:cNvSpPr/>
            <p:nvPr/>
          </p:nvSpPr>
          <p:spPr>
            <a:xfrm>
              <a:off x="6694888" y="4528645"/>
              <a:ext cx="21590" cy="29845"/>
            </a:xfrm>
            <a:custGeom>
              <a:avLst/>
              <a:gdLst/>
              <a:ahLst/>
              <a:cxnLst/>
              <a:rect l="l" t="t" r="r" b="b"/>
              <a:pathLst>
                <a:path w="21590" h="29845">
                  <a:moveTo>
                    <a:pt x="10711" y="10711"/>
                  </a:moveTo>
                  <a:lnTo>
                    <a:pt x="0" y="0"/>
                  </a:lnTo>
                  <a:lnTo>
                    <a:pt x="10711" y="29430"/>
                  </a:lnTo>
                  <a:lnTo>
                    <a:pt x="21423" y="0"/>
                  </a:lnTo>
                  <a:lnTo>
                    <a:pt x="10711" y="10711"/>
                  </a:lnTo>
                  <a:close/>
                </a:path>
              </a:pathLst>
            </a:custGeom>
            <a:ln w="9524">
              <a:solidFill>
                <a:srgbClr val="4472C4"/>
              </a:solidFill>
            </a:ln>
          </p:spPr>
          <p:txBody>
            <a:bodyPr wrap="square" lIns="0" tIns="0" rIns="0" bIns="0" rtlCol="0"/>
            <a:lstStyle/>
            <a:p>
              <a:endParaRPr/>
            </a:p>
          </p:txBody>
        </p:sp>
      </p:grpSp>
      <p:grpSp>
        <p:nvGrpSpPr>
          <p:cNvPr id="33" name="object 33"/>
          <p:cNvGrpSpPr/>
          <p:nvPr/>
        </p:nvGrpSpPr>
        <p:grpSpPr>
          <a:xfrm>
            <a:off x="3794525" y="1295400"/>
            <a:ext cx="31115" cy="295910"/>
            <a:chOff x="3794525" y="1295400"/>
            <a:chExt cx="31115" cy="295910"/>
          </a:xfrm>
        </p:grpSpPr>
        <p:sp>
          <p:nvSpPr>
            <p:cNvPr id="34" name="object 34"/>
            <p:cNvSpPr/>
            <p:nvPr/>
          </p:nvSpPr>
          <p:spPr>
            <a:xfrm>
              <a:off x="3810000" y="1295400"/>
              <a:ext cx="0" cy="272415"/>
            </a:xfrm>
            <a:custGeom>
              <a:avLst/>
              <a:gdLst/>
              <a:ahLst/>
              <a:cxnLst/>
              <a:rect l="l" t="t" r="r" b="b"/>
              <a:pathLst>
                <a:path h="272415">
                  <a:moveTo>
                    <a:pt x="0" y="0"/>
                  </a:moveTo>
                  <a:lnTo>
                    <a:pt x="0" y="272156"/>
                  </a:lnTo>
                </a:path>
              </a:pathLst>
            </a:custGeom>
            <a:ln w="9524">
              <a:solidFill>
                <a:srgbClr val="4472C4"/>
              </a:solidFill>
            </a:ln>
          </p:spPr>
          <p:txBody>
            <a:bodyPr wrap="square" lIns="0" tIns="0" rIns="0" bIns="0" rtlCol="0"/>
            <a:lstStyle/>
            <a:p>
              <a:endParaRPr/>
            </a:p>
          </p:txBody>
        </p:sp>
        <p:sp>
          <p:nvSpPr>
            <p:cNvPr id="35" name="object 35"/>
            <p:cNvSpPr/>
            <p:nvPr/>
          </p:nvSpPr>
          <p:spPr>
            <a:xfrm>
              <a:off x="3799288" y="1556845"/>
              <a:ext cx="21590" cy="29845"/>
            </a:xfrm>
            <a:custGeom>
              <a:avLst/>
              <a:gdLst/>
              <a:ahLst/>
              <a:cxnLst/>
              <a:rect l="l" t="t" r="r" b="b"/>
              <a:pathLst>
                <a:path w="21589" h="29844">
                  <a:moveTo>
                    <a:pt x="10711" y="29430"/>
                  </a:moveTo>
                  <a:lnTo>
                    <a:pt x="0" y="0"/>
                  </a:lnTo>
                  <a:lnTo>
                    <a:pt x="10711" y="10711"/>
                  </a:lnTo>
                  <a:lnTo>
                    <a:pt x="21423" y="0"/>
                  </a:lnTo>
                  <a:lnTo>
                    <a:pt x="10711" y="29430"/>
                  </a:lnTo>
                  <a:close/>
                </a:path>
              </a:pathLst>
            </a:custGeom>
            <a:solidFill>
              <a:srgbClr val="4472C4"/>
            </a:solidFill>
          </p:spPr>
          <p:txBody>
            <a:bodyPr wrap="square" lIns="0" tIns="0" rIns="0" bIns="0" rtlCol="0"/>
            <a:lstStyle/>
            <a:p>
              <a:endParaRPr/>
            </a:p>
          </p:txBody>
        </p:sp>
        <p:sp>
          <p:nvSpPr>
            <p:cNvPr id="36" name="object 36"/>
            <p:cNvSpPr/>
            <p:nvPr/>
          </p:nvSpPr>
          <p:spPr>
            <a:xfrm>
              <a:off x="3799288" y="1556845"/>
              <a:ext cx="21590" cy="29845"/>
            </a:xfrm>
            <a:custGeom>
              <a:avLst/>
              <a:gdLst/>
              <a:ahLst/>
              <a:cxnLst/>
              <a:rect l="l" t="t" r="r" b="b"/>
              <a:pathLst>
                <a:path w="21589" h="29844">
                  <a:moveTo>
                    <a:pt x="10711" y="10711"/>
                  </a:moveTo>
                  <a:lnTo>
                    <a:pt x="0" y="0"/>
                  </a:lnTo>
                  <a:lnTo>
                    <a:pt x="10711" y="29430"/>
                  </a:lnTo>
                  <a:lnTo>
                    <a:pt x="21423" y="0"/>
                  </a:lnTo>
                  <a:lnTo>
                    <a:pt x="10711" y="10711"/>
                  </a:lnTo>
                  <a:close/>
                </a:path>
              </a:pathLst>
            </a:custGeom>
            <a:ln w="9524">
              <a:solidFill>
                <a:srgbClr val="4472C4"/>
              </a:solidFill>
            </a:ln>
          </p:spPr>
          <p:txBody>
            <a:bodyPr wrap="square" lIns="0" tIns="0" rIns="0" bIns="0" rtlCol="0"/>
            <a:lstStyle/>
            <a:p>
              <a:endParaRPr/>
            </a:p>
          </p:txBody>
        </p:sp>
      </p:grpSp>
      <p:grpSp>
        <p:nvGrpSpPr>
          <p:cNvPr id="37" name="object 37"/>
          <p:cNvGrpSpPr/>
          <p:nvPr/>
        </p:nvGrpSpPr>
        <p:grpSpPr>
          <a:xfrm>
            <a:off x="3794525" y="2057400"/>
            <a:ext cx="31115" cy="295910"/>
            <a:chOff x="3794525" y="2057400"/>
            <a:chExt cx="31115" cy="295910"/>
          </a:xfrm>
        </p:grpSpPr>
        <p:sp>
          <p:nvSpPr>
            <p:cNvPr id="38" name="object 38"/>
            <p:cNvSpPr/>
            <p:nvPr/>
          </p:nvSpPr>
          <p:spPr>
            <a:xfrm>
              <a:off x="3810000" y="2057400"/>
              <a:ext cx="0" cy="272415"/>
            </a:xfrm>
            <a:custGeom>
              <a:avLst/>
              <a:gdLst/>
              <a:ahLst/>
              <a:cxnLst/>
              <a:rect l="l" t="t" r="r" b="b"/>
              <a:pathLst>
                <a:path h="272414">
                  <a:moveTo>
                    <a:pt x="0" y="0"/>
                  </a:moveTo>
                  <a:lnTo>
                    <a:pt x="0" y="272156"/>
                  </a:lnTo>
                </a:path>
              </a:pathLst>
            </a:custGeom>
            <a:ln w="9524">
              <a:solidFill>
                <a:srgbClr val="4472C4"/>
              </a:solidFill>
            </a:ln>
          </p:spPr>
          <p:txBody>
            <a:bodyPr wrap="square" lIns="0" tIns="0" rIns="0" bIns="0" rtlCol="0"/>
            <a:lstStyle/>
            <a:p>
              <a:endParaRPr/>
            </a:p>
          </p:txBody>
        </p:sp>
        <p:sp>
          <p:nvSpPr>
            <p:cNvPr id="39" name="object 39"/>
            <p:cNvSpPr/>
            <p:nvPr/>
          </p:nvSpPr>
          <p:spPr>
            <a:xfrm>
              <a:off x="3799288" y="2318845"/>
              <a:ext cx="21590" cy="29845"/>
            </a:xfrm>
            <a:custGeom>
              <a:avLst/>
              <a:gdLst/>
              <a:ahLst/>
              <a:cxnLst/>
              <a:rect l="l" t="t" r="r" b="b"/>
              <a:pathLst>
                <a:path w="21589" h="29844">
                  <a:moveTo>
                    <a:pt x="10711" y="29430"/>
                  </a:moveTo>
                  <a:lnTo>
                    <a:pt x="0" y="0"/>
                  </a:lnTo>
                  <a:lnTo>
                    <a:pt x="10711" y="10711"/>
                  </a:lnTo>
                  <a:lnTo>
                    <a:pt x="21423" y="0"/>
                  </a:lnTo>
                  <a:lnTo>
                    <a:pt x="10711" y="29430"/>
                  </a:lnTo>
                  <a:close/>
                </a:path>
              </a:pathLst>
            </a:custGeom>
            <a:solidFill>
              <a:srgbClr val="4472C4"/>
            </a:solidFill>
          </p:spPr>
          <p:txBody>
            <a:bodyPr wrap="square" lIns="0" tIns="0" rIns="0" bIns="0" rtlCol="0"/>
            <a:lstStyle/>
            <a:p>
              <a:endParaRPr/>
            </a:p>
          </p:txBody>
        </p:sp>
        <p:sp>
          <p:nvSpPr>
            <p:cNvPr id="40" name="object 40"/>
            <p:cNvSpPr/>
            <p:nvPr/>
          </p:nvSpPr>
          <p:spPr>
            <a:xfrm>
              <a:off x="3799288" y="2318845"/>
              <a:ext cx="21590" cy="29845"/>
            </a:xfrm>
            <a:custGeom>
              <a:avLst/>
              <a:gdLst/>
              <a:ahLst/>
              <a:cxnLst/>
              <a:rect l="l" t="t" r="r" b="b"/>
              <a:pathLst>
                <a:path w="21589" h="29844">
                  <a:moveTo>
                    <a:pt x="10711" y="10711"/>
                  </a:moveTo>
                  <a:lnTo>
                    <a:pt x="0" y="0"/>
                  </a:lnTo>
                  <a:lnTo>
                    <a:pt x="10711" y="29430"/>
                  </a:lnTo>
                  <a:lnTo>
                    <a:pt x="21423" y="0"/>
                  </a:lnTo>
                  <a:lnTo>
                    <a:pt x="10711" y="10711"/>
                  </a:lnTo>
                  <a:close/>
                </a:path>
              </a:pathLst>
            </a:custGeom>
            <a:ln w="9524">
              <a:solidFill>
                <a:srgbClr val="4472C4"/>
              </a:solidFill>
            </a:ln>
          </p:spPr>
          <p:txBody>
            <a:bodyPr wrap="square" lIns="0" tIns="0" rIns="0" bIns="0" rtlCol="0"/>
            <a:lstStyle/>
            <a:p>
              <a:endParaRPr/>
            </a:p>
          </p:txBody>
        </p:sp>
      </p:grpSp>
      <p:grpSp>
        <p:nvGrpSpPr>
          <p:cNvPr id="41" name="object 41"/>
          <p:cNvGrpSpPr/>
          <p:nvPr/>
        </p:nvGrpSpPr>
        <p:grpSpPr>
          <a:xfrm>
            <a:off x="3794525" y="2743200"/>
            <a:ext cx="31115" cy="295910"/>
            <a:chOff x="3794525" y="2743200"/>
            <a:chExt cx="31115" cy="295910"/>
          </a:xfrm>
        </p:grpSpPr>
        <p:sp>
          <p:nvSpPr>
            <p:cNvPr id="42" name="object 42"/>
            <p:cNvSpPr/>
            <p:nvPr/>
          </p:nvSpPr>
          <p:spPr>
            <a:xfrm>
              <a:off x="3810000" y="2743200"/>
              <a:ext cx="0" cy="272415"/>
            </a:xfrm>
            <a:custGeom>
              <a:avLst/>
              <a:gdLst/>
              <a:ahLst/>
              <a:cxnLst/>
              <a:rect l="l" t="t" r="r" b="b"/>
              <a:pathLst>
                <a:path h="272414">
                  <a:moveTo>
                    <a:pt x="0" y="0"/>
                  </a:moveTo>
                  <a:lnTo>
                    <a:pt x="0" y="272156"/>
                  </a:lnTo>
                </a:path>
              </a:pathLst>
            </a:custGeom>
            <a:ln w="9524">
              <a:solidFill>
                <a:srgbClr val="4472C4"/>
              </a:solidFill>
            </a:ln>
          </p:spPr>
          <p:txBody>
            <a:bodyPr wrap="square" lIns="0" tIns="0" rIns="0" bIns="0" rtlCol="0"/>
            <a:lstStyle/>
            <a:p>
              <a:endParaRPr/>
            </a:p>
          </p:txBody>
        </p:sp>
        <p:sp>
          <p:nvSpPr>
            <p:cNvPr id="43" name="object 43"/>
            <p:cNvSpPr/>
            <p:nvPr/>
          </p:nvSpPr>
          <p:spPr>
            <a:xfrm>
              <a:off x="3799288" y="3004645"/>
              <a:ext cx="21590" cy="29845"/>
            </a:xfrm>
            <a:custGeom>
              <a:avLst/>
              <a:gdLst/>
              <a:ahLst/>
              <a:cxnLst/>
              <a:rect l="l" t="t" r="r" b="b"/>
              <a:pathLst>
                <a:path w="21589" h="29844">
                  <a:moveTo>
                    <a:pt x="10711" y="29430"/>
                  </a:moveTo>
                  <a:lnTo>
                    <a:pt x="0" y="0"/>
                  </a:lnTo>
                  <a:lnTo>
                    <a:pt x="10711" y="10711"/>
                  </a:lnTo>
                  <a:lnTo>
                    <a:pt x="21423" y="0"/>
                  </a:lnTo>
                  <a:lnTo>
                    <a:pt x="10711" y="29430"/>
                  </a:lnTo>
                  <a:close/>
                </a:path>
              </a:pathLst>
            </a:custGeom>
            <a:solidFill>
              <a:srgbClr val="4472C4"/>
            </a:solidFill>
          </p:spPr>
          <p:txBody>
            <a:bodyPr wrap="square" lIns="0" tIns="0" rIns="0" bIns="0" rtlCol="0"/>
            <a:lstStyle/>
            <a:p>
              <a:endParaRPr/>
            </a:p>
          </p:txBody>
        </p:sp>
        <p:sp>
          <p:nvSpPr>
            <p:cNvPr id="44" name="object 44"/>
            <p:cNvSpPr/>
            <p:nvPr/>
          </p:nvSpPr>
          <p:spPr>
            <a:xfrm>
              <a:off x="3799288" y="3004645"/>
              <a:ext cx="21590" cy="29845"/>
            </a:xfrm>
            <a:custGeom>
              <a:avLst/>
              <a:gdLst/>
              <a:ahLst/>
              <a:cxnLst/>
              <a:rect l="l" t="t" r="r" b="b"/>
              <a:pathLst>
                <a:path w="21589" h="29844">
                  <a:moveTo>
                    <a:pt x="10711" y="10711"/>
                  </a:moveTo>
                  <a:lnTo>
                    <a:pt x="0" y="0"/>
                  </a:lnTo>
                  <a:lnTo>
                    <a:pt x="10711" y="29430"/>
                  </a:lnTo>
                  <a:lnTo>
                    <a:pt x="21423" y="0"/>
                  </a:lnTo>
                  <a:lnTo>
                    <a:pt x="10711" y="10711"/>
                  </a:lnTo>
                  <a:close/>
                </a:path>
              </a:pathLst>
            </a:custGeom>
            <a:ln w="9524">
              <a:solidFill>
                <a:srgbClr val="4472C4"/>
              </a:solidFill>
            </a:ln>
          </p:spPr>
          <p:txBody>
            <a:bodyPr wrap="square" lIns="0" tIns="0" rIns="0" bIns="0" rtlCol="0"/>
            <a:lstStyle/>
            <a:p>
              <a:endParaRPr/>
            </a:p>
          </p:txBody>
        </p:sp>
      </p:grpSp>
      <p:grpSp>
        <p:nvGrpSpPr>
          <p:cNvPr id="45" name="object 45"/>
          <p:cNvGrpSpPr/>
          <p:nvPr/>
        </p:nvGrpSpPr>
        <p:grpSpPr>
          <a:xfrm>
            <a:off x="3794525" y="3429000"/>
            <a:ext cx="31115" cy="295910"/>
            <a:chOff x="3794525" y="3429000"/>
            <a:chExt cx="31115" cy="295910"/>
          </a:xfrm>
        </p:grpSpPr>
        <p:sp>
          <p:nvSpPr>
            <p:cNvPr id="46" name="object 46"/>
            <p:cNvSpPr/>
            <p:nvPr/>
          </p:nvSpPr>
          <p:spPr>
            <a:xfrm>
              <a:off x="3810000" y="3429000"/>
              <a:ext cx="0" cy="272415"/>
            </a:xfrm>
            <a:custGeom>
              <a:avLst/>
              <a:gdLst/>
              <a:ahLst/>
              <a:cxnLst/>
              <a:rect l="l" t="t" r="r" b="b"/>
              <a:pathLst>
                <a:path h="272414">
                  <a:moveTo>
                    <a:pt x="0" y="0"/>
                  </a:moveTo>
                  <a:lnTo>
                    <a:pt x="0" y="272156"/>
                  </a:lnTo>
                </a:path>
              </a:pathLst>
            </a:custGeom>
            <a:ln w="9524">
              <a:solidFill>
                <a:srgbClr val="4472C4"/>
              </a:solidFill>
            </a:ln>
          </p:spPr>
          <p:txBody>
            <a:bodyPr wrap="square" lIns="0" tIns="0" rIns="0" bIns="0" rtlCol="0"/>
            <a:lstStyle/>
            <a:p>
              <a:endParaRPr/>
            </a:p>
          </p:txBody>
        </p:sp>
        <p:sp>
          <p:nvSpPr>
            <p:cNvPr id="47" name="object 47"/>
            <p:cNvSpPr/>
            <p:nvPr/>
          </p:nvSpPr>
          <p:spPr>
            <a:xfrm>
              <a:off x="3799288" y="3690445"/>
              <a:ext cx="21590" cy="29845"/>
            </a:xfrm>
            <a:custGeom>
              <a:avLst/>
              <a:gdLst/>
              <a:ahLst/>
              <a:cxnLst/>
              <a:rect l="l" t="t" r="r" b="b"/>
              <a:pathLst>
                <a:path w="21589" h="29845">
                  <a:moveTo>
                    <a:pt x="10711" y="29430"/>
                  </a:moveTo>
                  <a:lnTo>
                    <a:pt x="0" y="0"/>
                  </a:lnTo>
                  <a:lnTo>
                    <a:pt x="10711" y="10711"/>
                  </a:lnTo>
                  <a:lnTo>
                    <a:pt x="21423" y="0"/>
                  </a:lnTo>
                  <a:lnTo>
                    <a:pt x="10711" y="29430"/>
                  </a:lnTo>
                  <a:close/>
                </a:path>
              </a:pathLst>
            </a:custGeom>
            <a:solidFill>
              <a:srgbClr val="4472C4"/>
            </a:solidFill>
          </p:spPr>
          <p:txBody>
            <a:bodyPr wrap="square" lIns="0" tIns="0" rIns="0" bIns="0" rtlCol="0"/>
            <a:lstStyle/>
            <a:p>
              <a:endParaRPr/>
            </a:p>
          </p:txBody>
        </p:sp>
        <p:sp>
          <p:nvSpPr>
            <p:cNvPr id="48" name="object 48"/>
            <p:cNvSpPr/>
            <p:nvPr/>
          </p:nvSpPr>
          <p:spPr>
            <a:xfrm>
              <a:off x="3799288" y="3690445"/>
              <a:ext cx="21590" cy="29845"/>
            </a:xfrm>
            <a:custGeom>
              <a:avLst/>
              <a:gdLst/>
              <a:ahLst/>
              <a:cxnLst/>
              <a:rect l="l" t="t" r="r" b="b"/>
              <a:pathLst>
                <a:path w="21589" h="29845">
                  <a:moveTo>
                    <a:pt x="10711" y="10711"/>
                  </a:moveTo>
                  <a:lnTo>
                    <a:pt x="0" y="0"/>
                  </a:lnTo>
                  <a:lnTo>
                    <a:pt x="10711" y="29430"/>
                  </a:lnTo>
                  <a:lnTo>
                    <a:pt x="21423" y="0"/>
                  </a:lnTo>
                  <a:lnTo>
                    <a:pt x="10711" y="10711"/>
                  </a:lnTo>
                  <a:close/>
                </a:path>
              </a:pathLst>
            </a:custGeom>
            <a:ln w="9524">
              <a:solidFill>
                <a:srgbClr val="4472C4"/>
              </a:solidFill>
            </a:ln>
          </p:spPr>
          <p:txBody>
            <a:bodyPr wrap="square" lIns="0" tIns="0" rIns="0" bIns="0" rtlCol="0"/>
            <a:lstStyle/>
            <a:p>
              <a:endParaRPr/>
            </a:p>
          </p:txBody>
        </p:sp>
      </p:grpSp>
      <p:pic>
        <p:nvPicPr>
          <p:cNvPr id="49" name="object 49"/>
          <p:cNvPicPr/>
          <p:nvPr/>
        </p:nvPicPr>
        <p:blipFill>
          <a:blip r:embed="rId10" cstate="print"/>
          <a:stretch>
            <a:fillRect/>
          </a:stretch>
        </p:blipFill>
        <p:spPr>
          <a:xfrm>
            <a:off x="708124" y="4657582"/>
            <a:ext cx="1702817" cy="125908"/>
          </a:xfrm>
          <a:prstGeom prst="rect">
            <a:avLst/>
          </a:prstGeom>
        </p:spPr>
      </p:pic>
      <p:pic>
        <p:nvPicPr>
          <p:cNvPr id="50" name="object 50"/>
          <p:cNvPicPr/>
          <p:nvPr/>
        </p:nvPicPr>
        <p:blipFill>
          <a:blip r:embed="rId11" cstate="print"/>
          <a:stretch>
            <a:fillRect/>
          </a:stretch>
        </p:blipFill>
        <p:spPr>
          <a:xfrm>
            <a:off x="6080224" y="4657582"/>
            <a:ext cx="1397347" cy="125908"/>
          </a:xfrm>
          <a:prstGeom prst="rect">
            <a:avLst/>
          </a:prstGeom>
        </p:spPr>
      </p:pic>
      <p:pic>
        <p:nvPicPr>
          <p:cNvPr id="51" name="object 51"/>
          <p:cNvPicPr/>
          <p:nvPr/>
        </p:nvPicPr>
        <p:blipFill>
          <a:blip r:embed="rId12" cstate="print"/>
          <a:stretch>
            <a:fillRect/>
          </a:stretch>
        </p:blipFill>
        <p:spPr>
          <a:xfrm>
            <a:off x="2371873" y="6273486"/>
            <a:ext cx="3002123" cy="197048"/>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632079" y="0"/>
            <a:ext cx="7880350" cy="191770"/>
          </a:xfrm>
          <a:custGeom>
            <a:avLst/>
            <a:gdLst/>
            <a:ahLst/>
            <a:cxnLst/>
            <a:rect l="l" t="t" r="r" b="b"/>
            <a:pathLst>
              <a:path w="7880350" h="191770">
                <a:moveTo>
                  <a:pt x="7879841" y="191386"/>
                </a:moveTo>
                <a:lnTo>
                  <a:pt x="0" y="191386"/>
                </a:lnTo>
                <a:lnTo>
                  <a:pt x="0" y="0"/>
                </a:lnTo>
                <a:lnTo>
                  <a:pt x="7879841" y="0"/>
                </a:lnTo>
                <a:lnTo>
                  <a:pt x="7879841" y="191386"/>
                </a:lnTo>
                <a:close/>
              </a:path>
            </a:pathLst>
          </a:custGeom>
          <a:solidFill>
            <a:srgbClr val="ED7D31"/>
          </a:solidFill>
        </p:spPr>
        <p:txBody>
          <a:bodyPr wrap="square" lIns="0" tIns="0" rIns="0" bIns="0" rtlCol="0"/>
          <a:lstStyle/>
          <a:p>
            <a:endParaRPr/>
          </a:p>
        </p:txBody>
      </p:sp>
      <p:sp>
        <p:nvSpPr>
          <p:cNvPr id="3" name="object 3"/>
          <p:cNvSpPr/>
          <p:nvPr/>
        </p:nvSpPr>
        <p:spPr>
          <a:xfrm>
            <a:off x="630936" y="1512993"/>
            <a:ext cx="7880350" cy="18415"/>
          </a:xfrm>
          <a:custGeom>
            <a:avLst/>
            <a:gdLst/>
            <a:ahLst/>
            <a:cxnLst/>
            <a:rect l="l" t="t" r="r" b="b"/>
            <a:pathLst>
              <a:path w="7880350" h="18415">
                <a:moveTo>
                  <a:pt x="7879841" y="18287"/>
                </a:moveTo>
                <a:lnTo>
                  <a:pt x="0" y="18287"/>
                </a:lnTo>
                <a:lnTo>
                  <a:pt x="0" y="0"/>
                </a:lnTo>
                <a:lnTo>
                  <a:pt x="7879841" y="0"/>
                </a:lnTo>
                <a:lnTo>
                  <a:pt x="7879841" y="18287"/>
                </a:lnTo>
                <a:close/>
              </a:path>
            </a:pathLst>
          </a:custGeom>
          <a:solidFill>
            <a:srgbClr val="D4D4D4"/>
          </a:solidFill>
        </p:spPr>
        <p:txBody>
          <a:bodyPr wrap="square" lIns="0" tIns="0" rIns="0" bIns="0" rtlCol="0"/>
          <a:lstStyle/>
          <a:p>
            <a:endParaRPr/>
          </a:p>
        </p:txBody>
      </p:sp>
      <p:grpSp>
        <p:nvGrpSpPr>
          <p:cNvPr id="4" name="object 4"/>
          <p:cNvGrpSpPr/>
          <p:nvPr/>
        </p:nvGrpSpPr>
        <p:grpSpPr>
          <a:xfrm>
            <a:off x="628650" y="1738827"/>
            <a:ext cx="7880350" cy="625475"/>
            <a:chOff x="628650" y="1738827"/>
            <a:chExt cx="7880350" cy="625475"/>
          </a:xfrm>
        </p:grpSpPr>
        <p:sp>
          <p:nvSpPr>
            <p:cNvPr id="5" name="object 5"/>
            <p:cNvSpPr/>
            <p:nvPr/>
          </p:nvSpPr>
          <p:spPr>
            <a:xfrm>
              <a:off x="628650" y="1738827"/>
              <a:ext cx="7880350" cy="625475"/>
            </a:xfrm>
            <a:custGeom>
              <a:avLst/>
              <a:gdLst/>
              <a:ahLst/>
              <a:cxnLst/>
              <a:rect l="l" t="t" r="r" b="b"/>
              <a:pathLst>
                <a:path w="7880350" h="625475">
                  <a:moveTo>
                    <a:pt x="7817324" y="625169"/>
                  </a:moveTo>
                  <a:lnTo>
                    <a:pt x="62516" y="625169"/>
                  </a:lnTo>
                  <a:lnTo>
                    <a:pt x="38182" y="620257"/>
                  </a:lnTo>
                  <a:lnTo>
                    <a:pt x="18310" y="606859"/>
                  </a:lnTo>
                  <a:lnTo>
                    <a:pt x="4912" y="586987"/>
                  </a:lnTo>
                  <a:lnTo>
                    <a:pt x="0" y="562652"/>
                  </a:lnTo>
                  <a:lnTo>
                    <a:pt x="0" y="62516"/>
                  </a:lnTo>
                  <a:lnTo>
                    <a:pt x="4912" y="38182"/>
                  </a:lnTo>
                  <a:lnTo>
                    <a:pt x="18310" y="18310"/>
                  </a:lnTo>
                  <a:lnTo>
                    <a:pt x="38182" y="4912"/>
                  </a:lnTo>
                  <a:lnTo>
                    <a:pt x="62516" y="0"/>
                  </a:lnTo>
                  <a:lnTo>
                    <a:pt x="7817324" y="0"/>
                  </a:lnTo>
                  <a:lnTo>
                    <a:pt x="7861531" y="18310"/>
                  </a:lnTo>
                  <a:lnTo>
                    <a:pt x="7879842" y="62516"/>
                  </a:lnTo>
                  <a:lnTo>
                    <a:pt x="7879842" y="562652"/>
                  </a:lnTo>
                  <a:lnTo>
                    <a:pt x="7874929" y="586987"/>
                  </a:lnTo>
                  <a:lnTo>
                    <a:pt x="7861531" y="606859"/>
                  </a:lnTo>
                  <a:lnTo>
                    <a:pt x="7841659" y="620257"/>
                  </a:lnTo>
                  <a:lnTo>
                    <a:pt x="7817324" y="625169"/>
                  </a:lnTo>
                  <a:close/>
                </a:path>
              </a:pathLst>
            </a:custGeom>
            <a:solidFill>
              <a:srgbClr val="ED7D31"/>
            </a:solidFill>
          </p:spPr>
          <p:txBody>
            <a:bodyPr wrap="square" lIns="0" tIns="0" rIns="0" bIns="0" rtlCol="0"/>
            <a:lstStyle/>
            <a:p>
              <a:endParaRPr/>
            </a:p>
          </p:txBody>
        </p:sp>
        <p:pic>
          <p:nvPicPr>
            <p:cNvPr id="6" name="object 6"/>
            <p:cNvPicPr/>
            <p:nvPr/>
          </p:nvPicPr>
          <p:blipFill>
            <a:blip r:embed="rId2" cstate="print"/>
            <a:stretch>
              <a:fillRect/>
            </a:stretch>
          </p:blipFill>
          <p:spPr>
            <a:xfrm>
              <a:off x="817764" y="1879490"/>
              <a:ext cx="343843" cy="343843"/>
            </a:xfrm>
            <a:prstGeom prst="rect">
              <a:avLst/>
            </a:prstGeom>
          </p:spPr>
        </p:pic>
        <p:pic>
          <p:nvPicPr>
            <p:cNvPr id="7" name="object 7"/>
            <p:cNvPicPr/>
            <p:nvPr/>
          </p:nvPicPr>
          <p:blipFill>
            <a:blip r:embed="rId3" cstate="print"/>
            <a:stretch>
              <a:fillRect/>
            </a:stretch>
          </p:blipFill>
          <p:spPr>
            <a:xfrm>
              <a:off x="1411443" y="1862605"/>
              <a:ext cx="6316019" cy="185142"/>
            </a:xfrm>
            <a:prstGeom prst="rect">
              <a:avLst/>
            </a:prstGeom>
          </p:spPr>
        </p:pic>
        <p:pic>
          <p:nvPicPr>
            <p:cNvPr id="8" name="object 8"/>
            <p:cNvPicPr/>
            <p:nvPr/>
          </p:nvPicPr>
          <p:blipFill>
            <a:blip r:embed="rId4" cstate="print"/>
            <a:stretch>
              <a:fillRect/>
            </a:stretch>
          </p:blipFill>
          <p:spPr>
            <a:xfrm>
              <a:off x="1424044" y="2091205"/>
              <a:ext cx="2061520" cy="185142"/>
            </a:xfrm>
            <a:prstGeom prst="rect">
              <a:avLst/>
            </a:prstGeom>
          </p:spPr>
        </p:pic>
      </p:grpSp>
      <p:grpSp>
        <p:nvGrpSpPr>
          <p:cNvPr id="9" name="object 9"/>
          <p:cNvGrpSpPr/>
          <p:nvPr/>
        </p:nvGrpSpPr>
        <p:grpSpPr>
          <a:xfrm>
            <a:off x="628650" y="2520289"/>
            <a:ext cx="7880350" cy="625475"/>
            <a:chOff x="628650" y="2520289"/>
            <a:chExt cx="7880350" cy="625475"/>
          </a:xfrm>
        </p:grpSpPr>
        <p:sp>
          <p:nvSpPr>
            <p:cNvPr id="10" name="object 10"/>
            <p:cNvSpPr/>
            <p:nvPr/>
          </p:nvSpPr>
          <p:spPr>
            <a:xfrm>
              <a:off x="628650" y="2520289"/>
              <a:ext cx="7880350" cy="625475"/>
            </a:xfrm>
            <a:custGeom>
              <a:avLst/>
              <a:gdLst/>
              <a:ahLst/>
              <a:cxnLst/>
              <a:rect l="l" t="t" r="r" b="b"/>
              <a:pathLst>
                <a:path w="7880350" h="625475">
                  <a:moveTo>
                    <a:pt x="7817324" y="625170"/>
                  </a:moveTo>
                  <a:lnTo>
                    <a:pt x="62516" y="625170"/>
                  </a:lnTo>
                  <a:lnTo>
                    <a:pt x="38182" y="620257"/>
                  </a:lnTo>
                  <a:lnTo>
                    <a:pt x="18310" y="606859"/>
                  </a:lnTo>
                  <a:lnTo>
                    <a:pt x="4912" y="586987"/>
                  </a:lnTo>
                  <a:lnTo>
                    <a:pt x="0" y="562653"/>
                  </a:lnTo>
                  <a:lnTo>
                    <a:pt x="0" y="62517"/>
                  </a:lnTo>
                  <a:lnTo>
                    <a:pt x="4912" y="38182"/>
                  </a:lnTo>
                  <a:lnTo>
                    <a:pt x="18310" y="18310"/>
                  </a:lnTo>
                  <a:lnTo>
                    <a:pt x="38182" y="4912"/>
                  </a:lnTo>
                  <a:lnTo>
                    <a:pt x="62516" y="0"/>
                  </a:lnTo>
                  <a:lnTo>
                    <a:pt x="7817324" y="0"/>
                  </a:lnTo>
                  <a:lnTo>
                    <a:pt x="7861531" y="18310"/>
                  </a:lnTo>
                  <a:lnTo>
                    <a:pt x="7879842" y="62517"/>
                  </a:lnTo>
                  <a:lnTo>
                    <a:pt x="7879842" y="562653"/>
                  </a:lnTo>
                  <a:lnTo>
                    <a:pt x="7874929" y="586987"/>
                  </a:lnTo>
                  <a:lnTo>
                    <a:pt x="7861531" y="606859"/>
                  </a:lnTo>
                  <a:lnTo>
                    <a:pt x="7841659" y="620257"/>
                  </a:lnTo>
                  <a:lnTo>
                    <a:pt x="7817324" y="625170"/>
                  </a:lnTo>
                  <a:close/>
                </a:path>
              </a:pathLst>
            </a:custGeom>
            <a:solidFill>
              <a:srgbClr val="A5A5A5"/>
            </a:solidFill>
          </p:spPr>
          <p:txBody>
            <a:bodyPr wrap="square" lIns="0" tIns="0" rIns="0" bIns="0" rtlCol="0"/>
            <a:lstStyle/>
            <a:p>
              <a:endParaRPr/>
            </a:p>
          </p:txBody>
        </p:sp>
        <p:pic>
          <p:nvPicPr>
            <p:cNvPr id="11" name="object 11"/>
            <p:cNvPicPr/>
            <p:nvPr/>
          </p:nvPicPr>
          <p:blipFill>
            <a:blip r:embed="rId5" cstate="print"/>
            <a:stretch>
              <a:fillRect/>
            </a:stretch>
          </p:blipFill>
          <p:spPr>
            <a:xfrm>
              <a:off x="817764" y="2660954"/>
              <a:ext cx="343843" cy="343843"/>
            </a:xfrm>
            <a:prstGeom prst="rect">
              <a:avLst/>
            </a:prstGeom>
          </p:spPr>
        </p:pic>
        <p:pic>
          <p:nvPicPr>
            <p:cNvPr id="12" name="object 12"/>
            <p:cNvPicPr/>
            <p:nvPr/>
          </p:nvPicPr>
          <p:blipFill>
            <a:blip r:embed="rId6" cstate="print"/>
            <a:stretch>
              <a:fillRect/>
            </a:stretch>
          </p:blipFill>
          <p:spPr>
            <a:xfrm>
              <a:off x="1411592" y="2643324"/>
              <a:ext cx="6606157" cy="185886"/>
            </a:xfrm>
            <a:prstGeom prst="rect">
              <a:avLst/>
            </a:prstGeom>
          </p:spPr>
        </p:pic>
        <p:pic>
          <p:nvPicPr>
            <p:cNvPr id="13" name="object 13"/>
            <p:cNvPicPr/>
            <p:nvPr/>
          </p:nvPicPr>
          <p:blipFill>
            <a:blip r:embed="rId7" cstate="print"/>
            <a:stretch>
              <a:fillRect/>
            </a:stretch>
          </p:blipFill>
          <p:spPr>
            <a:xfrm>
              <a:off x="1417694" y="2872668"/>
              <a:ext cx="978224" cy="185142"/>
            </a:xfrm>
            <a:prstGeom prst="rect">
              <a:avLst/>
            </a:prstGeom>
          </p:spPr>
        </p:pic>
      </p:grpSp>
      <p:grpSp>
        <p:nvGrpSpPr>
          <p:cNvPr id="14" name="object 14"/>
          <p:cNvGrpSpPr/>
          <p:nvPr/>
        </p:nvGrpSpPr>
        <p:grpSpPr>
          <a:xfrm>
            <a:off x="628650" y="3301753"/>
            <a:ext cx="7880350" cy="625475"/>
            <a:chOff x="628650" y="3301753"/>
            <a:chExt cx="7880350" cy="625475"/>
          </a:xfrm>
        </p:grpSpPr>
        <p:sp>
          <p:nvSpPr>
            <p:cNvPr id="15" name="object 15"/>
            <p:cNvSpPr/>
            <p:nvPr/>
          </p:nvSpPr>
          <p:spPr>
            <a:xfrm>
              <a:off x="628650" y="3301753"/>
              <a:ext cx="7880350" cy="625475"/>
            </a:xfrm>
            <a:custGeom>
              <a:avLst/>
              <a:gdLst/>
              <a:ahLst/>
              <a:cxnLst/>
              <a:rect l="l" t="t" r="r" b="b"/>
              <a:pathLst>
                <a:path w="7880350" h="625475">
                  <a:moveTo>
                    <a:pt x="7817324" y="625169"/>
                  </a:moveTo>
                  <a:lnTo>
                    <a:pt x="62516" y="625169"/>
                  </a:lnTo>
                  <a:lnTo>
                    <a:pt x="38182" y="620256"/>
                  </a:lnTo>
                  <a:lnTo>
                    <a:pt x="18310" y="606859"/>
                  </a:lnTo>
                  <a:lnTo>
                    <a:pt x="4912" y="586987"/>
                  </a:lnTo>
                  <a:lnTo>
                    <a:pt x="0" y="562652"/>
                  </a:lnTo>
                  <a:lnTo>
                    <a:pt x="0" y="62516"/>
                  </a:lnTo>
                  <a:lnTo>
                    <a:pt x="4912" y="38182"/>
                  </a:lnTo>
                  <a:lnTo>
                    <a:pt x="18310" y="18310"/>
                  </a:lnTo>
                  <a:lnTo>
                    <a:pt x="38182" y="4912"/>
                  </a:lnTo>
                  <a:lnTo>
                    <a:pt x="62516" y="0"/>
                  </a:lnTo>
                  <a:lnTo>
                    <a:pt x="7817324" y="0"/>
                  </a:lnTo>
                  <a:lnTo>
                    <a:pt x="7861531" y="18310"/>
                  </a:lnTo>
                  <a:lnTo>
                    <a:pt x="7879842" y="62516"/>
                  </a:lnTo>
                  <a:lnTo>
                    <a:pt x="7879842" y="562652"/>
                  </a:lnTo>
                  <a:lnTo>
                    <a:pt x="7874929" y="586987"/>
                  </a:lnTo>
                  <a:lnTo>
                    <a:pt x="7861531" y="606859"/>
                  </a:lnTo>
                  <a:lnTo>
                    <a:pt x="7841659" y="620256"/>
                  </a:lnTo>
                  <a:lnTo>
                    <a:pt x="7817324" y="625169"/>
                  </a:lnTo>
                  <a:close/>
                </a:path>
              </a:pathLst>
            </a:custGeom>
            <a:solidFill>
              <a:srgbClr val="FFC000"/>
            </a:solidFill>
          </p:spPr>
          <p:txBody>
            <a:bodyPr wrap="square" lIns="0" tIns="0" rIns="0" bIns="0" rtlCol="0"/>
            <a:lstStyle/>
            <a:p>
              <a:endParaRPr/>
            </a:p>
          </p:txBody>
        </p:sp>
        <p:pic>
          <p:nvPicPr>
            <p:cNvPr id="16" name="object 16"/>
            <p:cNvPicPr/>
            <p:nvPr/>
          </p:nvPicPr>
          <p:blipFill>
            <a:blip r:embed="rId8" cstate="print"/>
            <a:stretch>
              <a:fillRect/>
            </a:stretch>
          </p:blipFill>
          <p:spPr>
            <a:xfrm>
              <a:off x="817764" y="3442418"/>
              <a:ext cx="343843" cy="343843"/>
            </a:xfrm>
            <a:prstGeom prst="rect">
              <a:avLst/>
            </a:prstGeom>
          </p:spPr>
        </p:pic>
        <p:pic>
          <p:nvPicPr>
            <p:cNvPr id="17" name="object 17"/>
            <p:cNvPicPr/>
            <p:nvPr/>
          </p:nvPicPr>
          <p:blipFill>
            <a:blip r:embed="rId9" cstate="print"/>
            <a:stretch>
              <a:fillRect/>
            </a:stretch>
          </p:blipFill>
          <p:spPr>
            <a:xfrm>
              <a:off x="1411592" y="3424787"/>
              <a:ext cx="6913464" cy="185886"/>
            </a:xfrm>
            <a:prstGeom prst="rect">
              <a:avLst/>
            </a:prstGeom>
          </p:spPr>
        </p:pic>
        <p:pic>
          <p:nvPicPr>
            <p:cNvPr id="18" name="object 18"/>
            <p:cNvPicPr/>
            <p:nvPr/>
          </p:nvPicPr>
          <p:blipFill>
            <a:blip r:embed="rId10" cstate="print"/>
            <a:stretch>
              <a:fillRect/>
            </a:stretch>
          </p:blipFill>
          <p:spPr>
            <a:xfrm>
              <a:off x="1417545" y="3654132"/>
              <a:ext cx="1912703" cy="185142"/>
            </a:xfrm>
            <a:prstGeom prst="rect">
              <a:avLst/>
            </a:prstGeom>
          </p:spPr>
        </p:pic>
      </p:grpSp>
      <p:grpSp>
        <p:nvGrpSpPr>
          <p:cNvPr id="19" name="object 19"/>
          <p:cNvGrpSpPr/>
          <p:nvPr/>
        </p:nvGrpSpPr>
        <p:grpSpPr>
          <a:xfrm>
            <a:off x="628650" y="4083217"/>
            <a:ext cx="7880350" cy="625475"/>
            <a:chOff x="628650" y="4083217"/>
            <a:chExt cx="7880350" cy="625475"/>
          </a:xfrm>
        </p:grpSpPr>
        <p:sp>
          <p:nvSpPr>
            <p:cNvPr id="20" name="object 20"/>
            <p:cNvSpPr/>
            <p:nvPr/>
          </p:nvSpPr>
          <p:spPr>
            <a:xfrm>
              <a:off x="628650" y="4083217"/>
              <a:ext cx="7880350" cy="625475"/>
            </a:xfrm>
            <a:custGeom>
              <a:avLst/>
              <a:gdLst/>
              <a:ahLst/>
              <a:cxnLst/>
              <a:rect l="l" t="t" r="r" b="b"/>
              <a:pathLst>
                <a:path w="7880350" h="625475">
                  <a:moveTo>
                    <a:pt x="7817324" y="625169"/>
                  </a:moveTo>
                  <a:lnTo>
                    <a:pt x="62516" y="625169"/>
                  </a:lnTo>
                  <a:lnTo>
                    <a:pt x="38182" y="620257"/>
                  </a:lnTo>
                  <a:lnTo>
                    <a:pt x="18310" y="606859"/>
                  </a:lnTo>
                  <a:lnTo>
                    <a:pt x="4912" y="586987"/>
                  </a:lnTo>
                  <a:lnTo>
                    <a:pt x="0" y="562652"/>
                  </a:lnTo>
                  <a:lnTo>
                    <a:pt x="0" y="62516"/>
                  </a:lnTo>
                  <a:lnTo>
                    <a:pt x="4912" y="38182"/>
                  </a:lnTo>
                  <a:lnTo>
                    <a:pt x="18310" y="18310"/>
                  </a:lnTo>
                  <a:lnTo>
                    <a:pt x="38182" y="4912"/>
                  </a:lnTo>
                  <a:lnTo>
                    <a:pt x="62516" y="0"/>
                  </a:lnTo>
                  <a:lnTo>
                    <a:pt x="7817324" y="0"/>
                  </a:lnTo>
                  <a:lnTo>
                    <a:pt x="7861531" y="18310"/>
                  </a:lnTo>
                  <a:lnTo>
                    <a:pt x="7879842" y="62516"/>
                  </a:lnTo>
                  <a:lnTo>
                    <a:pt x="7879842" y="562652"/>
                  </a:lnTo>
                  <a:lnTo>
                    <a:pt x="7874929" y="586987"/>
                  </a:lnTo>
                  <a:lnTo>
                    <a:pt x="7861531" y="606859"/>
                  </a:lnTo>
                  <a:lnTo>
                    <a:pt x="7841659" y="620257"/>
                  </a:lnTo>
                  <a:lnTo>
                    <a:pt x="7817324" y="625169"/>
                  </a:lnTo>
                  <a:close/>
                </a:path>
              </a:pathLst>
            </a:custGeom>
            <a:solidFill>
              <a:srgbClr val="599BD4"/>
            </a:solidFill>
          </p:spPr>
          <p:txBody>
            <a:bodyPr wrap="square" lIns="0" tIns="0" rIns="0" bIns="0" rtlCol="0"/>
            <a:lstStyle/>
            <a:p>
              <a:endParaRPr/>
            </a:p>
          </p:txBody>
        </p:sp>
        <p:pic>
          <p:nvPicPr>
            <p:cNvPr id="21" name="object 21"/>
            <p:cNvPicPr/>
            <p:nvPr/>
          </p:nvPicPr>
          <p:blipFill>
            <a:blip r:embed="rId11" cstate="print"/>
            <a:stretch>
              <a:fillRect/>
            </a:stretch>
          </p:blipFill>
          <p:spPr>
            <a:xfrm>
              <a:off x="817764" y="4223881"/>
              <a:ext cx="343843" cy="343843"/>
            </a:xfrm>
            <a:prstGeom prst="rect">
              <a:avLst/>
            </a:prstGeom>
          </p:spPr>
        </p:pic>
        <p:pic>
          <p:nvPicPr>
            <p:cNvPr id="22" name="object 22"/>
            <p:cNvPicPr/>
            <p:nvPr/>
          </p:nvPicPr>
          <p:blipFill>
            <a:blip r:embed="rId12" cstate="print"/>
            <a:stretch>
              <a:fillRect/>
            </a:stretch>
          </p:blipFill>
          <p:spPr>
            <a:xfrm>
              <a:off x="1426029" y="4320551"/>
              <a:ext cx="6114644" cy="185886"/>
            </a:xfrm>
            <a:prstGeom prst="rect">
              <a:avLst/>
            </a:prstGeom>
          </p:spPr>
        </p:pic>
      </p:grpSp>
      <p:grpSp>
        <p:nvGrpSpPr>
          <p:cNvPr id="23" name="object 23"/>
          <p:cNvGrpSpPr/>
          <p:nvPr/>
        </p:nvGrpSpPr>
        <p:grpSpPr>
          <a:xfrm>
            <a:off x="628650" y="4864682"/>
            <a:ext cx="7880350" cy="625475"/>
            <a:chOff x="628650" y="4864682"/>
            <a:chExt cx="7880350" cy="625475"/>
          </a:xfrm>
        </p:grpSpPr>
        <p:sp>
          <p:nvSpPr>
            <p:cNvPr id="24" name="object 24"/>
            <p:cNvSpPr/>
            <p:nvPr/>
          </p:nvSpPr>
          <p:spPr>
            <a:xfrm>
              <a:off x="628650" y="4864682"/>
              <a:ext cx="7880350" cy="625475"/>
            </a:xfrm>
            <a:custGeom>
              <a:avLst/>
              <a:gdLst/>
              <a:ahLst/>
              <a:cxnLst/>
              <a:rect l="l" t="t" r="r" b="b"/>
              <a:pathLst>
                <a:path w="7880350" h="625475">
                  <a:moveTo>
                    <a:pt x="7817324" y="625169"/>
                  </a:moveTo>
                  <a:lnTo>
                    <a:pt x="62516" y="625169"/>
                  </a:lnTo>
                  <a:lnTo>
                    <a:pt x="38182" y="620257"/>
                  </a:lnTo>
                  <a:lnTo>
                    <a:pt x="18310" y="606859"/>
                  </a:lnTo>
                  <a:lnTo>
                    <a:pt x="4912" y="586987"/>
                  </a:lnTo>
                  <a:lnTo>
                    <a:pt x="0" y="562652"/>
                  </a:lnTo>
                  <a:lnTo>
                    <a:pt x="0" y="62517"/>
                  </a:lnTo>
                  <a:lnTo>
                    <a:pt x="4912" y="38182"/>
                  </a:lnTo>
                  <a:lnTo>
                    <a:pt x="18310" y="18310"/>
                  </a:lnTo>
                  <a:lnTo>
                    <a:pt x="38182" y="4912"/>
                  </a:lnTo>
                  <a:lnTo>
                    <a:pt x="62516" y="0"/>
                  </a:lnTo>
                  <a:lnTo>
                    <a:pt x="7817324" y="0"/>
                  </a:lnTo>
                  <a:lnTo>
                    <a:pt x="7861531" y="18310"/>
                  </a:lnTo>
                  <a:lnTo>
                    <a:pt x="7879842" y="62517"/>
                  </a:lnTo>
                  <a:lnTo>
                    <a:pt x="7879842" y="562652"/>
                  </a:lnTo>
                  <a:lnTo>
                    <a:pt x="7874929" y="586987"/>
                  </a:lnTo>
                  <a:lnTo>
                    <a:pt x="7861531" y="606859"/>
                  </a:lnTo>
                  <a:lnTo>
                    <a:pt x="7841659" y="620257"/>
                  </a:lnTo>
                  <a:lnTo>
                    <a:pt x="7817324" y="625169"/>
                  </a:lnTo>
                  <a:close/>
                </a:path>
              </a:pathLst>
            </a:custGeom>
            <a:solidFill>
              <a:srgbClr val="70AD47"/>
            </a:solidFill>
          </p:spPr>
          <p:txBody>
            <a:bodyPr wrap="square" lIns="0" tIns="0" rIns="0" bIns="0" rtlCol="0"/>
            <a:lstStyle/>
            <a:p>
              <a:endParaRPr/>
            </a:p>
          </p:txBody>
        </p:sp>
        <p:pic>
          <p:nvPicPr>
            <p:cNvPr id="25" name="object 25"/>
            <p:cNvPicPr/>
            <p:nvPr/>
          </p:nvPicPr>
          <p:blipFill>
            <a:blip r:embed="rId13" cstate="print"/>
            <a:stretch>
              <a:fillRect/>
            </a:stretch>
          </p:blipFill>
          <p:spPr>
            <a:xfrm>
              <a:off x="817764" y="5005345"/>
              <a:ext cx="343843" cy="343843"/>
            </a:xfrm>
            <a:prstGeom prst="rect">
              <a:avLst/>
            </a:prstGeom>
          </p:spPr>
        </p:pic>
        <p:pic>
          <p:nvPicPr>
            <p:cNvPr id="26" name="object 26"/>
            <p:cNvPicPr/>
            <p:nvPr/>
          </p:nvPicPr>
          <p:blipFill>
            <a:blip r:embed="rId14" cstate="print"/>
            <a:stretch>
              <a:fillRect/>
            </a:stretch>
          </p:blipFill>
          <p:spPr>
            <a:xfrm>
              <a:off x="1415180" y="5102760"/>
              <a:ext cx="6718524" cy="185142"/>
            </a:xfrm>
            <a:prstGeom prst="rect">
              <a:avLst/>
            </a:prstGeom>
          </p:spPr>
        </p:pic>
      </p:grpSp>
      <p:grpSp>
        <p:nvGrpSpPr>
          <p:cNvPr id="27" name="object 27"/>
          <p:cNvGrpSpPr/>
          <p:nvPr/>
        </p:nvGrpSpPr>
        <p:grpSpPr>
          <a:xfrm>
            <a:off x="628650" y="5646145"/>
            <a:ext cx="7880350" cy="625475"/>
            <a:chOff x="628650" y="5646145"/>
            <a:chExt cx="7880350" cy="625475"/>
          </a:xfrm>
        </p:grpSpPr>
        <p:sp>
          <p:nvSpPr>
            <p:cNvPr id="28" name="object 28"/>
            <p:cNvSpPr/>
            <p:nvPr/>
          </p:nvSpPr>
          <p:spPr>
            <a:xfrm>
              <a:off x="628650" y="5646145"/>
              <a:ext cx="7880350" cy="625475"/>
            </a:xfrm>
            <a:custGeom>
              <a:avLst/>
              <a:gdLst/>
              <a:ahLst/>
              <a:cxnLst/>
              <a:rect l="l" t="t" r="r" b="b"/>
              <a:pathLst>
                <a:path w="7880350" h="625475">
                  <a:moveTo>
                    <a:pt x="7817324" y="625169"/>
                  </a:moveTo>
                  <a:lnTo>
                    <a:pt x="62516" y="625169"/>
                  </a:lnTo>
                  <a:lnTo>
                    <a:pt x="38182" y="620257"/>
                  </a:lnTo>
                  <a:lnTo>
                    <a:pt x="18310" y="606859"/>
                  </a:lnTo>
                  <a:lnTo>
                    <a:pt x="4912" y="586987"/>
                  </a:lnTo>
                  <a:lnTo>
                    <a:pt x="0" y="562652"/>
                  </a:lnTo>
                  <a:lnTo>
                    <a:pt x="0" y="62516"/>
                  </a:lnTo>
                  <a:lnTo>
                    <a:pt x="4912" y="38182"/>
                  </a:lnTo>
                  <a:lnTo>
                    <a:pt x="18311" y="18310"/>
                  </a:lnTo>
                  <a:lnTo>
                    <a:pt x="38182" y="4912"/>
                  </a:lnTo>
                  <a:lnTo>
                    <a:pt x="62516" y="0"/>
                  </a:lnTo>
                  <a:lnTo>
                    <a:pt x="7817324" y="0"/>
                  </a:lnTo>
                  <a:lnTo>
                    <a:pt x="7861531" y="18310"/>
                  </a:lnTo>
                  <a:lnTo>
                    <a:pt x="7879842" y="62516"/>
                  </a:lnTo>
                  <a:lnTo>
                    <a:pt x="7879842" y="562652"/>
                  </a:lnTo>
                  <a:lnTo>
                    <a:pt x="7874929" y="586987"/>
                  </a:lnTo>
                  <a:lnTo>
                    <a:pt x="7861531" y="606859"/>
                  </a:lnTo>
                  <a:lnTo>
                    <a:pt x="7841659" y="620257"/>
                  </a:lnTo>
                  <a:lnTo>
                    <a:pt x="7817324" y="625169"/>
                  </a:lnTo>
                  <a:close/>
                </a:path>
              </a:pathLst>
            </a:custGeom>
            <a:solidFill>
              <a:srgbClr val="ED7D31"/>
            </a:solidFill>
          </p:spPr>
          <p:txBody>
            <a:bodyPr wrap="square" lIns="0" tIns="0" rIns="0" bIns="0" rtlCol="0"/>
            <a:lstStyle/>
            <a:p>
              <a:endParaRPr/>
            </a:p>
          </p:txBody>
        </p:sp>
        <p:pic>
          <p:nvPicPr>
            <p:cNvPr id="29" name="object 29"/>
            <p:cNvPicPr/>
            <p:nvPr/>
          </p:nvPicPr>
          <p:blipFill>
            <a:blip r:embed="rId15" cstate="print"/>
            <a:stretch>
              <a:fillRect/>
            </a:stretch>
          </p:blipFill>
          <p:spPr>
            <a:xfrm>
              <a:off x="817764" y="5786809"/>
              <a:ext cx="343843" cy="343843"/>
            </a:xfrm>
            <a:prstGeom prst="rect">
              <a:avLst/>
            </a:prstGeom>
          </p:spPr>
        </p:pic>
        <p:pic>
          <p:nvPicPr>
            <p:cNvPr id="30" name="object 30"/>
            <p:cNvPicPr/>
            <p:nvPr/>
          </p:nvPicPr>
          <p:blipFill>
            <a:blip r:embed="rId16" cstate="print"/>
            <a:stretch>
              <a:fillRect/>
            </a:stretch>
          </p:blipFill>
          <p:spPr>
            <a:xfrm>
              <a:off x="1418363" y="5769923"/>
              <a:ext cx="6940324" cy="185142"/>
            </a:xfrm>
            <a:prstGeom prst="rect">
              <a:avLst/>
            </a:prstGeom>
          </p:spPr>
        </p:pic>
        <p:pic>
          <p:nvPicPr>
            <p:cNvPr id="31" name="object 31"/>
            <p:cNvPicPr/>
            <p:nvPr/>
          </p:nvPicPr>
          <p:blipFill>
            <a:blip r:embed="rId17" cstate="print"/>
            <a:stretch>
              <a:fillRect/>
            </a:stretch>
          </p:blipFill>
          <p:spPr>
            <a:xfrm>
              <a:off x="1424044" y="5997778"/>
              <a:ext cx="1839924" cy="185886"/>
            </a:xfrm>
            <a:prstGeom prst="rect">
              <a:avLst/>
            </a:prstGeom>
          </p:spPr>
        </p:pic>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 y="0"/>
            <a:ext cx="3028376" cy="6858000"/>
          </a:xfrm>
          <a:prstGeom prst="rect">
            <a:avLst/>
          </a:prstGeom>
        </p:spPr>
      </p:pic>
      <p:pic>
        <p:nvPicPr>
          <p:cNvPr id="3" name="object 3"/>
          <p:cNvPicPr/>
          <p:nvPr/>
        </p:nvPicPr>
        <p:blipFill>
          <a:blip r:embed="rId3" cstate="print"/>
          <a:stretch>
            <a:fillRect/>
          </a:stretch>
        </p:blipFill>
        <p:spPr>
          <a:xfrm>
            <a:off x="3701753" y="1242227"/>
            <a:ext cx="2611098" cy="185886"/>
          </a:xfrm>
          <a:prstGeom prst="rect">
            <a:avLst/>
          </a:prstGeom>
        </p:spPr>
      </p:pic>
      <p:sp>
        <p:nvSpPr>
          <p:cNvPr id="4" name="object 4"/>
          <p:cNvSpPr txBox="1"/>
          <p:nvPr/>
        </p:nvSpPr>
        <p:spPr>
          <a:xfrm>
            <a:off x="3713117" y="1744045"/>
            <a:ext cx="101600" cy="1644650"/>
          </a:xfrm>
          <a:prstGeom prst="rect">
            <a:avLst/>
          </a:prstGeom>
        </p:spPr>
        <p:txBody>
          <a:bodyPr vert="horz" wrap="square" lIns="0" tIns="77470" rIns="0" bIns="0" rtlCol="0">
            <a:spAutoFit/>
          </a:bodyPr>
          <a:lstStyle/>
          <a:p>
            <a:pPr marL="12700">
              <a:lnSpc>
                <a:spcPct val="100000"/>
              </a:lnSpc>
              <a:spcBef>
                <a:spcPts val="610"/>
              </a:spcBef>
            </a:pPr>
            <a:r>
              <a:rPr sz="1700" dirty="0">
                <a:latin typeface="Arial MT"/>
                <a:cs typeface="Arial MT"/>
              </a:rPr>
              <a:t>•</a:t>
            </a:r>
            <a:endParaRPr sz="1700">
              <a:latin typeface="Arial MT"/>
              <a:cs typeface="Arial MT"/>
            </a:endParaRPr>
          </a:p>
          <a:p>
            <a:pPr marL="12700">
              <a:lnSpc>
                <a:spcPct val="100000"/>
              </a:lnSpc>
              <a:spcBef>
                <a:spcPts val="509"/>
              </a:spcBef>
            </a:pPr>
            <a:r>
              <a:rPr sz="1700" dirty="0">
                <a:latin typeface="Arial MT"/>
                <a:cs typeface="Arial MT"/>
              </a:rPr>
              <a:t>•</a:t>
            </a:r>
            <a:endParaRPr sz="1700">
              <a:latin typeface="Arial MT"/>
              <a:cs typeface="Arial MT"/>
            </a:endParaRPr>
          </a:p>
          <a:p>
            <a:pPr marL="12700">
              <a:lnSpc>
                <a:spcPct val="100000"/>
              </a:lnSpc>
              <a:spcBef>
                <a:spcPts val="509"/>
              </a:spcBef>
            </a:pPr>
            <a:r>
              <a:rPr sz="1700" dirty="0">
                <a:latin typeface="Arial MT"/>
                <a:cs typeface="Arial MT"/>
              </a:rPr>
              <a:t>•</a:t>
            </a:r>
            <a:endParaRPr sz="1700">
              <a:latin typeface="Arial MT"/>
              <a:cs typeface="Arial MT"/>
            </a:endParaRPr>
          </a:p>
          <a:p>
            <a:pPr marL="12700">
              <a:lnSpc>
                <a:spcPct val="100000"/>
              </a:lnSpc>
              <a:spcBef>
                <a:spcPts val="509"/>
              </a:spcBef>
            </a:pPr>
            <a:r>
              <a:rPr sz="1700" dirty="0">
                <a:latin typeface="Arial MT"/>
                <a:cs typeface="Arial MT"/>
              </a:rPr>
              <a:t>•</a:t>
            </a:r>
            <a:endParaRPr sz="1700">
              <a:latin typeface="Arial MT"/>
              <a:cs typeface="Arial MT"/>
            </a:endParaRPr>
          </a:p>
          <a:p>
            <a:pPr marL="12700">
              <a:lnSpc>
                <a:spcPct val="100000"/>
              </a:lnSpc>
              <a:spcBef>
                <a:spcPts val="509"/>
              </a:spcBef>
            </a:pPr>
            <a:r>
              <a:rPr sz="1700" dirty="0">
                <a:latin typeface="Arial MT"/>
                <a:cs typeface="Arial MT"/>
              </a:rPr>
              <a:t>•</a:t>
            </a:r>
            <a:endParaRPr sz="1700">
              <a:latin typeface="Arial MT"/>
              <a:cs typeface="Arial MT"/>
            </a:endParaRPr>
          </a:p>
        </p:txBody>
      </p:sp>
      <p:pic>
        <p:nvPicPr>
          <p:cNvPr id="5" name="object 5"/>
          <p:cNvPicPr/>
          <p:nvPr/>
        </p:nvPicPr>
        <p:blipFill>
          <a:blip r:embed="rId4" cstate="print"/>
          <a:stretch>
            <a:fillRect/>
          </a:stretch>
        </p:blipFill>
        <p:spPr>
          <a:xfrm>
            <a:off x="3875360" y="1890671"/>
            <a:ext cx="2985504" cy="185142"/>
          </a:xfrm>
          <a:prstGeom prst="rect">
            <a:avLst/>
          </a:prstGeom>
        </p:spPr>
      </p:pic>
      <p:pic>
        <p:nvPicPr>
          <p:cNvPr id="6" name="object 6"/>
          <p:cNvPicPr/>
          <p:nvPr/>
        </p:nvPicPr>
        <p:blipFill>
          <a:blip r:embed="rId5" cstate="print"/>
          <a:stretch>
            <a:fillRect/>
          </a:stretch>
        </p:blipFill>
        <p:spPr>
          <a:xfrm>
            <a:off x="3875360" y="2214521"/>
            <a:ext cx="3761255" cy="185142"/>
          </a:xfrm>
          <a:prstGeom prst="rect">
            <a:avLst/>
          </a:prstGeom>
        </p:spPr>
      </p:pic>
      <p:pic>
        <p:nvPicPr>
          <p:cNvPr id="7" name="object 7"/>
          <p:cNvPicPr/>
          <p:nvPr/>
        </p:nvPicPr>
        <p:blipFill>
          <a:blip r:embed="rId6" cstate="print"/>
          <a:stretch>
            <a:fillRect/>
          </a:stretch>
        </p:blipFill>
        <p:spPr>
          <a:xfrm>
            <a:off x="3875360" y="2538371"/>
            <a:ext cx="2241583" cy="185142"/>
          </a:xfrm>
          <a:prstGeom prst="rect">
            <a:avLst/>
          </a:prstGeom>
        </p:spPr>
      </p:pic>
      <p:pic>
        <p:nvPicPr>
          <p:cNvPr id="8" name="object 8"/>
          <p:cNvPicPr/>
          <p:nvPr/>
        </p:nvPicPr>
        <p:blipFill>
          <a:blip r:embed="rId7" cstate="print"/>
          <a:stretch>
            <a:fillRect/>
          </a:stretch>
        </p:blipFill>
        <p:spPr>
          <a:xfrm>
            <a:off x="3875360" y="2862221"/>
            <a:ext cx="4171768" cy="185142"/>
          </a:xfrm>
          <a:prstGeom prst="rect">
            <a:avLst/>
          </a:prstGeom>
        </p:spPr>
      </p:pic>
      <p:pic>
        <p:nvPicPr>
          <p:cNvPr id="9" name="object 9"/>
          <p:cNvPicPr/>
          <p:nvPr/>
        </p:nvPicPr>
        <p:blipFill>
          <a:blip r:embed="rId8" cstate="print"/>
          <a:stretch>
            <a:fillRect/>
          </a:stretch>
        </p:blipFill>
        <p:spPr>
          <a:xfrm>
            <a:off x="3875360" y="3186071"/>
            <a:ext cx="3857348" cy="185142"/>
          </a:xfrm>
          <a:prstGeom prst="rect">
            <a:avLst/>
          </a:prstGeom>
        </p:spPr>
      </p:pic>
      <p:pic>
        <p:nvPicPr>
          <p:cNvPr id="10" name="object 10"/>
          <p:cNvPicPr/>
          <p:nvPr/>
        </p:nvPicPr>
        <p:blipFill>
          <a:blip r:embed="rId9" cstate="print"/>
          <a:stretch>
            <a:fillRect/>
          </a:stretch>
        </p:blipFill>
        <p:spPr>
          <a:xfrm>
            <a:off x="3708301" y="3833026"/>
            <a:ext cx="3152483" cy="185886"/>
          </a:xfrm>
          <a:prstGeom prst="rect">
            <a:avLst/>
          </a:prstGeom>
        </p:spPr>
      </p:pic>
      <p:sp>
        <p:nvSpPr>
          <p:cNvPr id="11" name="object 11"/>
          <p:cNvSpPr txBox="1"/>
          <p:nvPr/>
        </p:nvSpPr>
        <p:spPr>
          <a:xfrm>
            <a:off x="3713117" y="4334845"/>
            <a:ext cx="101600" cy="1320800"/>
          </a:xfrm>
          <a:prstGeom prst="rect">
            <a:avLst/>
          </a:prstGeom>
        </p:spPr>
        <p:txBody>
          <a:bodyPr vert="horz" wrap="square" lIns="0" tIns="77470" rIns="0" bIns="0" rtlCol="0">
            <a:spAutoFit/>
          </a:bodyPr>
          <a:lstStyle/>
          <a:p>
            <a:pPr marL="12700">
              <a:lnSpc>
                <a:spcPct val="100000"/>
              </a:lnSpc>
              <a:spcBef>
                <a:spcPts val="610"/>
              </a:spcBef>
            </a:pPr>
            <a:r>
              <a:rPr sz="1700" dirty="0">
                <a:latin typeface="Arial MT"/>
                <a:cs typeface="Arial MT"/>
              </a:rPr>
              <a:t>•</a:t>
            </a:r>
            <a:endParaRPr sz="1700">
              <a:latin typeface="Arial MT"/>
              <a:cs typeface="Arial MT"/>
            </a:endParaRPr>
          </a:p>
          <a:p>
            <a:pPr marL="12700">
              <a:lnSpc>
                <a:spcPct val="100000"/>
              </a:lnSpc>
              <a:spcBef>
                <a:spcPts val="509"/>
              </a:spcBef>
            </a:pPr>
            <a:r>
              <a:rPr sz="1700" dirty="0">
                <a:latin typeface="Arial MT"/>
                <a:cs typeface="Arial MT"/>
              </a:rPr>
              <a:t>•</a:t>
            </a:r>
            <a:endParaRPr sz="1700">
              <a:latin typeface="Arial MT"/>
              <a:cs typeface="Arial MT"/>
            </a:endParaRPr>
          </a:p>
          <a:p>
            <a:pPr marL="12700">
              <a:lnSpc>
                <a:spcPct val="100000"/>
              </a:lnSpc>
              <a:spcBef>
                <a:spcPts val="509"/>
              </a:spcBef>
            </a:pPr>
            <a:r>
              <a:rPr sz="1700" dirty="0">
                <a:latin typeface="Arial MT"/>
                <a:cs typeface="Arial MT"/>
              </a:rPr>
              <a:t>•</a:t>
            </a:r>
            <a:endParaRPr sz="1700">
              <a:latin typeface="Arial MT"/>
              <a:cs typeface="Arial MT"/>
            </a:endParaRPr>
          </a:p>
          <a:p>
            <a:pPr marL="12700">
              <a:lnSpc>
                <a:spcPct val="100000"/>
              </a:lnSpc>
              <a:spcBef>
                <a:spcPts val="509"/>
              </a:spcBef>
            </a:pPr>
            <a:r>
              <a:rPr sz="1700" dirty="0">
                <a:latin typeface="Arial MT"/>
                <a:cs typeface="Arial MT"/>
              </a:rPr>
              <a:t>•</a:t>
            </a:r>
            <a:endParaRPr sz="1700">
              <a:latin typeface="Arial MT"/>
              <a:cs typeface="Arial MT"/>
            </a:endParaRPr>
          </a:p>
        </p:txBody>
      </p:sp>
      <p:pic>
        <p:nvPicPr>
          <p:cNvPr id="12" name="object 12"/>
          <p:cNvPicPr/>
          <p:nvPr/>
        </p:nvPicPr>
        <p:blipFill>
          <a:blip r:embed="rId10" cstate="print"/>
          <a:stretch>
            <a:fillRect/>
          </a:stretch>
        </p:blipFill>
        <p:spPr>
          <a:xfrm>
            <a:off x="3875360" y="4481471"/>
            <a:ext cx="4015729" cy="185142"/>
          </a:xfrm>
          <a:prstGeom prst="rect">
            <a:avLst/>
          </a:prstGeom>
          <a:effectLst>
            <a:outerShdw blurRad="50800" dist="38100" dir="2700000" algn="tl" rotWithShape="0">
              <a:prstClr val="black">
                <a:alpha val="40000"/>
              </a:prstClr>
            </a:outerShdw>
          </a:effectLst>
        </p:spPr>
      </p:pic>
      <p:pic>
        <p:nvPicPr>
          <p:cNvPr id="13" name="object 13"/>
          <p:cNvPicPr/>
          <p:nvPr/>
        </p:nvPicPr>
        <p:blipFill>
          <a:blip r:embed="rId11" cstate="print"/>
          <a:stretch>
            <a:fillRect/>
          </a:stretch>
        </p:blipFill>
        <p:spPr>
          <a:xfrm>
            <a:off x="3875360" y="4805321"/>
            <a:ext cx="3276223" cy="185142"/>
          </a:xfrm>
          <a:prstGeom prst="rect">
            <a:avLst/>
          </a:prstGeom>
          <a:effectLst>
            <a:outerShdw blurRad="50800" dist="38100" dir="2700000" algn="tl" rotWithShape="0">
              <a:prstClr val="black">
                <a:alpha val="40000"/>
              </a:prstClr>
            </a:outerShdw>
          </a:effectLst>
        </p:spPr>
      </p:pic>
      <p:pic>
        <p:nvPicPr>
          <p:cNvPr id="14" name="object 14"/>
          <p:cNvPicPr/>
          <p:nvPr/>
        </p:nvPicPr>
        <p:blipFill>
          <a:blip r:embed="rId12" cstate="print"/>
          <a:stretch>
            <a:fillRect/>
          </a:stretch>
        </p:blipFill>
        <p:spPr>
          <a:xfrm>
            <a:off x="3875360" y="5129171"/>
            <a:ext cx="3829430" cy="185142"/>
          </a:xfrm>
          <a:prstGeom prst="rect">
            <a:avLst/>
          </a:prstGeom>
          <a:effectLst>
            <a:outerShdw blurRad="50800" dist="38100" dir="2700000" algn="tl" rotWithShape="0">
              <a:prstClr val="black">
                <a:alpha val="40000"/>
              </a:prstClr>
            </a:outerShdw>
          </a:effectLst>
        </p:spPr>
      </p:pic>
      <p:pic>
        <p:nvPicPr>
          <p:cNvPr id="15" name="object 15"/>
          <p:cNvPicPr/>
          <p:nvPr/>
        </p:nvPicPr>
        <p:blipFill>
          <a:blip r:embed="rId13" cstate="print"/>
          <a:stretch>
            <a:fillRect/>
          </a:stretch>
        </p:blipFill>
        <p:spPr>
          <a:xfrm>
            <a:off x="3875360" y="5453021"/>
            <a:ext cx="3339240" cy="185142"/>
          </a:xfrm>
          <a:prstGeom prst="rect">
            <a:avLst/>
          </a:prstGeom>
          <a:effectLst>
            <a:outerShdw blurRad="50800" dist="38100" dir="2700000" algn="tl" rotWithShape="0">
              <a:prstClr val="black">
                <a:alpha val="40000"/>
              </a:prstClr>
            </a:outerShdw>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7656521" y="1"/>
            <a:ext cx="851535" cy="478155"/>
          </a:xfrm>
          <a:custGeom>
            <a:avLst/>
            <a:gdLst/>
            <a:ahLst/>
            <a:cxnLst/>
            <a:rect l="l" t="t" r="r" b="b"/>
            <a:pathLst>
              <a:path w="851534" h="478155">
                <a:moveTo>
                  <a:pt x="425648" y="477996"/>
                </a:moveTo>
                <a:lnTo>
                  <a:pt x="384274" y="475396"/>
                </a:lnTo>
                <a:lnTo>
                  <a:pt x="344001" y="467752"/>
                </a:lnTo>
                <a:lnTo>
                  <a:pt x="305007" y="455301"/>
                </a:lnTo>
                <a:lnTo>
                  <a:pt x="267469" y="438278"/>
                </a:lnTo>
                <a:lnTo>
                  <a:pt x="231564" y="416920"/>
                </a:lnTo>
                <a:lnTo>
                  <a:pt x="197469" y="391463"/>
                </a:lnTo>
                <a:lnTo>
                  <a:pt x="165361" y="362143"/>
                </a:lnTo>
                <a:lnTo>
                  <a:pt x="135417" y="329195"/>
                </a:lnTo>
                <a:lnTo>
                  <a:pt x="107814" y="292856"/>
                </a:lnTo>
                <a:lnTo>
                  <a:pt x="82729" y="253362"/>
                </a:lnTo>
                <a:lnTo>
                  <a:pt x="60339" y="210949"/>
                </a:lnTo>
                <a:lnTo>
                  <a:pt x="40821" y="165853"/>
                </a:lnTo>
                <a:lnTo>
                  <a:pt x="24353" y="118310"/>
                </a:lnTo>
                <a:lnTo>
                  <a:pt x="11111" y="68556"/>
                </a:lnTo>
                <a:lnTo>
                  <a:pt x="1271" y="16826"/>
                </a:lnTo>
                <a:lnTo>
                  <a:pt x="0" y="0"/>
                </a:lnTo>
                <a:lnTo>
                  <a:pt x="851298" y="0"/>
                </a:lnTo>
                <a:lnTo>
                  <a:pt x="840188" y="68556"/>
                </a:lnTo>
                <a:lnTo>
                  <a:pt x="826946" y="118310"/>
                </a:lnTo>
                <a:lnTo>
                  <a:pt x="810477" y="165853"/>
                </a:lnTo>
                <a:lnTo>
                  <a:pt x="790959" y="210949"/>
                </a:lnTo>
                <a:lnTo>
                  <a:pt x="768569" y="253362"/>
                </a:lnTo>
                <a:lnTo>
                  <a:pt x="743485" y="292856"/>
                </a:lnTo>
                <a:lnTo>
                  <a:pt x="715881" y="329195"/>
                </a:lnTo>
                <a:lnTo>
                  <a:pt x="685937" y="362143"/>
                </a:lnTo>
                <a:lnTo>
                  <a:pt x="653829" y="391463"/>
                </a:lnTo>
                <a:lnTo>
                  <a:pt x="619734" y="416920"/>
                </a:lnTo>
                <a:lnTo>
                  <a:pt x="583829" y="438278"/>
                </a:lnTo>
                <a:lnTo>
                  <a:pt x="546290" y="455301"/>
                </a:lnTo>
                <a:lnTo>
                  <a:pt x="507296" y="467752"/>
                </a:lnTo>
                <a:lnTo>
                  <a:pt x="467023" y="475396"/>
                </a:lnTo>
                <a:lnTo>
                  <a:pt x="425648" y="477996"/>
                </a:lnTo>
                <a:close/>
              </a:path>
            </a:pathLst>
          </a:custGeom>
          <a:solidFill>
            <a:srgbClr val="FFC000"/>
          </a:solidFill>
        </p:spPr>
        <p:txBody>
          <a:bodyPr wrap="square" lIns="0" tIns="0" rIns="0" bIns="0" rtlCol="0"/>
          <a:lstStyle/>
          <a:p>
            <a:endParaRPr/>
          </a:p>
        </p:txBody>
      </p:sp>
      <p:pic>
        <p:nvPicPr>
          <p:cNvPr id="3" name="object 3"/>
          <p:cNvPicPr/>
          <p:nvPr/>
        </p:nvPicPr>
        <p:blipFill>
          <a:blip r:embed="rId2" cstate="print"/>
          <a:stretch>
            <a:fillRect/>
          </a:stretch>
        </p:blipFill>
        <p:spPr>
          <a:xfrm>
            <a:off x="707541" y="1332670"/>
            <a:ext cx="2488976" cy="197048"/>
          </a:xfrm>
          <a:prstGeom prst="rect">
            <a:avLst/>
          </a:prstGeom>
          <a:effectLst>
            <a:outerShdw blurRad="50800" dist="38100" dir="2700000" algn="tl" rotWithShape="0">
              <a:prstClr val="black">
                <a:alpha val="40000"/>
              </a:prstClr>
            </a:outerShdw>
          </a:effectLst>
        </p:spPr>
      </p:pic>
      <p:pic>
        <p:nvPicPr>
          <p:cNvPr id="4" name="object 4"/>
          <p:cNvPicPr/>
          <p:nvPr/>
        </p:nvPicPr>
        <p:blipFill>
          <a:blip r:embed="rId3" cstate="print"/>
          <a:stretch>
            <a:fillRect/>
          </a:stretch>
        </p:blipFill>
        <p:spPr>
          <a:xfrm>
            <a:off x="905023" y="1675570"/>
            <a:ext cx="6780274" cy="197048"/>
          </a:xfrm>
          <a:prstGeom prst="rect">
            <a:avLst/>
          </a:prstGeom>
        </p:spPr>
      </p:pic>
      <p:pic>
        <p:nvPicPr>
          <p:cNvPr id="5" name="object 5"/>
          <p:cNvPicPr/>
          <p:nvPr/>
        </p:nvPicPr>
        <p:blipFill>
          <a:blip r:embed="rId4" cstate="print"/>
          <a:stretch>
            <a:fillRect/>
          </a:stretch>
        </p:blipFill>
        <p:spPr>
          <a:xfrm>
            <a:off x="903039" y="1923965"/>
            <a:ext cx="3074987" cy="196304"/>
          </a:xfrm>
          <a:prstGeom prst="rect">
            <a:avLst/>
          </a:prstGeom>
          <a:effectLst>
            <a:outerShdw blurRad="50800" dist="38100" dir="2700000" algn="tl" rotWithShape="0">
              <a:prstClr val="black">
                <a:alpha val="40000"/>
              </a:prstClr>
            </a:outerShdw>
          </a:effectLst>
        </p:spPr>
      </p:pic>
      <p:pic>
        <p:nvPicPr>
          <p:cNvPr id="6" name="object 6"/>
          <p:cNvPicPr/>
          <p:nvPr/>
        </p:nvPicPr>
        <p:blipFill>
          <a:blip r:embed="rId5" cstate="print"/>
          <a:stretch>
            <a:fillRect/>
          </a:stretch>
        </p:blipFill>
        <p:spPr>
          <a:xfrm>
            <a:off x="887561" y="2266120"/>
            <a:ext cx="6577062" cy="196899"/>
          </a:xfrm>
          <a:prstGeom prst="rect">
            <a:avLst/>
          </a:prstGeom>
        </p:spPr>
      </p:pic>
      <p:pic>
        <p:nvPicPr>
          <p:cNvPr id="7" name="object 7"/>
          <p:cNvPicPr/>
          <p:nvPr/>
        </p:nvPicPr>
        <p:blipFill>
          <a:blip r:embed="rId6" cstate="print"/>
          <a:stretch>
            <a:fillRect/>
          </a:stretch>
        </p:blipFill>
        <p:spPr>
          <a:xfrm>
            <a:off x="887561" y="2609764"/>
            <a:ext cx="7311305" cy="196155"/>
          </a:xfrm>
          <a:prstGeom prst="rect">
            <a:avLst/>
          </a:prstGeom>
          <a:effectLst>
            <a:outerShdw blurRad="50800" dist="38100" dir="2700000" algn="tl" rotWithShape="0">
              <a:prstClr val="black">
                <a:alpha val="40000"/>
              </a:prstClr>
            </a:outerShdw>
          </a:effectLst>
        </p:spPr>
      </p:pic>
      <p:pic>
        <p:nvPicPr>
          <p:cNvPr id="8" name="object 8"/>
          <p:cNvPicPr/>
          <p:nvPr/>
        </p:nvPicPr>
        <p:blipFill>
          <a:blip r:embed="rId7" cstate="print"/>
          <a:stretch>
            <a:fillRect/>
          </a:stretch>
        </p:blipFill>
        <p:spPr>
          <a:xfrm>
            <a:off x="887561" y="2951920"/>
            <a:ext cx="6636146" cy="197048"/>
          </a:xfrm>
          <a:prstGeom prst="rect">
            <a:avLst/>
          </a:prstGeom>
          <a:effectLst>
            <a:outerShdw blurRad="50800" dist="38100" dir="2700000" algn="tl" rotWithShape="0">
              <a:prstClr val="black">
                <a:alpha val="40000"/>
              </a:prstClr>
            </a:outerShdw>
          </a:effectLst>
        </p:spPr>
      </p:pic>
      <p:pic>
        <p:nvPicPr>
          <p:cNvPr id="9" name="object 9"/>
          <p:cNvPicPr/>
          <p:nvPr/>
        </p:nvPicPr>
        <p:blipFill>
          <a:blip r:embed="rId8" cstate="print"/>
          <a:stretch>
            <a:fillRect/>
          </a:stretch>
        </p:blipFill>
        <p:spPr>
          <a:xfrm>
            <a:off x="353281" y="4133020"/>
            <a:ext cx="7499894" cy="2197134"/>
          </a:xfrm>
          <a:prstGeom prst="rect">
            <a:avLst/>
          </a:prstGeom>
          <a:effectLst>
            <a:outerShdw blurRad="50800" dist="38100" dir="2700000" algn="tl" rotWithShape="0">
              <a:prstClr val="black">
                <a:alpha val="40000"/>
              </a:prstClr>
            </a:outerShdw>
          </a:effectLst>
        </p:spPr>
      </p:pic>
      <p:sp>
        <p:nvSpPr>
          <p:cNvPr id="10" name="object 10"/>
          <p:cNvSpPr txBox="1"/>
          <p:nvPr/>
        </p:nvSpPr>
        <p:spPr>
          <a:xfrm>
            <a:off x="735942" y="1590540"/>
            <a:ext cx="106045" cy="3690620"/>
          </a:xfrm>
          <a:prstGeom prst="rect">
            <a:avLst/>
          </a:prstGeom>
        </p:spPr>
        <p:txBody>
          <a:bodyPr vert="horz" wrap="square" lIns="0" tIns="12700" rIns="0" bIns="0" rtlCol="0">
            <a:spAutoFit/>
          </a:bodyPr>
          <a:lstStyle/>
          <a:p>
            <a:pPr marL="12700">
              <a:lnSpc>
                <a:spcPct val="100000"/>
              </a:lnSpc>
              <a:spcBef>
                <a:spcPts val="100"/>
              </a:spcBef>
            </a:pPr>
            <a:r>
              <a:rPr sz="1800" dirty="0">
                <a:latin typeface="Arial MT"/>
                <a:cs typeface="Arial MT"/>
              </a:rPr>
              <a:t>•</a:t>
            </a:r>
            <a:endParaRPr sz="1800">
              <a:latin typeface="Arial MT"/>
              <a:cs typeface="Arial MT"/>
            </a:endParaRPr>
          </a:p>
          <a:p>
            <a:pPr>
              <a:lnSpc>
                <a:spcPct val="100000"/>
              </a:lnSpc>
              <a:spcBef>
                <a:spcPts val="15"/>
              </a:spcBef>
            </a:pPr>
            <a:endParaRPr sz="2150">
              <a:latin typeface="Arial MT"/>
              <a:cs typeface="Arial MT"/>
            </a:endParaRPr>
          </a:p>
          <a:p>
            <a:pPr marL="12700">
              <a:lnSpc>
                <a:spcPct val="100000"/>
              </a:lnSpc>
            </a:pPr>
            <a:r>
              <a:rPr sz="1800" dirty="0">
                <a:latin typeface="Arial MT"/>
                <a:cs typeface="Arial MT"/>
              </a:rPr>
              <a:t>•</a:t>
            </a:r>
            <a:endParaRPr sz="1800">
              <a:latin typeface="Arial MT"/>
              <a:cs typeface="Arial MT"/>
            </a:endParaRPr>
          </a:p>
          <a:p>
            <a:pPr marL="12700">
              <a:lnSpc>
                <a:spcPct val="100000"/>
              </a:lnSpc>
              <a:spcBef>
                <a:spcPts val="540"/>
              </a:spcBef>
            </a:pPr>
            <a:r>
              <a:rPr sz="1800" dirty="0">
                <a:latin typeface="Arial MT"/>
                <a:cs typeface="Arial MT"/>
              </a:rPr>
              <a:t>•</a:t>
            </a:r>
            <a:endParaRPr sz="1800">
              <a:latin typeface="Arial MT"/>
              <a:cs typeface="Arial MT"/>
            </a:endParaRPr>
          </a:p>
          <a:p>
            <a:pPr marL="12700">
              <a:lnSpc>
                <a:spcPct val="100000"/>
              </a:lnSpc>
              <a:spcBef>
                <a:spcPts val="540"/>
              </a:spcBef>
            </a:pPr>
            <a:r>
              <a:rPr sz="1800" dirty="0">
                <a:latin typeface="Arial MT"/>
                <a:cs typeface="Arial MT"/>
              </a:rPr>
              <a:t>•</a:t>
            </a:r>
            <a:endParaRPr sz="1800">
              <a:latin typeface="Arial MT"/>
              <a:cs typeface="Arial MT"/>
            </a:endParaRPr>
          </a:p>
          <a:p>
            <a:pPr>
              <a:lnSpc>
                <a:spcPct val="100000"/>
              </a:lnSpc>
              <a:spcBef>
                <a:spcPts val="20"/>
              </a:spcBef>
            </a:pPr>
            <a:endParaRPr sz="2150">
              <a:latin typeface="Arial MT"/>
              <a:cs typeface="Arial MT"/>
            </a:endParaRPr>
          </a:p>
          <a:p>
            <a:pPr marL="12700">
              <a:lnSpc>
                <a:spcPct val="100000"/>
              </a:lnSpc>
            </a:pPr>
            <a:r>
              <a:rPr sz="1800" dirty="0">
                <a:latin typeface="Arial MT"/>
                <a:cs typeface="Arial MT"/>
              </a:rPr>
              <a:t>•</a:t>
            </a:r>
            <a:endParaRPr sz="1800">
              <a:latin typeface="Arial MT"/>
              <a:cs typeface="Arial MT"/>
            </a:endParaRPr>
          </a:p>
          <a:p>
            <a:pPr marL="12700">
              <a:lnSpc>
                <a:spcPct val="100000"/>
              </a:lnSpc>
              <a:spcBef>
                <a:spcPts val="540"/>
              </a:spcBef>
            </a:pPr>
            <a:r>
              <a:rPr sz="1800" dirty="0">
                <a:latin typeface="Arial MT"/>
                <a:cs typeface="Arial MT"/>
              </a:rPr>
              <a:t>•</a:t>
            </a:r>
            <a:endParaRPr sz="1800">
              <a:latin typeface="Arial MT"/>
              <a:cs typeface="Arial MT"/>
            </a:endParaRPr>
          </a:p>
          <a:p>
            <a:pPr>
              <a:lnSpc>
                <a:spcPct val="100000"/>
              </a:lnSpc>
            </a:pPr>
            <a:endParaRPr sz="2000">
              <a:latin typeface="Arial MT"/>
              <a:cs typeface="Arial MT"/>
            </a:endParaRPr>
          </a:p>
          <a:p>
            <a:pPr>
              <a:lnSpc>
                <a:spcPct val="100000"/>
              </a:lnSpc>
              <a:spcBef>
                <a:spcPts val="10"/>
              </a:spcBef>
            </a:pPr>
            <a:endParaRPr sz="1850">
              <a:latin typeface="Arial MT"/>
              <a:cs typeface="Arial MT"/>
            </a:endParaRPr>
          </a:p>
          <a:p>
            <a:pPr marL="12700">
              <a:lnSpc>
                <a:spcPct val="100000"/>
              </a:lnSpc>
            </a:pPr>
            <a:r>
              <a:rPr sz="1800" dirty="0">
                <a:latin typeface="Arial MT"/>
                <a:cs typeface="Arial MT"/>
              </a:rPr>
              <a:t>•</a:t>
            </a:r>
            <a:endParaRPr sz="1800">
              <a:latin typeface="Arial MT"/>
              <a:cs typeface="Arial MT"/>
            </a:endParaRPr>
          </a:p>
          <a:p>
            <a:pPr marL="12700">
              <a:lnSpc>
                <a:spcPct val="100000"/>
              </a:lnSpc>
              <a:spcBef>
                <a:spcPts val="540"/>
              </a:spcBef>
            </a:pPr>
            <a:r>
              <a:rPr sz="1800" dirty="0">
                <a:latin typeface="Arial MT"/>
                <a:cs typeface="Arial MT"/>
              </a:rPr>
              <a:t>•</a:t>
            </a:r>
            <a:endParaRPr sz="1800">
              <a:latin typeface="Arial MT"/>
              <a:cs typeface="Arial MT"/>
            </a:endParaRPr>
          </a:p>
        </p:txBody>
      </p:sp>
      <p:pic>
        <p:nvPicPr>
          <p:cNvPr id="11" name="object 11"/>
          <p:cNvPicPr/>
          <p:nvPr/>
        </p:nvPicPr>
        <p:blipFill>
          <a:blip r:embed="rId9" cstate="print"/>
          <a:stretch>
            <a:fillRect/>
          </a:stretch>
        </p:blipFill>
        <p:spPr>
          <a:xfrm>
            <a:off x="7602625" y="2951920"/>
            <a:ext cx="784956" cy="158353"/>
          </a:xfrm>
          <a:prstGeom prst="rect">
            <a:avLst/>
          </a:prstGeom>
          <a:effectLst>
            <a:outerShdw blurRad="50800" dist="38100" dir="2700000" algn="tl" rotWithShape="0">
              <a:prstClr val="black">
                <a:alpha val="40000"/>
              </a:prstClr>
            </a:outerShdw>
          </a:effectLst>
        </p:spPr>
      </p:pic>
      <p:pic>
        <p:nvPicPr>
          <p:cNvPr id="12" name="object 12"/>
          <p:cNvPicPr/>
          <p:nvPr/>
        </p:nvPicPr>
        <p:blipFill>
          <a:blip r:embed="rId10" cstate="print"/>
          <a:stretch>
            <a:fillRect/>
          </a:stretch>
        </p:blipFill>
        <p:spPr>
          <a:xfrm>
            <a:off x="896540" y="3200761"/>
            <a:ext cx="948965" cy="157162"/>
          </a:xfrm>
          <a:prstGeom prst="rect">
            <a:avLst/>
          </a:prstGeom>
          <a:effectLst>
            <a:outerShdw blurRad="50800" dist="38100" dir="2700000" algn="tl" rotWithShape="0">
              <a:prstClr val="black">
                <a:alpha val="40000"/>
              </a:prstClr>
            </a:outerShdw>
          </a:effectLst>
        </p:spPr>
      </p:pic>
      <p:pic>
        <p:nvPicPr>
          <p:cNvPr id="13" name="object 13"/>
          <p:cNvPicPr/>
          <p:nvPr/>
        </p:nvPicPr>
        <p:blipFill>
          <a:blip r:embed="rId11" cstate="print"/>
          <a:stretch>
            <a:fillRect/>
          </a:stretch>
        </p:blipFill>
        <p:spPr>
          <a:xfrm>
            <a:off x="887561" y="3542470"/>
            <a:ext cx="4404915" cy="197048"/>
          </a:xfrm>
          <a:prstGeom prst="rect">
            <a:avLst/>
          </a:prstGeom>
        </p:spPr>
      </p:pic>
      <p:pic>
        <p:nvPicPr>
          <p:cNvPr id="14" name="object 14"/>
          <p:cNvPicPr/>
          <p:nvPr/>
        </p:nvPicPr>
        <p:blipFill>
          <a:blip r:embed="rId12" cstate="print"/>
          <a:stretch>
            <a:fillRect/>
          </a:stretch>
        </p:blipFill>
        <p:spPr>
          <a:xfrm>
            <a:off x="887561" y="3885370"/>
            <a:ext cx="6998555" cy="197048"/>
          </a:xfrm>
          <a:prstGeom prst="rect">
            <a:avLst/>
          </a:prstGeom>
          <a:effectLst>
            <a:outerShdw blurRad="50800" dist="38100" dir="2700000" algn="tl" rotWithShape="0">
              <a:prstClr val="black">
                <a:alpha val="40000"/>
              </a:prstClr>
            </a:outerShdw>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25189" y="338194"/>
            <a:ext cx="1603059" cy="299144"/>
          </a:xfrm>
          <a:prstGeom prst="rect">
            <a:avLst/>
          </a:prstGeom>
        </p:spPr>
      </p:pic>
      <p:grpSp>
        <p:nvGrpSpPr>
          <p:cNvPr id="3" name="object 3"/>
          <p:cNvGrpSpPr/>
          <p:nvPr/>
        </p:nvGrpSpPr>
        <p:grpSpPr>
          <a:xfrm>
            <a:off x="383678" y="798979"/>
            <a:ext cx="3364865" cy="262255"/>
            <a:chOff x="383678" y="798979"/>
            <a:chExt cx="3364865" cy="262255"/>
          </a:xfrm>
        </p:grpSpPr>
        <p:sp>
          <p:nvSpPr>
            <p:cNvPr id="4" name="object 4"/>
            <p:cNvSpPr/>
            <p:nvPr/>
          </p:nvSpPr>
          <p:spPr>
            <a:xfrm>
              <a:off x="383678" y="921018"/>
              <a:ext cx="73025" cy="20955"/>
            </a:xfrm>
            <a:custGeom>
              <a:avLst/>
              <a:gdLst/>
              <a:ahLst/>
              <a:cxnLst/>
              <a:rect l="l" t="t" r="r" b="b"/>
              <a:pathLst>
                <a:path w="73025" h="20955">
                  <a:moveTo>
                    <a:pt x="69254" y="20389"/>
                  </a:moveTo>
                  <a:lnTo>
                    <a:pt x="3571" y="20389"/>
                  </a:lnTo>
                  <a:lnTo>
                    <a:pt x="2232" y="19645"/>
                  </a:lnTo>
                  <a:lnTo>
                    <a:pt x="446" y="16569"/>
                  </a:lnTo>
                  <a:lnTo>
                    <a:pt x="0" y="13890"/>
                  </a:lnTo>
                  <a:lnTo>
                    <a:pt x="0" y="6349"/>
                  </a:lnTo>
                  <a:lnTo>
                    <a:pt x="446" y="3720"/>
                  </a:lnTo>
                  <a:lnTo>
                    <a:pt x="2232" y="744"/>
                  </a:lnTo>
                  <a:lnTo>
                    <a:pt x="3571" y="0"/>
                  </a:lnTo>
                  <a:lnTo>
                    <a:pt x="68361" y="0"/>
                  </a:lnTo>
                  <a:lnTo>
                    <a:pt x="72776" y="8235"/>
                  </a:lnTo>
                  <a:lnTo>
                    <a:pt x="72776" y="10120"/>
                  </a:lnTo>
                  <a:lnTo>
                    <a:pt x="72776" y="13989"/>
                  </a:lnTo>
                  <a:lnTo>
                    <a:pt x="72330" y="16668"/>
                  </a:lnTo>
                  <a:lnTo>
                    <a:pt x="70544" y="19645"/>
                  </a:lnTo>
                  <a:lnTo>
                    <a:pt x="69254" y="20389"/>
                  </a:lnTo>
                  <a:close/>
                </a:path>
              </a:pathLst>
            </a:custGeom>
            <a:solidFill>
              <a:srgbClr val="000000"/>
            </a:solidFill>
          </p:spPr>
          <p:txBody>
            <a:bodyPr wrap="square" lIns="0" tIns="0" rIns="0" bIns="0" rtlCol="0"/>
            <a:lstStyle/>
            <a:p>
              <a:endParaRPr/>
            </a:p>
          </p:txBody>
        </p:sp>
        <p:pic>
          <p:nvPicPr>
            <p:cNvPr id="5" name="object 5"/>
            <p:cNvPicPr/>
            <p:nvPr/>
          </p:nvPicPr>
          <p:blipFill>
            <a:blip r:embed="rId3" cstate="print"/>
            <a:stretch>
              <a:fillRect/>
            </a:stretch>
          </p:blipFill>
          <p:spPr>
            <a:xfrm>
              <a:off x="488106" y="798979"/>
              <a:ext cx="3259832" cy="261639"/>
            </a:xfrm>
            <a:prstGeom prst="rect">
              <a:avLst/>
            </a:prstGeom>
          </p:spPr>
        </p:pic>
      </p:grpSp>
      <p:sp>
        <p:nvSpPr>
          <p:cNvPr id="6" name="object 6"/>
          <p:cNvSpPr/>
          <p:nvPr/>
        </p:nvSpPr>
        <p:spPr>
          <a:xfrm>
            <a:off x="383678" y="1349643"/>
            <a:ext cx="73025" cy="20955"/>
          </a:xfrm>
          <a:custGeom>
            <a:avLst/>
            <a:gdLst/>
            <a:ahLst/>
            <a:cxnLst/>
            <a:rect l="l" t="t" r="r" b="b"/>
            <a:pathLst>
              <a:path w="73025" h="20955">
                <a:moveTo>
                  <a:pt x="69254" y="20389"/>
                </a:moveTo>
                <a:lnTo>
                  <a:pt x="3571" y="20389"/>
                </a:lnTo>
                <a:lnTo>
                  <a:pt x="2232" y="19645"/>
                </a:lnTo>
                <a:lnTo>
                  <a:pt x="446" y="16569"/>
                </a:lnTo>
                <a:lnTo>
                  <a:pt x="0" y="13890"/>
                </a:lnTo>
                <a:lnTo>
                  <a:pt x="0" y="6349"/>
                </a:lnTo>
                <a:lnTo>
                  <a:pt x="446" y="3720"/>
                </a:lnTo>
                <a:lnTo>
                  <a:pt x="2232" y="744"/>
                </a:lnTo>
                <a:lnTo>
                  <a:pt x="3571" y="0"/>
                </a:lnTo>
                <a:lnTo>
                  <a:pt x="68361" y="0"/>
                </a:lnTo>
                <a:lnTo>
                  <a:pt x="72776" y="8235"/>
                </a:lnTo>
                <a:lnTo>
                  <a:pt x="72776" y="10120"/>
                </a:lnTo>
                <a:lnTo>
                  <a:pt x="72776" y="13989"/>
                </a:lnTo>
                <a:lnTo>
                  <a:pt x="72330" y="16668"/>
                </a:lnTo>
                <a:lnTo>
                  <a:pt x="70544" y="19645"/>
                </a:lnTo>
                <a:lnTo>
                  <a:pt x="69254" y="20389"/>
                </a:lnTo>
                <a:close/>
              </a:path>
            </a:pathLst>
          </a:custGeom>
          <a:solidFill>
            <a:srgbClr val="000000"/>
          </a:solidFill>
        </p:spPr>
        <p:txBody>
          <a:bodyPr wrap="square" lIns="0" tIns="0" rIns="0" bIns="0" rtlCol="0"/>
          <a:lstStyle/>
          <a:p>
            <a:endParaRPr/>
          </a:p>
        </p:txBody>
      </p:sp>
      <p:pic>
        <p:nvPicPr>
          <p:cNvPr id="7" name="object 7"/>
          <p:cNvPicPr/>
          <p:nvPr/>
        </p:nvPicPr>
        <p:blipFill>
          <a:blip r:embed="rId4" cstate="print"/>
          <a:stretch>
            <a:fillRect/>
          </a:stretch>
        </p:blipFill>
        <p:spPr>
          <a:xfrm>
            <a:off x="511373" y="1237427"/>
            <a:ext cx="5458271" cy="251668"/>
          </a:xfrm>
          <a:prstGeom prst="rect">
            <a:avLst/>
          </a:prstGeom>
        </p:spPr>
      </p:pic>
      <p:grpSp>
        <p:nvGrpSpPr>
          <p:cNvPr id="8" name="object 8"/>
          <p:cNvGrpSpPr/>
          <p:nvPr/>
        </p:nvGrpSpPr>
        <p:grpSpPr>
          <a:xfrm>
            <a:off x="383678" y="1652360"/>
            <a:ext cx="8451850" cy="266065"/>
            <a:chOff x="383678" y="1652360"/>
            <a:chExt cx="8451850" cy="266065"/>
          </a:xfrm>
        </p:grpSpPr>
        <p:sp>
          <p:nvSpPr>
            <p:cNvPr id="9" name="object 9"/>
            <p:cNvSpPr/>
            <p:nvPr/>
          </p:nvSpPr>
          <p:spPr>
            <a:xfrm>
              <a:off x="383678" y="1778268"/>
              <a:ext cx="73025" cy="20955"/>
            </a:xfrm>
            <a:custGeom>
              <a:avLst/>
              <a:gdLst/>
              <a:ahLst/>
              <a:cxnLst/>
              <a:rect l="l" t="t" r="r" b="b"/>
              <a:pathLst>
                <a:path w="73025" h="20955">
                  <a:moveTo>
                    <a:pt x="69254" y="20389"/>
                  </a:moveTo>
                  <a:lnTo>
                    <a:pt x="3571" y="20389"/>
                  </a:lnTo>
                  <a:lnTo>
                    <a:pt x="2232" y="19645"/>
                  </a:lnTo>
                  <a:lnTo>
                    <a:pt x="446" y="16569"/>
                  </a:lnTo>
                  <a:lnTo>
                    <a:pt x="0" y="13890"/>
                  </a:lnTo>
                  <a:lnTo>
                    <a:pt x="0" y="6350"/>
                  </a:lnTo>
                  <a:lnTo>
                    <a:pt x="446" y="3720"/>
                  </a:lnTo>
                  <a:lnTo>
                    <a:pt x="2232" y="744"/>
                  </a:lnTo>
                  <a:lnTo>
                    <a:pt x="3571" y="0"/>
                  </a:lnTo>
                  <a:lnTo>
                    <a:pt x="68361" y="0"/>
                  </a:lnTo>
                  <a:lnTo>
                    <a:pt x="72776" y="8235"/>
                  </a:lnTo>
                  <a:lnTo>
                    <a:pt x="72776" y="10120"/>
                  </a:lnTo>
                  <a:lnTo>
                    <a:pt x="72776" y="13989"/>
                  </a:lnTo>
                  <a:lnTo>
                    <a:pt x="72330" y="16668"/>
                  </a:lnTo>
                  <a:lnTo>
                    <a:pt x="70544" y="19645"/>
                  </a:lnTo>
                  <a:lnTo>
                    <a:pt x="69254" y="20389"/>
                  </a:lnTo>
                  <a:close/>
                </a:path>
              </a:pathLst>
            </a:custGeom>
            <a:solidFill>
              <a:srgbClr val="000000"/>
            </a:solidFill>
          </p:spPr>
          <p:txBody>
            <a:bodyPr wrap="square" lIns="0" tIns="0" rIns="0" bIns="0" rtlCol="0"/>
            <a:lstStyle/>
            <a:p>
              <a:endParaRPr/>
            </a:p>
          </p:txBody>
        </p:sp>
        <p:pic>
          <p:nvPicPr>
            <p:cNvPr id="10" name="object 10"/>
            <p:cNvPicPr/>
            <p:nvPr/>
          </p:nvPicPr>
          <p:blipFill>
            <a:blip r:embed="rId5" cstate="print"/>
            <a:stretch>
              <a:fillRect/>
            </a:stretch>
          </p:blipFill>
          <p:spPr>
            <a:xfrm>
              <a:off x="500211" y="1652360"/>
              <a:ext cx="8335119" cy="265509"/>
            </a:xfrm>
            <a:prstGeom prst="rect">
              <a:avLst/>
            </a:prstGeom>
            <a:effectLst>
              <a:outerShdw blurRad="50800" dist="38100" dir="2700000" algn="tl" rotWithShape="0">
                <a:prstClr val="black">
                  <a:alpha val="40000"/>
                </a:prstClr>
              </a:outerShdw>
            </a:effectLst>
          </p:spPr>
        </p:pic>
      </p:grpSp>
      <p:pic>
        <p:nvPicPr>
          <p:cNvPr id="11" name="object 11"/>
          <p:cNvPicPr/>
          <p:nvPr/>
        </p:nvPicPr>
        <p:blipFill>
          <a:blip r:embed="rId6" cstate="print"/>
          <a:stretch>
            <a:fillRect/>
          </a:stretch>
        </p:blipFill>
        <p:spPr>
          <a:xfrm>
            <a:off x="499256" y="1985735"/>
            <a:ext cx="4335871" cy="265360"/>
          </a:xfrm>
          <a:prstGeom prst="rect">
            <a:avLst/>
          </a:prstGeom>
          <a:effectLst>
            <a:outerShdw blurRad="50800" dist="38100" dir="2700000" algn="tl" rotWithShape="0">
              <a:prstClr val="black">
                <a:alpha val="40000"/>
              </a:prstClr>
            </a:outerShdw>
          </a:effectLst>
        </p:spPr>
      </p:pic>
      <p:sp>
        <p:nvSpPr>
          <p:cNvPr id="12" name="object 12"/>
          <p:cNvSpPr/>
          <p:nvPr/>
        </p:nvSpPr>
        <p:spPr>
          <a:xfrm>
            <a:off x="383678" y="2540268"/>
            <a:ext cx="73025" cy="20955"/>
          </a:xfrm>
          <a:custGeom>
            <a:avLst/>
            <a:gdLst/>
            <a:ahLst/>
            <a:cxnLst/>
            <a:rect l="l" t="t" r="r" b="b"/>
            <a:pathLst>
              <a:path w="73025" h="20955">
                <a:moveTo>
                  <a:pt x="69254" y="20389"/>
                </a:moveTo>
                <a:lnTo>
                  <a:pt x="3571" y="20389"/>
                </a:lnTo>
                <a:lnTo>
                  <a:pt x="2232" y="19645"/>
                </a:lnTo>
                <a:lnTo>
                  <a:pt x="446" y="16569"/>
                </a:lnTo>
                <a:lnTo>
                  <a:pt x="0" y="13890"/>
                </a:lnTo>
                <a:lnTo>
                  <a:pt x="0" y="6350"/>
                </a:lnTo>
                <a:lnTo>
                  <a:pt x="446" y="3720"/>
                </a:lnTo>
                <a:lnTo>
                  <a:pt x="2232" y="744"/>
                </a:lnTo>
                <a:lnTo>
                  <a:pt x="3571" y="0"/>
                </a:lnTo>
                <a:lnTo>
                  <a:pt x="68361" y="0"/>
                </a:lnTo>
                <a:lnTo>
                  <a:pt x="72776" y="8235"/>
                </a:lnTo>
                <a:lnTo>
                  <a:pt x="72776" y="10120"/>
                </a:lnTo>
                <a:lnTo>
                  <a:pt x="72776" y="13989"/>
                </a:lnTo>
                <a:lnTo>
                  <a:pt x="72330" y="16668"/>
                </a:lnTo>
                <a:lnTo>
                  <a:pt x="70544" y="19645"/>
                </a:lnTo>
                <a:lnTo>
                  <a:pt x="69254" y="20389"/>
                </a:lnTo>
                <a:close/>
              </a:path>
            </a:pathLst>
          </a:custGeom>
          <a:solidFill>
            <a:srgbClr val="000000"/>
          </a:solidFill>
        </p:spPr>
        <p:txBody>
          <a:bodyPr wrap="square" lIns="0" tIns="0" rIns="0" bIns="0" rtlCol="0"/>
          <a:lstStyle/>
          <a:p>
            <a:endParaRPr/>
          </a:p>
        </p:txBody>
      </p:sp>
      <p:pic>
        <p:nvPicPr>
          <p:cNvPr id="13" name="object 13"/>
          <p:cNvPicPr/>
          <p:nvPr/>
        </p:nvPicPr>
        <p:blipFill>
          <a:blip r:embed="rId7" cstate="print"/>
          <a:stretch>
            <a:fillRect/>
          </a:stretch>
        </p:blipFill>
        <p:spPr>
          <a:xfrm>
            <a:off x="499467" y="2750562"/>
            <a:ext cx="8373368" cy="262532"/>
          </a:xfrm>
          <a:prstGeom prst="rect">
            <a:avLst/>
          </a:prstGeom>
          <a:effectLst>
            <a:outerShdw blurRad="50800" dist="38100" dir="2700000" algn="tl" rotWithShape="0">
              <a:prstClr val="black">
                <a:alpha val="40000"/>
              </a:prstClr>
            </a:outerShdw>
          </a:effectLst>
        </p:spPr>
      </p:pic>
      <p:pic>
        <p:nvPicPr>
          <p:cNvPr id="14" name="object 14"/>
          <p:cNvPicPr/>
          <p:nvPr/>
        </p:nvPicPr>
        <p:blipFill>
          <a:blip r:embed="rId8" cstate="print"/>
          <a:stretch>
            <a:fillRect/>
          </a:stretch>
        </p:blipFill>
        <p:spPr>
          <a:xfrm>
            <a:off x="491083" y="2417187"/>
            <a:ext cx="8332787" cy="262681"/>
          </a:xfrm>
          <a:prstGeom prst="rect">
            <a:avLst/>
          </a:prstGeom>
          <a:effectLst>
            <a:outerShdw blurRad="50800" dist="38100" dir="2700000" algn="tl" rotWithShape="0">
              <a:prstClr val="black">
                <a:alpha val="40000"/>
              </a:prstClr>
            </a:outerShdw>
          </a:effectLst>
        </p:spPr>
      </p:pic>
      <p:pic>
        <p:nvPicPr>
          <p:cNvPr id="15" name="object 15"/>
          <p:cNvPicPr/>
          <p:nvPr/>
        </p:nvPicPr>
        <p:blipFill>
          <a:blip r:embed="rId9" cstate="print"/>
          <a:stretch>
            <a:fillRect/>
          </a:stretch>
        </p:blipFill>
        <p:spPr>
          <a:xfrm>
            <a:off x="499700" y="3094802"/>
            <a:ext cx="1631667" cy="200322"/>
          </a:xfrm>
          <a:prstGeom prst="rect">
            <a:avLst/>
          </a:prstGeom>
          <a:effectLst>
            <a:outerShdw blurRad="50800" dist="38100" dir="2700000" algn="tl" rotWithShape="0">
              <a:prstClr val="black">
                <a:alpha val="40000"/>
              </a:prstClr>
            </a:outerShdw>
          </a:effectLst>
        </p:spPr>
      </p:pic>
      <p:grpSp>
        <p:nvGrpSpPr>
          <p:cNvPr id="16" name="object 16"/>
          <p:cNvGrpSpPr/>
          <p:nvPr/>
        </p:nvGrpSpPr>
        <p:grpSpPr>
          <a:xfrm>
            <a:off x="383678" y="3512563"/>
            <a:ext cx="8446135" cy="262890"/>
            <a:chOff x="383678" y="3512563"/>
            <a:chExt cx="8446135" cy="262890"/>
          </a:xfrm>
        </p:grpSpPr>
        <p:sp>
          <p:nvSpPr>
            <p:cNvPr id="17" name="object 17"/>
            <p:cNvSpPr/>
            <p:nvPr/>
          </p:nvSpPr>
          <p:spPr>
            <a:xfrm>
              <a:off x="383678" y="3635644"/>
              <a:ext cx="73025" cy="20955"/>
            </a:xfrm>
            <a:custGeom>
              <a:avLst/>
              <a:gdLst/>
              <a:ahLst/>
              <a:cxnLst/>
              <a:rect l="l" t="t" r="r" b="b"/>
              <a:pathLst>
                <a:path w="73025" h="20954">
                  <a:moveTo>
                    <a:pt x="69254" y="20389"/>
                  </a:moveTo>
                  <a:lnTo>
                    <a:pt x="3571" y="20389"/>
                  </a:lnTo>
                  <a:lnTo>
                    <a:pt x="2232" y="19645"/>
                  </a:lnTo>
                  <a:lnTo>
                    <a:pt x="446" y="16569"/>
                  </a:lnTo>
                  <a:lnTo>
                    <a:pt x="0" y="13890"/>
                  </a:lnTo>
                  <a:lnTo>
                    <a:pt x="0" y="6349"/>
                  </a:lnTo>
                  <a:lnTo>
                    <a:pt x="446" y="3720"/>
                  </a:lnTo>
                  <a:lnTo>
                    <a:pt x="2232" y="743"/>
                  </a:lnTo>
                  <a:lnTo>
                    <a:pt x="3571" y="0"/>
                  </a:lnTo>
                  <a:lnTo>
                    <a:pt x="68361" y="0"/>
                  </a:lnTo>
                  <a:lnTo>
                    <a:pt x="72776" y="8234"/>
                  </a:lnTo>
                  <a:lnTo>
                    <a:pt x="72776" y="10120"/>
                  </a:lnTo>
                  <a:lnTo>
                    <a:pt x="72776" y="13989"/>
                  </a:lnTo>
                  <a:lnTo>
                    <a:pt x="72330" y="16668"/>
                  </a:lnTo>
                  <a:lnTo>
                    <a:pt x="70544" y="19645"/>
                  </a:lnTo>
                  <a:lnTo>
                    <a:pt x="69254" y="20389"/>
                  </a:lnTo>
                  <a:close/>
                </a:path>
              </a:pathLst>
            </a:custGeom>
            <a:solidFill>
              <a:srgbClr val="000000"/>
            </a:solidFill>
          </p:spPr>
          <p:txBody>
            <a:bodyPr wrap="square" lIns="0" tIns="0" rIns="0" bIns="0" rtlCol="0"/>
            <a:lstStyle/>
            <a:p>
              <a:endParaRPr/>
            </a:p>
          </p:txBody>
        </p:sp>
        <p:pic>
          <p:nvPicPr>
            <p:cNvPr id="18" name="object 18"/>
            <p:cNvPicPr/>
            <p:nvPr/>
          </p:nvPicPr>
          <p:blipFill>
            <a:blip r:embed="rId10" cstate="print"/>
            <a:stretch>
              <a:fillRect/>
            </a:stretch>
          </p:blipFill>
          <p:spPr>
            <a:xfrm>
              <a:off x="488106" y="3512563"/>
              <a:ext cx="8341121" cy="262681"/>
            </a:xfrm>
            <a:prstGeom prst="rect">
              <a:avLst/>
            </a:prstGeom>
            <a:effectLst>
              <a:outerShdw blurRad="50800" dist="38100" dir="2700000" algn="tl" rotWithShape="0">
                <a:prstClr val="black">
                  <a:alpha val="40000"/>
                </a:prstClr>
              </a:outerShdw>
            </a:effectLst>
          </p:spPr>
        </p:pic>
      </p:grpSp>
      <p:pic>
        <p:nvPicPr>
          <p:cNvPr id="19" name="object 19"/>
          <p:cNvPicPr/>
          <p:nvPr/>
        </p:nvPicPr>
        <p:blipFill>
          <a:blip r:embed="rId11" cstate="print"/>
          <a:stretch>
            <a:fillRect/>
          </a:stretch>
        </p:blipFill>
        <p:spPr>
          <a:xfrm>
            <a:off x="499700" y="3846979"/>
            <a:ext cx="6028497" cy="261490"/>
          </a:xfrm>
          <a:prstGeom prst="rect">
            <a:avLst/>
          </a:prstGeom>
          <a:effectLst>
            <a:outerShdw blurRad="50800" dist="38100" dir="2700000" algn="tl" rotWithShape="0">
              <a:prstClr val="black">
                <a:alpha val="40000"/>
              </a:prstClr>
            </a:outerShdw>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436465" y="892775"/>
            <a:ext cx="4271106" cy="272504"/>
          </a:xfrm>
          <a:prstGeom prst="rect">
            <a:avLst/>
          </a:prstGeom>
        </p:spPr>
      </p:pic>
      <p:sp>
        <p:nvSpPr>
          <p:cNvPr id="3" name="object 3"/>
          <p:cNvSpPr txBox="1"/>
          <p:nvPr/>
        </p:nvSpPr>
        <p:spPr>
          <a:xfrm>
            <a:off x="741654" y="1814753"/>
            <a:ext cx="119380" cy="345440"/>
          </a:xfrm>
          <a:prstGeom prst="rect">
            <a:avLst/>
          </a:prstGeom>
        </p:spPr>
        <p:txBody>
          <a:bodyPr vert="horz" wrap="square" lIns="0" tIns="12700" rIns="0" bIns="0" rtlCol="0">
            <a:spAutoFit/>
          </a:bodyPr>
          <a:lstStyle/>
          <a:p>
            <a:pPr marL="12700">
              <a:lnSpc>
                <a:spcPct val="100000"/>
              </a:lnSpc>
              <a:spcBef>
                <a:spcPts val="100"/>
              </a:spcBef>
            </a:pPr>
            <a:r>
              <a:rPr sz="2100" dirty="0">
                <a:latin typeface="Arial MT"/>
                <a:cs typeface="Arial MT"/>
              </a:rPr>
              <a:t>•</a:t>
            </a:r>
            <a:endParaRPr sz="2100">
              <a:latin typeface="Arial MT"/>
              <a:cs typeface="Arial MT"/>
            </a:endParaRPr>
          </a:p>
        </p:txBody>
      </p:sp>
      <p:pic>
        <p:nvPicPr>
          <p:cNvPr id="4" name="object 4"/>
          <p:cNvPicPr/>
          <p:nvPr/>
        </p:nvPicPr>
        <p:blipFill>
          <a:blip r:embed="rId3" cstate="print"/>
          <a:stretch>
            <a:fillRect/>
          </a:stretch>
        </p:blipFill>
        <p:spPr>
          <a:xfrm>
            <a:off x="893828" y="1912732"/>
            <a:ext cx="7502347" cy="228897"/>
          </a:xfrm>
          <a:prstGeom prst="rect">
            <a:avLst/>
          </a:prstGeom>
          <a:effectLst>
            <a:outerShdw blurRad="50800" dist="38100" dir="2700000" algn="tl" rotWithShape="0">
              <a:prstClr val="black">
                <a:alpha val="40000"/>
              </a:prstClr>
            </a:outerShdw>
          </a:effectLst>
        </p:spPr>
      </p:pic>
      <p:pic>
        <p:nvPicPr>
          <p:cNvPr id="5" name="object 5"/>
          <p:cNvPicPr/>
          <p:nvPr/>
        </p:nvPicPr>
        <p:blipFill>
          <a:blip r:embed="rId4" cstate="print"/>
          <a:stretch>
            <a:fillRect/>
          </a:stretch>
        </p:blipFill>
        <p:spPr>
          <a:xfrm>
            <a:off x="892728" y="2197589"/>
            <a:ext cx="7514169" cy="229790"/>
          </a:xfrm>
          <a:prstGeom prst="rect">
            <a:avLst/>
          </a:prstGeom>
          <a:effectLst>
            <a:outerShdw blurRad="50800" dist="38100" dir="2700000" algn="tl" rotWithShape="0">
              <a:prstClr val="black">
                <a:alpha val="40000"/>
              </a:prstClr>
            </a:outerShdw>
          </a:effectLst>
        </p:spPr>
      </p:pic>
      <p:pic>
        <p:nvPicPr>
          <p:cNvPr id="6" name="object 6"/>
          <p:cNvPicPr/>
          <p:nvPr/>
        </p:nvPicPr>
        <p:blipFill>
          <a:blip r:embed="rId5" cstate="print"/>
          <a:stretch>
            <a:fillRect/>
          </a:stretch>
        </p:blipFill>
        <p:spPr>
          <a:xfrm>
            <a:off x="880268" y="2484827"/>
            <a:ext cx="1169838" cy="228302"/>
          </a:xfrm>
          <a:prstGeom prst="rect">
            <a:avLst/>
          </a:prstGeom>
          <a:effectLst>
            <a:outerShdw blurRad="50800" dist="38100" dir="2700000" algn="tl" rotWithShape="0">
              <a:prstClr val="black">
                <a:alpha val="40000"/>
              </a:prstClr>
            </a:outerShdw>
          </a:effectLst>
        </p:spPr>
      </p:pic>
      <p:sp>
        <p:nvSpPr>
          <p:cNvPr id="7" name="object 7"/>
          <p:cNvSpPr txBox="1"/>
          <p:nvPr/>
        </p:nvSpPr>
        <p:spPr>
          <a:xfrm>
            <a:off x="741654" y="3148253"/>
            <a:ext cx="119380" cy="345440"/>
          </a:xfrm>
          <a:prstGeom prst="rect">
            <a:avLst/>
          </a:prstGeom>
        </p:spPr>
        <p:txBody>
          <a:bodyPr vert="horz" wrap="square" lIns="0" tIns="12700" rIns="0" bIns="0" rtlCol="0">
            <a:spAutoFit/>
          </a:bodyPr>
          <a:lstStyle/>
          <a:p>
            <a:pPr marL="12700">
              <a:lnSpc>
                <a:spcPct val="100000"/>
              </a:lnSpc>
              <a:spcBef>
                <a:spcPts val="100"/>
              </a:spcBef>
            </a:pPr>
            <a:r>
              <a:rPr sz="2100" dirty="0">
                <a:latin typeface="Arial MT"/>
                <a:cs typeface="Arial MT"/>
              </a:rPr>
              <a:t>•</a:t>
            </a:r>
            <a:endParaRPr sz="2100">
              <a:latin typeface="Arial MT"/>
              <a:cs typeface="Arial MT"/>
            </a:endParaRPr>
          </a:p>
        </p:txBody>
      </p:sp>
      <p:pic>
        <p:nvPicPr>
          <p:cNvPr id="8" name="object 8"/>
          <p:cNvPicPr/>
          <p:nvPr/>
        </p:nvPicPr>
        <p:blipFill>
          <a:blip r:embed="rId6" cstate="print"/>
          <a:stretch>
            <a:fillRect/>
          </a:stretch>
        </p:blipFill>
        <p:spPr>
          <a:xfrm>
            <a:off x="908298" y="3246232"/>
            <a:ext cx="7466484" cy="228897"/>
          </a:xfrm>
          <a:prstGeom prst="rect">
            <a:avLst/>
          </a:prstGeom>
        </p:spPr>
      </p:pic>
      <p:pic>
        <p:nvPicPr>
          <p:cNvPr id="9" name="object 9"/>
          <p:cNvPicPr/>
          <p:nvPr/>
        </p:nvPicPr>
        <p:blipFill>
          <a:blip r:embed="rId7" cstate="print"/>
          <a:stretch>
            <a:fillRect/>
          </a:stretch>
        </p:blipFill>
        <p:spPr>
          <a:xfrm>
            <a:off x="898326" y="3531982"/>
            <a:ext cx="6847340" cy="228897"/>
          </a:xfrm>
          <a:prstGeom prst="rect">
            <a:avLst/>
          </a:prstGeom>
        </p:spPr>
      </p:pic>
      <p:sp>
        <p:nvSpPr>
          <p:cNvPr id="10" name="object 10"/>
          <p:cNvSpPr/>
          <p:nvPr/>
        </p:nvSpPr>
        <p:spPr>
          <a:xfrm>
            <a:off x="7832137" y="3531982"/>
            <a:ext cx="577850" cy="184150"/>
          </a:xfrm>
          <a:custGeom>
            <a:avLst/>
            <a:gdLst/>
            <a:ahLst/>
            <a:cxnLst/>
            <a:rect l="l" t="t" r="r" b="b"/>
            <a:pathLst>
              <a:path w="577850" h="184150">
                <a:moveTo>
                  <a:pt x="52379" y="182165"/>
                </a:moveTo>
                <a:lnTo>
                  <a:pt x="47121" y="182165"/>
                </a:lnTo>
                <a:lnTo>
                  <a:pt x="44889" y="182066"/>
                </a:lnTo>
                <a:lnTo>
                  <a:pt x="43103" y="181867"/>
                </a:lnTo>
                <a:lnTo>
                  <a:pt x="41416" y="181768"/>
                </a:lnTo>
                <a:lnTo>
                  <a:pt x="1133" y="66228"/>
                </a:lnTo>
                <a:lnTo>
                  <a:pt x="0" y="59680"/>
                </a:lnTo>
                <a:lnTo>
                  <a:pt x="91" y="59283"/>
                </a:lnTo>
                <a:lnTo>
                  <a:pt x="8673" y="56852"/>
                </a:lnTo>
                <a:lnTo>
                  <a:pt x="13139" y="56852"/>
                </a:lnTo>
                <a:lnTo>
                  <a:pt x="15074" y="56951"/>
                </a:lnTo>
                <a:lnTo>
                  <a:pt x="16462" y="57150"/>
                </a:lnTo>
                <a:lnTo>
                  <a:pt x="17951" y="57249"/>
                </a:lnTo>
                <a:lnTo>
                  <a:pt x="19092" y="57447"/>
                </a:lnTo>
                <a:lnTo>
                  <a:pt x="20679" y="58042"/>
                </a:lnTo>
                <a:lnTo>
                  <a:pt x="21225" y="58489"/>
                </a:lnTo>
                <a:lnTo>
                  <a:pt x="21522" y="59084"/>
                </a:lnTo>
                <a:lnTo>
                  <a:pt x="21920" y="59680"/>
                </a:lnTo>
                <a:lnTo>
                  <a:pt x="22267" y="60324"/>
                </a:lnTo>
                <a:lnTo>
                  <a:pt x="22564" y="61019"/>
                </a:lnTo>
                <a:lnTo>
                  <a:pt x="50842" y="157757"/>
                </a:lnTo>
                <a:lnTo>
                  <a:pt x="50990" y="158948"/>
                </a:lnTo>
                <a:lnTo>
                  <a:pt x="69510" y="158948"/>
                </a:lnTo>
                <a:lnTo>
                  <a:pt x="54562" y="182116"/>
                </a:lnTo>
                <a:lnTo>
                  <a:pt x="52379" y="182165"/>
                </a:lnTo>
                <a:close/>
              </a:path>
              <a:path w="577850" h="184150">
                <a:moveTo>
                  <a:pt x="69510" y="158948"/>
                </a:moveTo>
                <a:lnTo>
                  <a:pt x="50990" y="158948"/>
                </a:lnTo>
                <a:lnTo>
                  <a:pt x="51288" y="157757"/>
                </a:lnTo>
                <a:lnTo>
                  <a:pt x="77382" y="60324"/>
                </a:lnTo>
                <a:lnTo>
                  <a:pt x="82989" y="57150"/>
                </a:lnTo>
                <a:lnTo>
                  <a:pt x="84377" y="56951"/>
                </a:lnTo>
                <a:lnTo>
                  <a:pt x="86163" y="56852"/>
                </a:lnTo>
                <a:lnTo>
                  <a:pt x="90430" y="56852"/>
                </a:lnTo>
                <a:lnTo>
                  <a:pt x="92117" y="56951"/>
                </a:lnTo>
                <a:lnTo>
                  <a:pt x="93406" y="57150"/>
                </a:lnTo>
                <a:lnTo>
                  <a:pt x="94795" y="57249"/>
                </a:lnTo>
                <a:lnTo>
                  <a:pt x="95887" y="57447"/>
                </a:lnTo>
                <a:lnTo>
                  <a:pt x="97474" y="58042"/>
                </a:lnTo>
                <a:lnTo>
                  <a:pt x="98020" y="58489"/>
                </a:lnTo>
                <a:lnTo>
                  <a:pt x="98318" y="59084"/>
                </a:lnTo>
                <a:lnTo>
                  <a:pt x="98715" y="59580"/>
                </a:lnTo>
                <a:lnTo>
                  <a:pt x="98860" y="59928"/>
                </a:lnTo>
                <a:lnTo>
                  <a:pt x="98984" y="60324"/>
                </a:lnTo>
                <a:lnTo>
                  <a:pt x="99105" y="61019"/>
                </a:lnTo>
                <a:lnTo>
                  <a:pt x="107830" y="91231"/>
                </a:lnTo>
                <a:lnTo>
                  <a:pt x="87453" y="91231"/>
                </a:lnTo>
                <a:lnTo>
                  <a:pt x="87304" y="92422"/>
                </a:lnTo>
                <a:lnTo>
                  <a:pt x="69510" y="158948"/>
                </a:lnTo>
                <a:close/>
              </a:path>
              <a:path w="577850" h="184150">
                <a:moveTo>
                  <a:pt x="147099" y="158948"/>
                </a:moveTo>
                <a:lnTo>
                  <a:pt x="127339" y="158948"/>
                </a:lnTo>
                <a:lnTo>
                  <a:pt x="127488" y="157757"/>
                </a:lnTo>
                <a:lnTo>
                  <a:pt x="155517" y="60324"/>
                </a:lnTo>
                <a:lnTo>
                  <a:pt x="161421" y="57150"/>
                </a:lnTo>
                <a:lnTo>
                  <a:pt x="162810" y="56951"/>
                </a:lnTo>
                <a:lnTo>
                  <a:pt x="164645" y="56852"/>
                </a:lnTo>
                <a:lnTo>
                  <a:pt x="169011" y="56852"/>
                </a:lnTo>
                <a:lnTo>
                  <a:pt x="170698" y="56901"/>
                </a:lnTo>
                <a:lnTo>
                  <a:pt x="173278" y="57100"/>
                </a:lnTo>
                <a:lnTo>
                  <a:pt x="174270" y="57348"/>
                </a:lnTo>
                <a:lnTo>
                  <a:pt x="174964" y="57745"/>
                </a:lnTo>
                <a:lnTo>
                  <a:pt x="175659" y="58042"/>
                </a:lnTo>
                <a:lnTo>
                  <a:pt x="176155" y="58439"/>
                </a:lnTo>
                <a:lnTo>
                  <a:pt x="176453" y="58935"/>
                </a:lnTo>
                <a:lnTo>
                  <a:pt x="176850" y="59332"/>
                </a:lnTo>
                <a:lnTo>
                  <a:pt x="176965" y="59680"/>
                </a:lnTo>
                <a:lnTo>
                  <a:pt x="176948" y="62061"/>
                </a:lnTo>
                <a:lnTo>
                  <a:pt x="176552" y="63748"/>
                </a:lnTo>
                <a:lnTo>
                  <a:pt x="175857" y="66228"/>
                </a:lnTo>
                <a:lnTo>
                  <a:pt x="147099" y="158948"/>
                </a:lnTo>
                <a:close/>
              </a:path>
              <a:path w="577850" h="184150">
                <a:moveTo>
                  <a:pt x="129720" y="182165"/>
                </a:moveTo>
                <a:lnTo>
                  <a:pt x="124362" y="182165"/>
                </a:lnTo>
                <a:lnTo>
                  <a:pt x="122130" y="182066"/>
                </a:lnTo>
                <a:lnTo>
                  <a:pt x="120344" y="181867"/>
                </a:lnTo>
                <a:lnTo>
                  <a:pt x="118558" y="181768"/>
                </a:lnTo>
                <a:lnTo>
                  <a:pt x="112456" y="177551"/>
                </a:lnTo>
                <a:lnTo>
                  <a:pt x="87751" y="92422"/>
                </a:lnTo>
                <a:lnTo>
                  <a:pt x="87453" y="91231"/>
                </a:lnTo>
                <a:lnTo>
                  <a:pt x="107830" y="91231"/>
                </a:lnTo>
                <a:lnTo>
                  <a:pt x="127042" y="157757"/>
                </a:lnTo>
                <a:lnTo>
                  <a:pt x="127339" y="158948"/>
                </a:lnTo>
                <a:lnTo>
                  <a:pt x="147099" y="158948"/>
                </a:lnTo>
                <a:lnTo>
                  <a:pt x="131903" y="182116"/>
                </a:lnTo>
                <a:lnTo>
                  <a:pt x="129720" y="182165"/>
                </a:lnTo>
                <a:close/>
              </a:path>
              <a:path w="577850" h="184150">
                <a:moveTo>
                  <a:pt x="216587" y="182165"/>
                </a:moveTo>
                <a:lnTo>
                  <a:pt x="212320" y="182165"/>
                </a:lnTo>
                <a:lnTo>
                  <a:pt x="210584" y="182066"/>
                </a:lnTo>
                <a:lnTo>
                  <a:pt x="209195" y="181867"/>
                </a:lnTo>
                <a:lnTo>
                  <a:pt x="207806" y="181768"/>
                </a:lnTo>
                <a:lnTo>
                  <a:pt x="203688" y="178841"/>
                </a:lnTo>
                <a:lnTo>
                  <a:pt x="203688" y="3472"/>
                </a:lnTo>
                <a:lnTo>
                  <a:pt x="203837" y="2877"/>
                </a:lnTo>
                <a:lnTo>
                  <a:pt x="204432" y="1885"/>
                </a:lnTo>
                <a:lnTo>
                  <a:pt x="204978" y="1488"/>
                </a:lnTo>
                <a:lnTo>
                  <a:pt x="205772" y="1190"/>
                </a:lnTo>
                <a:lnTo>
                  <a:pt x="206665" y="793"/>
                </a:lnTo>
                <a:lnTo>
                  <a:pt x="207806" y="495"/>
                </a:lnTo>
                <a:lnTo>
                  <a:pt x="210584" y="99"/>
                </a:lnTo>
                <a:lnTo>
                  <a:pt x="212320" y="0"/>
                </a:lnTo>
                <a:lnTo>
                  <a:pt x="216587" y="0"/>
                </a:lnTo>
                <a:lnTo>
                  <a:pt x="218373" y="99"/>
                </a:lnTo>
                <a:lnTo>
                  <a:pt x="221150" y="495"/>
                </a:lnTo>
                <a:lnTo>
                  <a:pt x="222192" y="793"/>
                </a:lnTo>
                <a:lnTo>
                  <a:pt x="222887" y="1190"/>
                </a:lnTo>
                <a:lnTo>
                  <a:pt x="223681" y="1488"/>
                </a:lnTo>
                <a:lnTo>
                  <a:pt x="224226" y="1885"/>
                </a:lnTo>
                <a:lnTo>
                  <a:pt x="224524" y="2381"/>
                </a:lnTo>
                <a:lnTo>
                  <a:pt x="224921" y="2877"/>
                </a:lnTo>
                <a:lnTo>
                  <a:pt x="225119" y="3472"/>
                </a:lnTo>
                <a:lnTo>
                  <a:pt x="225119" y="74414"/>
                </a:lnTo>
                <a:lnTo>
                  <a:pt x="250771" y="74414"/>
                </a:lnTo>
                <a:lnTo>
                  <a:pt x="247444" y="75604"/>
                </a:lnTo>
                <a:lnTo>
                  <a:pt x="242086" y="79474"/>
                </a:lnTo>
                <a:lnTo>
                  <a:pt x="236728" y="83244"/>
                </a:lnTo>
                <a:lnTo>
                  <a:pt x="231072" y="88850"/>
                </a:lnTo>
                <a:lnTo>
                  <a:pt x="225119" y="96291"/>
                </a:lnTo>
                <a:lnTo>
                  <a:pt x="225119" y="178841"/>
                </a:lnTo>
                <a:lnTo>
                  <a:pt x="224921" y="179437"/>
                </a:lnTo>
                <a:lnTo>
                  <a:pt x="224524" y="179933"/>
                </a:lnTo>
                <a:lnTo>
                  <a:pt x="224226" y="180429"/>
                </a:lnTo>
                <a:lnTo>
                  <a:pt x="223681" y="180875"/>
                </a:lnTo>
                <a:lnTo>
                  <a:pt x="222887" y="181272"/>
                </a:lnTo>
                <a:lnTo>
                  <a:pt x="222192" y="181570"/>
                </a:lnTo>
                <a:lnTo>
                  <a:pt x="221150" y="181768"/>
                </a:lnTo>
                <a:lnTo>
                  <a:pt x="219762" y="181867"/>
                </a:lnTo>
                <a:lnTo>
                  <a:pt x="218373" y="182066"/>
                </a:lnTo>
                <a:lnTo>
                  <a:pt x="216587" y="182165"/>
                </a:lnTo>
                <a:close/>
              </a:path>
              <a:path w="577850" h="184150">
                <a:moveTo>
                  <a:pt x="250771" y="74414"/>
                </a:moveTo>
                <a:lnTo>
                  <a:pt x="225119" y="74414"/>
                </a:lnTo>
                <a:lnTo>
                  <a:pt x="231271" y="67865"/>
                </a:lnTo>
                <a:lnTo>
                  <a:pt x="237472" y="63003"/>
                </a:lnTo>
                <a:lnTo>
                  <a:pt x="249973" y="56653"/>
                </a:lnTo>
                <a:lnTo>
                  <a:pt x="256274" y="55066"/>
                </a:lnTo>
                <a:lnTo>
                  <a:pt x="270463" y="55066"/>
                </a:lnTo>
                <a:lnTo>
                  <a:pt x="277061" y="56405"/>
                </a:lnTo>
                <a:lnTo>
                  <a:pt x="287776" y="61763"/>
                </a:lnTo>
                <a:lnTo>
                  <a:pt x="292092" y="65335"/>
                </a:lnTo>
                <a:lnTo>
                  <a:pt x="295366" y="69800"/>
                </a:lnTo>
                <a:lnTo>
                  <a:pt x="298268" y="73669"/>
                </a:lnTo>
                <a:lnTo>
                  <a:pt x="252851" y="73669"/>
                </a:lnTo>
                <a:lnTo>
                  <a:pt x="250771" y="74414"/>
                </a:lnTo>
                <a:close/>
              </a:path>
              <a:path w="577850" h="184150">
                <a:moveTo>
                  <a:pt x="295962" y="182165"/>
                </a:moveTo>
                <a:lnTo>
                  <a:pt x="291695" y="182165"/>
                </a:lnTo>
                <a:lnTo>
                  <a:pt x="289909" y="182066"/>
                </a:lnTo>
                <a:lnTo>
                  <a:pt x="288520" y="181867"/>
                </a:lnTo>
                <a:lnTo>
                  <a:pt x="287131" y="181768"/>
                </a:lnTo>
                <a:lnTo>
                  <a:pt x="283162" y="178841"/>
                </a:lnTo>
                <a:lnTo>
                  <a:pt x="283162" y="102889"/>
                </a:lnTo>
                <a:lnTo>
                  <a:pt x="282617" y="97531"/>
                </a:lnTo>
                <a:lnTo>
                  <a:pt x="281525" y="93464"/>
                </a:lnTo>
                <a:lnTo>
                  <a:pt x="280533" y="89296"/>
                </a:lnTo>
                <a:lnTo>
                  <a:pt x="278995" y="85774"/>
                </a:lnTo>
                <a:lnTo>
                  <a:pt x="276912" y="82897"/>
                </a:lnTo>
                <a:lnTo>
                  <a:pt x="274927" y="79920"/>
                </a:lnTo>
                <a:lnTo>
                  <a:pt x="272348" y="77638"/>
                </a:lnTo>
                <a:lnTo>
                  <a:pt x="269172" y="76051"/>
                </a:lnTo>
                <a:lnTo>
                  <a:pt x="266096" y="74463"/>
                </a:lnTo>
                <a:lnTo>
                  <a:pt x="262475" y="73669"/>
                </a:lnTo>
                <a:lnTo>
                  <a:pt x="298268" y="73669"/>
                </a:lnTo>
                <a:lnTo>
                  <a:pt x="298640" y="74165"/>
                </a:lnTo>
                <a:lnTo>
                  <a:pt x="300972" y="79325"/>
                </a:lnTo>
                <a:lnTo>
                  <a:pt x="302485" y="85774"/>
                </a:lnTo>
                <a:lnTo>
                  <a:pt x="303850" y="91231"/>
                </a:lnTo>
                <a:lnTo>
                  <a:pt x="304501" y="97531"/>
                </a:lnTo>
                <a:lnTo>
                  <a:pt x="304594" y="178841"/>
                </a:lnTo>
                <a:lnTo>
                  <a:pt x="304395" y="179437"/>
                </a:lnTo>
                <a:lnTo>
                  <a:pt x="303998" y="179933"/>
                </a:lnTo>
                <a:lnTo>
                  <a:pt x="303701" y="180429"/>
                </a:lnTo>
                <a:lnTo>
                  <a:pt x="299087" y="181867"/>
                </a:lnTo>
                <a:lnTo>
                  <a:pt x="297698" y="182066"/>
                </a:lnTo>
                <a:lnTo>
                  <a:pt x="295962" y="182165"/>
                </a:lnTo>
                <a:close/>
              </a:path>
              <a:path w="577850" h="184150">
                <a:moveTo>
                  <a:pt x="400116" y="183951"/>
                </a:moveTo>
                <a:lnTo>
                  <a:pt x="394560" y="183951"/>
                </a:lnTo>
                <a:lnTo>
                  <a:pt x="387565" y="183700"/>
                </a:lnTo>
                <a:lnTo>
                  <a:pt x="345993" y="162619"/>
                </a:lnTo>
                <a:lnTo>
                  <a:pt x="336034" y="123825"/>
                </a:lnTo>
                <a:lnTo>
                  <a:pt x="335996" y="117822"/>
                </a:lnTo>
                <a:lnTo>
                  <a:pt x="336164" y="112709"/>
                </a:lnTo>
                <a:lnTo>
                  <a:pt x="351102" y="72479"/>
                </a:lnTo>
                <a:lnTo>
                  <a:pt x="368962" y="59680"/>
                </a:lnTo>
                <a:lnTo>
                  <a:pt x="375907" y="56604"/>
                </a:lnTo>
                <a:lnTo>
                  <a:pt x="383646" y="55066"/>
                </a:lnTo>
                <a:lnTo>
                  <a:pt x="401406" y="55066"/>
                </a:lnTo>
                <a:lnTo>
                  <a:pt x="409245" y="56554"/>
                </a:lnTo>
                <a:lnTo>
                  <a:pt x="422242" y="62507"/>
                </a:lnTo>
                <a:lnTo>
                  <a:pt x="427600" y="66476"/>
                </a:lnTo>
                <a:lnTo>
                  <a:pt x="432142" y="71883"/>
                </a:lnTo>
                <a:lnTo>
                  <a:pt x="386028" y="71883"/>
                </a:lnTo>
                <a:lnTo>
                  <a:pt x="381364" y="72876"/>
                </a:lnTo>
                <a:lnTo>
                  <a:pt x="377296" y="74860"/>
                </a:lnTo>
                <a:lnTo>
                  <a:pt x="373327" y="76844"/>
                </a:lnTo>
                <a:lnTo>
                  <a:pt x="370004" y="79523"/>
                </a:lnTo>
                <a:lnTo>
                  <a:pt x="367325" y="82897"/>
                </a:lnTo>
                <a:lnTo>
                  <a:pt x="364646" y="86171"/>
                </a:lnTo>
                <a:lnTo>
                  <a:pt x="358693" y="108049"/>
                </a:lnTo>
                <a:lnTo>
                  <a:pt x="443822" y="108049"/>
                </a:lnTo>
                <a:lnTo>
                  <a:pt x="443822" y="117822"/>
                </a:lnTo>
                <a:lnTo>
                  <a:pt x="442978" y="120253"/>
                </a:lnTo>
                <a:lnTo>
                  <a:pt x="441292" y="121741"/>
                </a:lnTo>
                <a:lnTo>
                  <a:pt x="439606" y="123130"/>
                </a:lnTo>
                <a:lnTo>
                  <a:pt x="437671" y="123825"/>
                </a:lnTo>
                <a:lnTo>
                  <a:pt x="358693" y="123825"/>
                </a:lnTo>
                <a:lnTo>
                  <a:pt x="358693" y="130373"/>
                </a:lnTo>
                <a:lnTo>
                  <a:pt x="383795" y="165397"/>
                </a:lnTo>
                <a:lnTo>
                  <a:pt x="389748" y="166389"/>
                </a:lnTo>
                <a:lnTo>
                  <a:pt x="438911" y="166389"/>
                </a:lnTo>
                <a:lnTo>
                  <a:pt x="438862" y="168026"/>
                </a:lnTo>
                <a:lnTo>
                  <a:pt x="438663" y="169713"/>
                </a:lnTo>
                <a:lnTo>
                  <a:pt x="438514" y="170457"/>
                </a:lnTo>
                <a:lnTo>
                  <a:pt x="438316" y="171152"/>
                </a:lnTo>
                <a:lnTo>
                  <a:pt x="438216" y="171747"/>
                </a:lnTo>
                <a:lnTo>
                  <a:pt x="438018" y="172293"/>
                </a:lnTo>
                <a:lnTo>
                  <a:pt x="437423" y="173285"/>
                </a:lnTo>
                <a:lnTo>
                  <a:pt x="437025" y="173781"/>
                </a:lnTo>
                <a:lnTo>
                  <a:pt x="436530" y="174277"/>
                </a:lnTo>
                <a:lnTo>
                  <a:pt x="436133" y="174773"/>
                </a:lnTo>
                <a:lnTo>
                  <a:pt x="410187" y="182612"/>
                </a:lnTo>
                <a:lnTo>
                  <a:pt x="405325" y="183505"/>
                </a:lnTo>
                <a:lnTo>
                  <a:pt x="400116" y="183951"/>
                </a:lnTo>
                <a:close/>
              </a:path>
              <a:path w="577850" h="184150">
                <a:moveTo>
                  <a:pt x="443822" y="108049"/>
                </a:moveTo>
                <a:lnTo>
                  <a:pt x="422242" y="108049"/>
                </a:lnTo>
                <a:lnTo>
                  <a:pt x="421879" y="100086"/>
                </a:lnTo>
                <a:lnTo>
                  <a:pt x="420493" y="93017"/>
                </a:lnTo>
                <a:lnTo>
                  <a:pt x="418084" y="86841"/>
                </a:lnTo>
                <a:lnTo>
                  <a:pt x="414652" y="81557"/>
                </a:lnTo>
                <a:lnTo>
                  <a:pt x="409393" y="75108"/>
                </a:lnTo>
                <a:lnTo>
                  <a:pt x="401605" y="71883"/>
                </a:lnTo>
                <a:lnTo>
                  <a:pt x="432142" y="71883"/>
                </a:lnTo>
                <a:lnTo>
                  <a:pt x="435934" y="76398"/>
                </a:lnTo>
                <a:lnTo>
                  <a:pt x="438960" y="82252"/>
                </a:lnTo>
                <a:lnTo>
                  <a:pt x="440846" y="88999"/>
                </a:lnTo>
                <a:lnTo>
                  <a:pt x="442830" y="95745"/>
                </a:lnTo>
                <a:lnTo>
                  <a:pt x="443822" y="102939"/>
                </a:lnTo>
                <a:lnTo>
                  <a:pt x="443822" y="108049"/>
                </a:lnTo>
                <a:close/>
              </a:path>
              <a:path w="577850" h="184150">
                <a:moveTo>
                  <a:pt x="438911" y="166389"/>
                </a:moveTo>
                <a:lnTo>
                  <a:pt x="402349" y="166389"/>
                </a:lnTo>
                <a:lnTo>
                  <a:pt x="407309" y="165943"/>
                </a:lnTo>
                <a:lnTo>
                  <a:pt x="416041" y="164157"/>
                </a:lnTo>
                <a:lnTo>
                  <a:pt x="432809" y="158055"/>
                </a:lnTo>
                <a:lnTo>
                  <a:pt x="434347" y="157608"/>
                </a:lnTo>
                <a:lnTo>
                  <a:pt x="435934" y="157608"/>
                </a:lnTo>
                <a:lnTo>
                  <a:pt x="436481" y="157757"/>
                </a:lnTo>
                <a:lnTo>
                  <a:pt x="437472" y="158353"/>
                </a:lnTo>
                <a:lnTo>
                  <a:pt x="437819" y="158799"/>
                </a:lnTo>
                <a:lnTo>
                  <a:pt x="438018" y="159394"/>
                </a:lnTo>
                <a:lnTo>
                  <a:pt x="438316" y="159990"/>
                </a:lnTo>
                <a:lnTo>
                  <a:pt x="438514" y="160833"/>
                </a:lnTo>
                <a:lnTo>
                  <a:pt x="438640" y="162073"/>
                </a:lnTo>
                <a:lnTo>
                  <a:pt x="438822" y="163165"/>
                </a:lnTo>
                <a:lnTo>
                  <a:pt x="438911" y="166389"/>
                </a:lnTo>
                <a:close/>
              </a:path>
              <a:path w="577850" h="184150">
                <a:moveTo>
                  <a:pt x="519028" y="76497"/>
                </a:moveTo>
                <a:lnTo>
                  <a:pt x="495857" y="76497"/>
                </a:lnTo>
                <a:lnTo>
                  <a:pt x="500833" y="71297"/>
                </a:lnTo>
                <a:lnTo>
                  <a:pt x="528797" y="55066"/>
                </a:lnTo>
                <a:lnTo>
                  <a:pt x="543283" y="55066"/>
                </a:lnTo>
                <a:lnTo>
                  <a:pt x="549881" y="56405"/>
                </a:lnTo>
                <a:lnTo>
                  <a:pt x="560597" y="61763"/>
                </a:lnTo>
                <a:lnTo>
                  <a:pt x="564913" y="65335"/>
                </a:lnTo>
                <a:lnTo>
                  <a:pt x="568187" y="69800"/>
                </a:lnTo>
                <a:lnTo>
                  <a:pt x="571089" y="73669"/>
                </a:lnTo>
                <a:lnTo>
                  <a:pt x="525671" y="73669"/>
                </a:lnTo>
                <a:lnTo>
                  <a:pt x="520264" y="75604"/>
                </a:lnTo>
                <a:lnTo>
                  <a:pt x="519028" y="76497"/>
                </a:lnTo>
                <a:close/>
              </a:path>
              <a:path w="577850" h="184150">
                <a:moveTo>
                  <a:pt x="489407" y="182165"/>
                </a:moveTo>
                <a:lnTo>
                  <a:pt x="485141" y="182165"/>
                </a:lnTo>
                <a:lnTo>
                  <a:pt x="483404" y="182066"/>
                </a:lnTo>
                <a:lnTo>
                  <a:pt x="482015" y="181867"/>
                </a:lnTo>
                <a:lnTo>
                  <a:pt x="480626" y="181768"/>
                </a:lnTo>
                <a:lnTo>
                  <a:pt x="476608" y="59729"/>
                </a:lnTo>
                <a:lnTo>
                  <a:pt x="476807" y="59233"/>
                </a:lnTo>
                <a:lnTo>
                  <a:pt x="481420" y="57150"/>
                </a:lnTo>
                <a:lnTo>
                  <a:pt x="482611" y="56951"/>
                </a:lnTo>
                <a:lnTo>
                  <a:pt x="484247" y="56852"/>
                </a:lnTo>
                <a:lnTo>
                  <a:pt x="488217" y="56852"/>
                </a:lnTo>
                <a:lnTo>
                  <a:pt x="489754" y="56951"/>
                </a:lnTo>
                <a:lnTo>
                  <a:pt x="490945" y="57150"/>
                </a:lnTo>
                <a:lnTo>
                  <a:pt x="492235" y="57249"/>
                </a:lnTo>
                <a:lnTo>
                  <a:pt x="495857" y="76497"/>
                </a:lnTo>
                <a:lnTo>
                  <a:pt x="519028" y="76497"/>
                </a:lnTo>
                <a:lnTo>
                  <a:pt x="514907" y="79474"/>
                </a:lnTo>
                <a:lnTo>
                  <a:pt x="509549" y="83244"/>
                </a:lnTo>
                <a:lnTo>
                  <a:pt x="503893" y="88850"/>
                </a:lnTo>
                <a:lnTo>
                  <a:pt x="497940" y="96291"/>
                </a:lnTo>
                <a:lnTo>
                  <a:pt x="497940" y="178841"/>
                </a:lnTo>
                <a:lnTo>
                  <a:pt x="497742" y="179437"/>
                </a:lnTo>
                <a:lnTo>
                  <a:pt x="497344" y="179933"/>
                </a:lnTo>
                <a:lnTo>
                  <a:pt x="497047" y="180429"/>
                </a:lnTo>
                <a:lnTo>
                  <a:pt x="496501" y="180875"/>
                </a:lnTo>
                <a:lnTo>
                  <a:pt x="495707" y="181272"/>
                </a:lnTo>
                <a:lnTo>
                  <a:pt x="495013" y="181570"/>
                </a:lnTo>
                <a:lnTo>
                  <a:pt x="493971" y="181768"/>
                </a:lnTo>
                <a:lnTo>
                  <a:pt x="492582" y="181867"/>
                </a:lnTo>
                <a:lnTo>
                  <a:pt x="491193" y="182066"/>
                </a:lnTo>
                <a:lnTo>
                  <a:pt x="489407" y="182165"/>
                </a:lnTo>
                <a:close/>
              </a:path>
              <a:path w="577850" h="184150">
                <a:moveTo>
                  <a:pt x="568782" y="182165"/>
                </a:moveTo>
                <a:lnTo>
                  <a:pt x="564516" y="182165"/>
                </a:lnTo>
                <a:lnTo>
                  <a:pt x="562730" y="182066"/>
                </a:lnTo>
                <a:lnTo>
                  <a:pt x="561341" y="181867"/>
                </a:lnTo>
                <a:lnTo>
                  <a:pt x="559952" y="181768"/>
                </a:lnTo>
                <a:lnTo>
                  <a:pt x="555983" y="178841"/>
                </a:lnTo>
                <a:lnTo>
                  <a:pt x="555983" y="102889"/>
                </a:lnTo>
                <a:lnTo>
                  <a:pt x="555437" y="97531"/>
                </a:lnTo>
                <a:lnTo>
                  <a:pt x="554346" y="93464"/>
                </a:lnTo>
                <a:lnTo>
                  <a:pt x="553353" y="89296"/>
                </a:lnTo>
                <a:lnTo>
                  <a:pt x="551816" y="85774"/>
                </a:lnTo>
                <a:lnTo>
                  <a:pt x="549732" y="82897"/>
                </a:lnTo>
                <a:lnTo>
                  <a:pt x="547748" y="79920"/>
                </a:lnTo>
                <a:lnTo>
                  <a:pt x="545168" y="77638"/>
                </a:lnTo>
                <a:lnTo>
                  <a:pt x="541993" y="76051"/>
                </a:lnTo>
                <a:lnTo>
                  <a:pt x="538917" y="74463"/>
                </a:lnTo>
                <a:lnTo>
                  <a:pt x="535296" y="73669"/>
                </a:lnTo>
                <a:lnTo>
                  <a:pt x="571089" y="73669"/>
                </a:lnTo>
                <a:lnTo>
                  <a:pt x="571461" y="74165"/>
                </a:lnTo>
                <a:lnTo>
                  <a:pt x="573793" y="79325"/>
                </a:lnTo>
                <a:lnTo>
                  <a:pt x="575306" y="85774"/>
                </a:lnTo>
                <a:lnTo>
                  <a:pt x="576670" y="91231"/>
                </a:lnTo>
                <a:lnTo>
                  <a:pt x="577326" y="97531"/>
                </a:lnTo>
                <a:lnTo>
                  <a:pt x="577414" y="178841"/>
                </a:lnTo>
                <a:lnTo>
                  <a:pt x="577216" y="179437"/>
                </a:lnTo>
                <a:lnTo>
                  <a:pt x="576819" y="179933"/>
                </a:lnTo>
                <a:lnTo>
                  <a:pt x="576521" y="180429"/>
                </a:lnTo>
                <a:lnTo>
                  <a:pt x="571907" y="181867"/>
                </a:lnTo>
                <a:lnTo>
                  <a:pt x="570519" y="182066"/>
                </a:lnTo>
                <a:lnTo>
                  <a:pt x="568782" y="182165"/>
                </a:lnTo>
                <a:close/>
              </a:path>
            </a:pathLst>
          </a:custGeom>
          <a:solidFill>
            <a:srgbClr val="000000"/>
          </a:solidFill>
        </p:spPr>
        <p:txBody>
          <a:bodyPr wrap="square" lIns="0" tIns="0" rIns="0" bIns="0" rtlCol="0"/>
          <a:lstStyle/>
          <a:p>
            <a:endParaRPr/>
          </a:p>
        </p:txBody>
      </p:sp>
      <p:pic>
        <p:nvPicPr>
          <p:cNvPr id="11" name="object 11"/>
          <p:cNvPicPr/>
          <p:nvPr/>
        </p:nvPicPr>
        <p:blipFill>
          <a:blip r:embed="rId8" cstate="print"/>
          <a:stretch>
            <a:fillRect/>
          </a:stretch>
        </p:blipFill>
        <p:spPr>
          <a:xfrm>
            <a:off x="890141" y="3817732"/>
            <a:ext cx="3844695" cy="228897"/>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823622" y="892775"/>
            <a:ext cx="3484717" cy="272504"/>
          </a:xfrm>
          <a:prstGeom prst="rect">
            <a:avLst/>
          </a:prstGeom>
        </p:spPr>
      </p:pic>
      <p:sp>
        <p:nvSpPr>
          <p:cNvPr id="3" name="object 3"/>
          <p:cNvSpPr txBox="1"/>
          <p:nvPr/>
        </p:nvSpPr>
        <p:spPr>
          <a:xfrm>
            <a:off x="741654" y="1814753"/>
            <a:ext cx="119380" cy="2631440"/>
          </a:xfrm>
          <a:prstGeom prst="rect">
            <a:avLst/>
          </a:prstGeom>
        </p:spPr>
        <p:txBody>
          <a:bodyPr vert="horz" wrap="square" lIns="0" tIns="12700" rIns="0" bIns="0" rtlCol="0">
            <a:spAutoFit/>
          </a:bodyPr>
          <a:lstStyle/>
          <a:p>
            <a:pPr marL="12700">
              <a:lnSpc>
                <a:spcPct val="100000"/>
              </a:lnSpc>
              <a:spcBef>
                <a:spcPts val="100"/>
              </a:spcBef>
            </a:pPr>
            <a:r>
              <a:rPr sz="2100" dirty="0">
                <a:latin typeface="Arial MT"/>
                <a:cs typeface="Arial MT"/>
              </a:rPr>
              <a:t>•</a:t>
            </a:r>
            <a:endParaRPr sz="2100">
              <a:latin typeface="Arial MT"/>
              <a:cs typeface="Arial MT"/>
            </a:endParaRPr>
          </a:p>
          <a:p>
            <a:pPr>
              <a:lnSpc>
                <a:spcPct val="100000"/>
              </a:lnSpc>
              <a:spcBef>
                <a:spcPts val="30"/>
              </a:spcBef>
            </a:pPr>
            <a:endParaRPr sz="3000">
              <a:latin typeface="Arial MT"/>
              <a:cs typeface="Arial MT"/>
            </a:endParaRPr>
          </a:p>
          <a:p>
            <a:pPr marL="12700">
              <a:lnSpc>
                <a:spcPct val="100000"/>
              </a:lnSpc>
            </a:pPr>
            <a:r>
              <a:rPr sz="2100" dirty="0">
                <a:latin typeface="Arial MT"/>
                <a:cs typeface="Arial MT"/>
              </a:rPr>
              <a:t>•</a:t>
            </a:r>
            <a:endParaRPr sz="2100">
              <a:latin typeface="Arial MT"/>
              <a:cs typeface="Arial MT"/>
            </a:endParaRPr>
          </a:p>
          <a:p>
            <a:pPr>
              <a:lnSpc>
                <a:spcPct val="100000"/>
              </a:lnSpc>
              <a:spcBef>
                <a:spcPts val="30"/>
              </a:spcBef>
            </a:pPr>
            <a:endParaRPr sz="3000">
              <a:latin typeface="Arial MT"/>
              <a:cs typeface="Arial MT"/>
            </a:endParaRPr>
          </a:p>
          <a:p>
            <a:pPr marL="12700">
              <a:lnSpc>
                <a:spcPct val="100000"/>
              </a:lnSpc>
            </a:pPr>
            <a:r>
              <a:rPr sz="2100" dirty="0">
                <a:latin typeface="Arial MT"/>
                <a:cs typeface="Arial MT"/>
              </a:rPr>
              <a:t>•</a:t>
            </a:r>
            <a:endParaRPr sz="2100">
              <a:latin typeface="Arial MT"/>
              <a:cs typeface="Arial MT"/>
            </a:endParaRPr>
          </a:p>
          <a:p>
            <a:pPr>
              <a:lnSpc>
                <a:spcPct val="100000"/>
              </a:lnSpc>
              <a:spcBef>
                <a:spcPts val="30"/>
              </a:spcBef>
            </a:pPr>
            <a:endParaRPr sz="3000">
              <a:latin typeface="Arial MT"/>
              <a:cs typeface="Arial MT"/>
            </a:endParaRPr>
          </a:p>
          <a:p>
            <a:pPr marL="12700">
              <a:lnSpc>
                <a:spcPct val="100000"/>
              </a:lnSpc>
            </a:pPr>
            <a:r>
              <a:rPr sz="2100" dirty="0">
                <a:latin typeface="Arial MT"/>
                <a:cs typeface="Arial MT"/>
              </a:rPr>
              <a:t>•</a:t>
            </a:r>
            <a:endParaRPr sz="2100">
              <a:latin typeface="Arial MT"/>
              <a:cs typeface="Arial MT"/>
            </a:endParaRPr>
          </a:p>
        </p:txBody>
      </p:sp>
      <p:pic>
        <p:nvPicPr>
          <p:cNvPr id="4" name="object 4"/>
          <p:cNvPicPr/>
          <p:nvPr/>
        </p:nvPicPr>
        <p:blipFill>
          <a:blip r:embed="rId3" cstate="print"/>
          <a:stretch>
            <a:fillRect/>
          </a:stretch>
        </p:blipFill>
        <p:spPr>
          <a:xfrm>
            <a:off x="908298" y="1913327"/>
            <a:ext cx="4925113" cy="228302"/>
          </a:xfrm>
          <a:prstGeom prst="rect">
            <a:avLst/>
          </a:prstGeom>
          <a:effectLst>
            <a:outerShdw blurRad="50800" dist="38100" dir="2700000" algn="tl" rotWithShape="0">
              <a:prstClr val="black">
                <a:alpha val="40000"/>
              </a:prstClr>
            </a:outerShdw>
          </a:effectLst>
        </p:spPr>
      </p:pic>
      <p:pic>
        <p:nvPicPr>
          <p:cNvPr id="5" name="object 5"/>
          <p:cNvPicPr/>
          <p:nvPr/>
        </p:nvPicPr>
        <p:blipFill>
          <a:blip r:embed="rId4" cstate="print"/>
          <a:stretch>
            <a:fillRect/>
          </a:stretch>
        </p:blipFill>
        <p:spPr>
          <a:xfrm>
            <a:off x="908298" y="2675327"/>
            <a:ext cx="2893088" cy="228302"/>
          </a:xfrm>
          <a:prstGeom prst="rect">
            <a:avLst/>
          </a:prstGeom>
          <a:effectLst>
            <a:outerShdw blurRad="50800" dist="38100" dir="2700000" algn="tl" rotWithShape="0">
              <a:prstClr val="black">
                <a:alpha val="40000"/>
              </a:prstClr>
            </a:outerShdw>
          </a:effectLst>
        </p:spPr>
      </p:pic>
      <p:pic>
        <p:nvPicPr>
          <p:cNvPr id="6" name="object 6"/>
          <p:cNvPicPr/>
          <p:nvPr/>
        </p:nvPicPr>
        <p:blipFill>
          <a:blip r:embed="rId5" cstate="print"/>
          <a:stretch>
            <a:fillRect/>
          </a:stretch>
        </p:blipFill>
        <p:spPr>
          <a:xfrm>
            <a:off x="908298" y="3436732"/>
            <a:ext cx="3314235" cy="228897"/>
          </a:xfrm>
          <a:prstGeom prst="rect">
            <a:avLst/>
          </a:prstGeom>
          <a:effectLst>
            <a:outerShdw blurRad="50800" dist="38100" dir="2700000" algn="tl" rotWithShape="0">
              <a:prstClr val="black">
                <a:alpha val="40000"/>
              </a:prstClr>
            </a:outerShdw>
          </a:effectLst>
        </p:spPr>
      </p:pic>
      <p:pic>
        <p:nvPicPr>
          <p:cNvPr id="7" name="object 7"/>
          <p:cNvPicPr/>
          <p:nvPr/>
        </p:nvPicPr>
        <p:blipFill>
          <a:blip r:embed="rId6" cstate="print"/>
          <a:stretch>
            <a:fillRect/>
          </a:stretch>
        </p:blipFill>
        <p:spPr>
          <a:xfrm>
            <a:off x="895151" y="4198732"/>
            <a:ext cx="3262269" cy="228897"/>
          </a:xfrm>
          <a:prstGeom prst="rect">
            <a:avLst/>
          </a:prstGeom>
          <a:effectLst>
            <a:outerShdw blurRad="50800" dist="38100" dir="2700000" algn="tl" rotWithShape="0">
              <a:prstClr val="black">
                <a:alpha val="40000"/>
              </a:prstClr>
            </a:outerShdw>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714375" y="773502"/>
            <a:ext cx="5057775" cy="228600"/>
            <a:chOff x="714375" y="773502"/>
            <a:chExt cx="5057775" cy="228600"/>
          </a:xfrm>
        </p:grpSpPr>
        <p:pic>
          <p:nvPicPr>
            <p:cNvPr id="3" name="object 3"/>
            <p:cNvPicPr/>
            <p:nvPr/>
          </p:nvPicPr>
          <p:blipFill>
            <a:blip r:embed="rId2" cstate="print"/>
            <a:stretch>
              <a:fillRect/>
            </a:stretch>
          </p:blipFill>
          <p:spPr>
            <a:xfrm>
              <a:off x="732680" y="773502"/>
              <a:ext cx="5030673" cy="228302"/>
            </a:xfrm>
            <a:prstGeom prst="rect">
              <a:avLst/>
            </a:prstGeom>
          </p:spPr>
        </p:pic>
        <p:sp>
          <p:nvSpPr>
            <p:cNvPr id="4" name="object 4"/>
            <p:cNvSpPr/>
            <p:nvPr/>
          </p:nvSpPr>
          <p:spPr>
            <a:xfrm>
              <a:off x="714375" y="971664"/>
              <a:ext cx="5057775" cy="24130"/>
            </a:xfrm>
            <a:custGeom>
              <a:avLst/>
              <a:gdLst/>
              <a:ahLst/>
              <a:cxnLst/>
              <a:rect l="l" t="t" r="r" b="b"/>
              <a:pathLst>
                <a:path w="5057775" h="24130">
                  <a:moveTo>
                    <a:pt x="5057272" y="24002"/>
                  </a:moveTo>
                  <a:lnTo>
                    <a:pt x="0" y="24002"/>
                  </a:lnTo>
                  <a:lnTo>
                    <a:pt x="0" y="0"/>
                  </a:lnTo>
                  <a:lnTo>
                    <a:pt x="5057272" y="0"/>
                  </a:lnTo>
                  <a:lnTo>
                    <a:pt x="5057272" y="24002"/>
                  </a:lnTo>
                  <a:close/>
                </a:path>
              </a:pathLst>
            </a:custGeom>
            <a:solidFill>
              <a:srgbClr val="000000"/>
            </a:solidFill>
          </p:spPr>
          <p:txBody>
            <a:bodyPr wrap="square" lIns="0" tIns="0" rIns="0" bIns="0" rtlCol="0"/>
            <a:lstStyle/>
            <a:p>
              <a:endParaRPr/>
            </a:p>
          </p:txBody>
        </p:sp>
      </p:grpSp>
      <p:sp>
        <p:nvSpPr>
          <p:cNvPr id="5" name="object 5"/>
          <p:cNvSpPr txBox="1"/>
          <p:nvPr/>
        </p:nvSpPr>
        <p:spPr>
          <a:xfrm>
            <a:off x="741654" y="1055928"/>
            <a:ext cx="119380" cy="1012190"/>
          </a:xfrm>
          <a:prstGeom prst="rect">
            <a:avLst/>
          </a:prstGeom>
        </p:spPr>
        <p:txBody>
          <a:bodyPr vert="horz" wrap="square" lIns="0" tIns="12700" rIns="0" bIns="0" rtlCol="0">
            <a:spAutoFit/>
          </a:bodyPr>
          <a:lstStyle/>
          <a:p>
            <a:pPr marL="12700">
              <a:lnSpc>
                <a:spcPct val="100000"/>
              </a:lnSpc>
              <a:spcBef>
                <a:spcPts val="100"/>
              </a:spcBef>
            </a:pPr>
            <a:r>
              <a:rPr sz="2100" dirty="0">
                <a:latin typeface="Arial MT"/>
                <a:cs typeface="Arial MT"/>
              </a:rPr>
              <a:t>•</a:t>
            </a:r>
            <a:endParaRPr sz="2100">
              <a:latin typeface="Arial MT"/>
              <a:cs typeface="Arial MT"/>
            </a:endParaRPr>
          </a:p>
          <a:p>
            <a:pPr>
              <a:lnSpc>
                <a:spcPct val="100000"/>
              </a:lnSpc>
              <a:spcBef>
                <a:spcPts val="25"/>
              </a:spcBef>
            </a:pPr>
            <a:endParaRPr sz="2350">
              <a:latin typeface="Arial MT"/>
              <a:cs typeface="Arial MT"/>
            </a:endParaRPr>
          </a:p>
          <a:p>
            <a:pPr marL="12700">
              <a:lnSpc>
                <a:spcPct val="100000"/>
              </a:lnSpc>
            </a:pPr>
            <a:r>
              <a:rPr sz="2100" dirty="0">
                <a:latin typeface="Arial MT"/>
                <a:cs typeface="Arial MT"/>
              </a:rPr>
              <a:t>•</a:t>
            </a:r>
            <a:endParaRPr sz="2100">
              <a:latin typeface="Arial MT"/>
              <a:cs typeface="Arial MT"/>
            </a:endParaRPr>
          </a:p>
        </p:txBody>
      </p:sp>
      <p:pic>
        <p:nvPicPr>
          <p:cNvPr id="6" name="object 6"/>
          <p:cNvPicPr/>
          <p:nvPr/>
        </p:nvPicPr>
        <p:blipFill>
          <a:blip r:embed="rId3" cstate="print"/>
          <a:stretch>
            <a:fillRect/>
          </a:stretch>
        </p:blipFill>
        <p:spPr>
          <a:xfrm>
            <a:off x="887858" y="1153014"/>
            <a:ext cx="6141070" cy="229790"/>
          </a:xfrm>
          <a:prstGeom prst="rect">
            <a:avLst/>
          </a:prstGeom>
        </p:spPr>
      </p:pic>
      <p:pic>
        <p:nvPicPr>
          <p:cNvPr id="7" name="object 7"/>
          <p:cNvPicPr/>
          <p:nvPr/>
        </p:nvPicPr>
        <p:blipFill>
          <a:blip r:embed="rId4" cstate="print"/>
          <a:stretch>
            <a:fillRect/>
          </a:stretch>
        </p:blipFill>
        <p:spPr>
          <a:xfrm>
            <a:off x="897656" y="1439657"/>
            <a:ext cx="4386467" cy="228897"/>
          </a:xfrm>
          <a:prstGeom prst="rect">
            <a:avLst/>
          </a:prstGeom>
        </p:spPr>
      </p:pic>
      <p:pic>
        <p:nvPicPr>
          <p:cNvPr id="8" name="object 8"/>
          <p:cNvPicPr/>
          <p:nvPr/>
        </p:nvPicPr>
        <p:blipFill>
          <a:blip r:embed="rId5" cstate="print"/>
          <a:stretch>
            <a:fillRect/>
          </a:stretch>
        </p:blipFill>
        <p:spPr>
          <a:xfrm>
            <a:off x="908298" y="1819764"/>
            <a:ext cx="6524885" cy="229790"/>
          </a:xfrm>
          <a:prstGeom prst="rect">
            <a:avLst/>
          </a:prstGeom>
          <a:effectLst>
            <a:outerShdw blurRad="50800" dist="38100" dir="2700000" algn="tl" rotWithShape="0">
              <a:prstClr val="black">
                <a:alpha val="40000"/>
              </a:prstClr>
            </a:outerShdw>
          </a:effectLst>
        </p:spPr>
      </p:pic>
      <p:pic>
        <p:nvPicPr>
          <p:cNvPr id="9" name="object 9"/>
          <p:cNvPicPr/>
          <p:nvPr/>
        </p:nvPicPr>
        <p:blipFill>
          <a:blip r:embed="rId6" cstate="print"/>
          <a:stretch>
            <a:fillRect/>
          </a:stretch>
        </p:blipFill>
        <p:spPr>
          <a:xfrm>
            <a:off x="905172" y="2105514"/>
            <a:ext cx="7125617" cy="229790"/>
          </a:xfrm>
          <a:prstGeom prst="rect">
            <a:avLst/>
          </a:prstGeom>
          <a:effectLst>
            <a:outerShdw blurRad="50800" dist="38100" dir="2700000" algn="tl" rotWithShape="0">
              <a:prstClr val="black">
                <a:alpha val="40000"/>
              </a:prstClr>
            </a:outerShdw>
          </a:effectLst>
        </p:spPr>
      </p:pic>
      <p:pic>
        <p:nvPicPr>
          <p:cNvPr id="10" name="object 10"/>
          <p:cNvPicPr/>
          <p:nvPr/>
        </p:nvPicPr>
        <p:blipFill>
          <a:blip r:embed="rId7" cstate="print"/>
          <a:stretch>
            <a:fillRect/>
          </a:stretch>
        </p:blipFill>
        <p:spPr>
          <a:xfrm>
            <a:off x="905867" y="2392157"/>
            <a:ext cx="6483989" cy="228897"/>
          </a:xfrm>
          <a:prstGeom prst="rect">
            <a:avLst/>
          </a:prstGeom>
        </p:spPr>
      </p:pic>
      <p:grpSp>
        <p:nvGrpSpPr>
          <p:cNvPr id="11" name="object 11"/>
          <p:cNvGrpSpPr/>
          <p:nvPr/>
        </p:nvGrpSpPr>
        <p:grpSpPr>
          <a:xfrm>
            <a:off x="714375" y="3154752"/>
            <a:ext cx="2994025" cy="228600"/>
            <a:chOff x="714375" y="3154752"/>
            <a:chExt cx="2994025" cy="228600"/>
          </a:xfrm>
        </p:grpSpPr>
        <p:pic>
          <p:nvPicPr>
            <p:cNvPr id="12" name="object 12"/>
            <p:cNvPicPr/>
            <p:nvPr/>
          </p:nvPicPr>
          <p:blipFill>
            <a:blip r:embed="rId8" cstate="print"/>
            <a:stretch>
              <a:fillRect/>
            </a:stretch>
          </p:blipFill>
          <p:spPr>
            <a:xfrm>
              <a:off x="732680" y="3154752"/>
              <a:ext cx="2967394" cy="228302"/>
            </a:xfrm>
            <a:prstGeom prst="rect">
              <a:avLst/>
            </a:prstGeom>
          </p:spPr>
        </p:pic>
        <p:sp>
          <p:nvSpPr>
            <p:cNvPr id="13" name="object 13"/>
            <p:cNvSpPr/>
            <p:nvPr/>
          </p:nvSpPr>
          <p:spPr>
            <a:xfrm>
              <a:off x="714375" y="3352914"/>
              <a:ext cx="2994025" cy="24130"/>
            </a:xfrm>
            <a:custGeom>
              <a:avLst/>
              <a:gdLst/>
              <a:ahLst/>
              <a:cxnLst/>
              <a:rect l="l" t="t" r="r" b="b"/>
              <a:pathLst>
                <a:path w="2994025" h="24129">
                  <a:moveTo>
                    <a:pt x="2993994" y="24002"/>
                  </a:moveTo>
                  <a:lnTo>
                    <a:pt x="0" y="24002"/>
                  </a:lnTo>
                  <a:lnTo>
                    <a:pt x="0" y="0"/>
                  </a:lnTo>
                  <a:lnTo>
                    <a:pt x="2993994" y="0"/>
                  </a:lnTo>
                  <a:lnTo>
                    <a:pt x="2993994" y="24002"/>
                  </a:lnTo>
                  <a:close/>
                </a:path>
              </a:pathLst>
            </a:custGeom>
            <a:solidFill>
              <a:srgbClr val="000000"/>
            </a:solidFill>
          </p:spPr>
          <p:txBody>
            <a:bodyPr wrap="square" lIns="0" tIns="0" rIns="0" bIns="0" rtlCol="0"/>
            <a:lstStyle/>
            <a:p>
              <a:endParaRPr/>
            </a:p>
          </p:txBody>
        </p:sp>
      </p:grpSp>
      <p:sp>
        <p:nvSpPr>
          <p:cNvPr id="14" name="object 14"/>
          <p:cNvSpPr txBox="1"/>
          <p:nvPr/>
        </p:nvSpPr>
        <p:spPr>
          <a:xfrm>
            <a:off x="741654" y="3376219"/>
            <a:ext cx="119380" cy="1549400"/>
          </a:xfrm>
          <a:prstGeom prst="rect">
            <a:avLst/>
          </a:prstGeom>
        </p:spPr>
        <p:txBody>
          <a:bodyPr vert="horz" wrap="square" lIns="0" tIns="73660" rIns="0" bIns="0" rtlCol="0">
            <a:spAutoFit/>
          </a:bodyPr>
          <a:lstStyle/>
          <a:p>
            <a:pPr marL="12700">
              <a:lnSpc>
                <a:spcPct val="100000"/>
              </a:lnSpc>
              <a:spcBef>
                <a:spcPts val="580"/>
              </a:spcBef>
            </a:pPr>
            <a:r>
              <a:rPr sz="2100" dirty="0">
                <a:latin typeface="Arial MT"/>
                <a:cs typeface="Arial MT"/>
              </a:rPr>
              <a:t>•</a:t>
            </a:r>
            <a:endParaRPr sz="2100">
              <a:latin typeface="Arial MT"/>
              <a:cs typeface="Arial MT"/>
            </a:endParaRPr>
          </a:p>
          <a:p>
            <a:pPr marL="12700">
              <a:lnSpc>
                <a:spcPct val="100000"/>
              </a:lnSpc>
              <a:spcBef>
                <a:spcPts val="480"/>
              </a:spcBef>
            </a:pPr>
            <a:r>
              <a:rPr sz="2100" dirty="0">
                <a:latin typeface="Arial MT"/>
                <a:cs typeface="Arial MT"/>
              </a:rPr>
              <a:t>•</a:t>
            </a:r>
            <a:endParaRPr sz="2100">
              <a:latin typeface="Arial MT"/>
              <a:cs typeface="Arial MT"/>
            </a:endParaRPr>
          </a:p>
          <a:p>
            <a:pPr marL="12700">
              <a:lnSpc>
                <a:spcPct val="100000"/>
              </a:lnSpc>
              <a:spcBef>
                <a:spcPts val="480"/>
              </a:spcBef>
            </a:pPr>
            <a:r>
              <a:rPr sz="2100" dirty="0">
                <a:latin typeface="Arial MT"/>
                <a:cs typeface="Arial MT"/>
              </a:rPr>
              <a:t>•</a:t>
            </a:r>
            <a:endParaRPr sz="2100">
              <a:latin typeface="Arial MT"/>
              <a:cs typeface="Arial MT"/>
            </a:endParaRPr>
          </a:p>
          <a:p>
            <a:pPr marL="12700">
              <a:lnSpc>
                <a:spcPct val="100000"/>
              </a:lnSpc>
              <a:spcBef>
                <a:spcPts val="480"/>
              </a:spcBef>
            </a:pPr>
            <a:r>
              <a:rPr sz="2100" dirty="0">
                <a:latin typeface="Arial MT"/>
                <a:cs typeface="Arial MT"/>
              </a:rPr>
              <a:t>•</a:t>
            </a:r>
            <a:endParaRPr sz="2100">
              <a:latin typeface="Arial MT"/>
              <a:cs typeface="Arial MT"/>
            </a:endParaRPr>
          </a:p>
        </p:txBody>
      </p:sp>
      <p:pic>
        <p:nvPicPr>
          <p:cNvPr id="15" name="object 15"/>
          <p:cNvPicPr/>
          <p:nvPr/>
        </p:nvPicPr>
        <p:blipFill>
          <a:blip r:embed="rId9" cstate="print"/>
          <a:stretch>
            <a:fillRect/>
          </a:stretch>
        </p:blipFill>
        <p:spPr>
          <a:xfrm>
            <a:off x="908316" y="3534264"/>
            <a:ext cx="3194056" cy="229790"/>
          </a:xfrm>
          <a:prstGeom prst="rect">
            <a:avLst/>
          </a:prstGeom>
        </p:spPr>
      </p:pic>
      <p:pic>
        <p:nvPicPr>
          <p:cNvPr id="16" name="object 16"/>
          <p:cNvPicPr/>
          <p:nvPr/>
        </p:nvPicPr>
        <p:blipFill>
          <a:blip r:embed="rId10" cstate="print"/>
          <a:stretch>
            <a:fillRect/>
          </a:stretch>
        </p:blipFill>
        <p:spPr>
          <a:xfrm>
            <a:off x="908298" y="3915264"/>
            <a:ext cx="5297034" cy="229790"/>
          </a:xfrm>
          <a:prstGeom prst="rect">
            <a:avLst/>
          </a:prstGeom>
        </p:spPr>
      </p:pic>
      <p:pic>
        <p:nvPicPr>
          <p:cNvPr id="17" name="object 17"/>
          <p:cNvPicPr/>
          <p:nvPr/>
        </p:nvPicPr>
        <p:blipFill>
          <a:blip r:embed="rId11" cstate="print"/>
          <a:stretch>
            <a:fillRect/>
          </a:stretch>
        </p:blipFill>
        <p:spPr>
          <a:xfrm>
            <a:off x="898863" y="4297157"/>
            <a:ext cx="4530628" cy="206275"/>
          </a:xfrm>
          <a:prstGeom prst="rect">
            <a:avLst/>
          </a:prstGeom>
        </p:spPr>
      </p:pic>
      <p:pic>
        <p:nvPicPr>
          <p:cNvPr id="18" name="object 18"/>
          <p:cNvPicPr/>
          <p:nvPr/>
        </p:nvPicPr>
        <p:blipFill>
          <a:blip r:embed="rId12" cstate="print"/>
          <a:stretch>
            <a:fillRect/>
          </a:stretch>
        </p:blipFill>
        <p:spPr>
          <a:xfrm>
            <a:off x="908298" y="4677264"/>
            <a:ext cx="2557109" cy="184844"/>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714375" y="544902"/>
            <a:ext cx="3474085" cy="228600"/>
            <a:chOff x="714375" y="544902"/>
            <a:chExt cx="3474085" cy="228600"/>
          </a:xfrm>
        </p:grpSpPr>
        <p:pic>
          <p:nvPicPr>
            <p:cNvPr id="3" name="object 3"/>
            <p:cNvPicPr/>
            <p:nvPr/>
          </p:nvPicPr>
          <p:blipFill>
            <a:blip r:embed="rId2" cstate="print"/>
            <a:stretch>
              <a:fillRect/>
            </a:stretch>
          </p:blipFill>
          <p:spPr>
            <a:xfrm>
              <a:off x="732680" y="544902"/>
              <a:ext cx="3447402" cy="228302"/>
            </a:xfrm>
            <a:prstGeom prst="rect">
              <a:avLst/>
            </a:prstGeom>
          </p:spPr>
        </p:pic>
        <p:sp>
          <p:nvSpPr>
            <p:cNvPr id="4" name="object 4"/>
            <p:cNvSpPr/>
            <p:nvPr/>
          </p:nvSpPr>
          <p:spPr>
            <a:xfrm>
              <a:off x="714375" y="743064"/>
              <a:ext cx="3474085" cy="24130"/>
            </a:xfrm>
            <a:custGeom>
              <a:avLst/>
              <a:gdLst/>
              <a:ahLst/>
              <a:cxnLst/>
              <a:rect l="l" t="t" r="r" b="b"/>
              <a:pathLst>
                <a:path w="3474085" h="24129">
                  <a:moveTo>
                    <a:pt x="3474001" y="24002"/>
                  </a:moveTo>
                  <a:lnTo>
                    <a:pt x="0" y="24002"/>
                  </a:lnTo>
                  <a:lnTo>
                    <a:pt x="0" y="0"/>
                  </a:lnTo>
                  <a:lnTo>
                    <a:pt x="3474001" y="0"/>
                  </a:lnTo>
                  <a:lnTo>
                    <a:pt x="3474001" y="24002"/>
                  </a:lnTo>
                  <a:close/>
                </a:path>
              </a:pathLst>
            </a:custGeom>
            <a:solidFill>
              <a:srgbClr val="000000"/>
            </a:solidFill>
          </p:spPr>
          <p:txBody>
            <a:bodyPr wrap="square" lIns="0" tIns="0" rIns="0" bIns="0" rtlCol="0"/>
            <a:lstStyle/>
            <a:p>
              <a:endParaRPr/>
            </a:p>
          </p:txBody>
        </p:sp>
      </p:grpSp>
      <p:sp>
        <p:nvSpPr>
          <p:cNvPr id="5" name="object 5"/>
          <p:cNvSpPr txBox="1"/>
          <p:nvPr/>
        </p:nvSpPr>
        <p:spPr>
          <a:xfrm>
            <a:off x="741654" y="827328"/>
            <a:ext cx="119380" cy="1012190"/>
          </a:xfrm>
          <a:prstGeom prst="rect">
            <a:avLst/>
          </a:prstGeom>
        </p:spPr>
        <p:txBody>
          <a:bodyPr vert="horz" wrap="square" lIns="0" tIns="12700" rIns="0" bIns="0" rtlCol="0">
            <a:spAutoFit/>
          </a:bodyPr>
          <a:lstStyle/>
          <a:p>
            <a:pPr marL="12700">
              <a:lnSpc>
                <a:spcPct val="100000"/>
              </a:lnSpc>
              <a:spcBef>
                <a:spcPts val="100"/>
              </a:spcBef>
            </a:pPr>
            <a:r>
              <a:rPr sz="2100" dirty="0">
                <a:latin typeface="Arial MT"/>
                <a:cs typeface="Arial MT"/>
              </a:rPr>
              <a:t>•</a:t>
            </a:r>
            <a:endParaRPr sz="2100">
              <a:latin typeface="Arial MT"/>
              <a:cs typeface="Arial MT"/>
            </a:endParaRPr>
          </a:p>
          <a:p>
            <a:pPr>
              <a:lnSpc>
                <a:spcPct val="100000"/>
              </a:lnSpc>
              <a:spcBef>
                <a:spcPts val="25"/>
              </a:spcBef>
            </a:pPr>
            <a:endParaRPr sz="2350">
              <a:latin typeface="Arial MT"/>
              <a:cs typeface="Arial MT"/>
            </a:endParaRPr>
          </a:p>
          <a:p>
            <a:pPr marL="12700">
              <a:lnSpc>
                <a:spcPct val="100000"/>
              </a:lnSpc>
            </a:pPr>
            <a:r>
              <a:rPr sz="2100" dirty="0">
                <a:latin typeface="Arial MT"/>
                <a:cs typeface="Arial MT"/>
              </a:rPr>
              <a:t>•</a:t>
            </a:r>
            <a:endParaRPr sz="2100">
              <a:latin typeface="Arial MT"/>
              <a:cs typeface="Arial MT"/>
            </a:endParaRPr>
          </a:p>
        </p:txBody>
      </p:sp>
      <p:pic>
        <p:nvPicPr>
          <p:cNvPr id="6" name="object 6"/>
          <p:cNvPicPr/>
          <p:nvPr/>
        </p:nvPicPr>
        <p:blipFill>
          <a:blip r:embed="rId3" cstate="print"/>
          <a:stretch>
            <a:fillRect/>
          </a:stretch>
        </p:blipFill>
        <p:spPr>
          <a:xfrm>
            <a:off x="908298" y="925307"/>
            <a:ext cx="6819546" cy="228897"/>
          </a:xfrm>
          <a:prstGeom prst="rect">
            <a:avLst/>
          </a:prstGeom>
          <a:effectLst>
            <a:outerShdw blurRad="50800" dist="38100" dir="2700000" algn="tl" rotWithShape="0">
              <a:prstClr val="black">
                <a:alpha val="40000"/>
              </a:prstClr>
            </a:outerShdw>
          </a:effectLst>
        </p:spPr>
      </p:pic>
      <p:pic>
        <p:nvPicPr>
          <p:cNvPr id="7" name="object 7"/>
          <p:cNvPicPr/>
          <p:nvPr/>
        </p:nvPicPr>
        <p:blipFill>
          <a:blip r:embed="rId4" cstate="print"/>
          <a:stretch>
            <a:fillRect/>
          </a:stretch>
        </p:blipFill>
        <p:spPr>
          <a:xfrm>
            <a:off x="896396" y="1210164"/>
            <a:ext cx="6770968" cy="229790"/>
          </a:xfrm>
          <a:prstGeom prst="rect">
            <a:avLst/>
          </a:prstGeom>
          <a:effectLst>
            <a:outerShdw blurRad="50800" dist="38100" dir="2700000" algn="tl" rotWithShape="0">
              <a:prstClr val="black">
                <a:alpha val="40000"/>
              </a:prstClr>
            </a:outerShdw>
          </a:effectLst>
        </p:spPr>
      </p:pic>
      <p:pic>
        <p:nvPicPr>
          <p:cNvPr id="8" name="object 8"/>
          <p:cNvPicPr/>
          <p:nvPr/>
        </p:nvPicPr>
        <p:blipFill>
          <a:blip r:embed="rId5" cstate="print"/>
          <a:stretch>
            <a:fillRect/>
          </a:stretch>
        </p:blipFill>
        <p:spPr>
          <a:xfrm>
            <a:off x="908298" y="1591164"/>
            <a:ext cx="6690791" cy="229790"/>
          </a:xfrm>
          <a:prstGeom prst="rect">
            <a:avLst/>
          </a:prstGeom>
        </p:spPr>
      </p:pic>
      <p:pic>
        <p:nvPicPr>
          <p:cNvPr id="9" name="object 9"/>
          <p:cNvPicPr/>
          <p:nvPr/>
        </p:nvPicPr>
        <p:blipFill>
          <a:blip r:embed="rId6" cstate="print"/>
          <a:stretch>
            <a:fillRect/>
          </a:stretch>
        </p:blipFill>
        <p:spPr>
          <a:xfrm>
            <a:off x="897582" y="1876914"/>
            <a:ext cx="7431379" cy="229790"/>
          </a:xfrm>
          <a:prstGeom prst="rect">
            <a:avLst/>
          </a:prstGeom>
        </p:spPr>
      </p:pic>
      <p:pic>
        <p:nvPicPr>
          <p:cNvPr id="10" name="object 10"/>
          <p:cNvPicPr/>
          <p:nvPr/>
        </p:nvPicPr>
        <p:blipFill>
          <a:blip r:embed="rId7" cstate="print"/>
          <a:stretch>
            <a:fillRect/>
          </a:stretch>
        </p:blipFill>
        <p:spPr>
          <a:xfrm>
            <a:off x="897880" y="2163557"/>
            <a:ext cx="2138046" cy="183951"/>
          </a:xfrm>
          <a:prstGeom prst="rect">
            <a:avLst/>
          </a:prstGeom>
        </p:spPr>
      </p:pic>
      <p:grpSp>
        <p:nvGrpSpPr>
          <p:cNvPr id="11" name="object 11"/>
          <p:cNvGrpSpPr/>
          <p:nvPr/>
        </p:nvGrpSpPr>
        <p:grpSpPr>
          <a:xfrm>
            <a:off x="714375" y="2925706"/>
            <a:ext cx="3432175" cy="228600"/>
            <a:chOff x="714375" y="2925706"/>
            <a:chExt cx="3432175" cy="228600"/>
          </a:xfrm>
        </p:grpSpPr>
        <p:pic>
          <p:nvPicPr>
            <p:cNvPr id="12" name="object 12"/>
            <p:cNvPicPr/>
            <p:nvPr/>
          </p:nvPicPr>
          <p:blipFill>
            <a:blip r:embed="rId8" cstate="print"/>
            <a:stretch>
              <a:fillRect/>
            </a:stretch>
          </p:blipFill>
          <p:spPr>
            <a:xfrm>
              <a:off x="732680" y="2925706"/>
              <a:ext cx="3405469" cy="228600"/>
            </a:xfrm>
            <a:prstGeom prst="rect">
              <a:avLst/>
            </a:prstGeom>
          </p:spPr>
        </p:pic>
        <p:sp>
          <p:nvSpPr>
            <p:cNvPr id="13" name="object 13"/>
            <p:cNvSpPr/>
            <p:nvPr/>
          </p:nvSpPr>
          <p:spPr>
            <a:xfrm>
              <a:off x="714375" y="3124314"/>
              <a:ext cx="3432175" cy="24130"/>
            </a:xfrm>
            <a:custGeom>
              <a:avLst/>
              <a:gdLst/>
              <a:ahLst/>
              <a:cxnLst/>
              <a:rect l="l" t="t" r="r" b="b"/>
              <a:pathLst>
                <a:path w="3432175" h="24130">
                  <a:moveTo>
                    <a:pt x="3432069" y="24002"/>
                  </a:moveTo>
                  <a:lnTo>
                    <a:pt x="0" y="24002"/>
                  </a:lnTo>
                  <a:lnTo>
                    <a:pt x="0" y="0"/>
                  </a:lnTo>
                  <a:lnTo>
                    <a:pt x="3432069" y="0"/>
                  </a:lnTo>
                  <a:lnTo>
                    <a:pt x="3432069" y="24002"/>
                  </a:lnTo>
                  <a:close/>
                </a:path>
              </a:pathLst>
            </a:custGeom>
            <a:solidFill>
              <a:srgbClr val="000000"/>
            </a:solidFill>
          </p:spPr>
          <p:txBody>
            <a:bodyPr wrap="square" lIns="0" tIns="0" rIns="0" bIns="0" rtlCol="0"/>
            <a:lstStyle/>
            <a:p>
              <a:endParaRPr/>
            </a:p>
          </p:txBody>
        </p:sp>
      </p:grpSp>
      <p:graphicFrame>
        <p:nvGraphicFramePr>
          <p:cNvPr id="14" name="object 14"/>
          <p:cNvGraphicFramePr>
            <a:graphicFrameLocks noGrp="1"/>
          </p:cNvGraphicFramePr>
          <p:nvPr/>
        </p:nvGraphicFramePr>
        <p:xfrm>
          <a:off x="1060450" y="3346450"/>
          <a:ext cx="6933565" cy="1904998"/>
        </p:xfrm>
        <a:graphic>
          <a:graphicData uri="http://schemas.openxmlformats.org/drawingml/2006/table">
            <a:tbl>
              <a:tblPr firstRow="1" bandRow="1">
                <a:tableStyleId>{2D5ABB26-0587-4C30-8999-92F81FD0307C}</a:tableStyleId>
              </a:tblPr>
              <a:tblGrid>
                <a:gridCol w="3553460">
                  <a:extLst>
                    <a:ext uri="{9D8B030D-6E8A-4147-A177-3AD203B41FA5}">
                      <a16:colId xmlns:a16="http://schemas.microsoft.com/office/drawing/2014/main" val="20000"/>
                    </a:ext>
                  </a:extLst>
                </a:gridCol>
                <a:gridCol w="3380105">
                  <a:extLst>
                    <a:ext uri="{9D8B030D-6E8A-4147-A177-3AD203B41FA5}">
                      <a16:colId xmlns:a16="http://schemas.microsoft.com/office/drawing/2014/main" val="20001"/>
                    </a:ext>
                  </a:extLst>
                </a:gridCol>
              </a:tblGrid>
              <a:tr h="473824">
                <a:tc>
                  <a:txBody>
                    <a:bodyPr/>
                    <a:lstStyle/>
                    <a:p>
                      <a:pPr>
                        <a:lnSpc>
                          <a:spcPct val="100000"/>
                        </a:lnSpc>
                      </a:pPr>
                      <a:endParaRPr sz="21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2C4"/>
                    </a:solidFill>
                  </a:tcPr>
                </a:tc>
                <a:tc>
                  <a:txBody>
                    <a:bodyPr/>
                    <a:lstStyle/>
                    <a:p>
                      <a:pPr>
                        <a:lnSpc>
                          <a:spcPct val="100000"/>
                        </a:lnSpc>
                      </a:pPr>
                      <a:endParaRPr sz="21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2C4"/>
                    </a:solidFill>
                  </a:tcPr>
                </a:tc>
                <a:extLst>
                  <a:ext uri="{0D108BD9-81ED-4DB2-BD59-A6C34878D82A}">
                    <a16:rowId xmlns:a16="http://schemas.microsoft.com/office/drawing/2014/main" val="10000"/>
                  </a:ext>
                </a:extLst>
              </a:tr>
              <a:tr h="1431174">
                <a:tc>
                  <a:txBody>
                    <a:bodyPr/>
                    <a:lstStyle/>
                    <a:p>
                      <a:pPr>
                        <a:lnSpc>
                          <a:spcPct val="100000"/>
                        </a:lnSpc>
                      </a:pPr>
                      <a:endParaRPr sz="21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DD4EA"/>
                    </a:solidFill>
                  </a:tcPr>
                </a:tc>
                <a:tc>
                  <a:txBody>
                    <a:bodyPr/>
                    <a:lstStyle/>
                    <a:p>
                      <a:pPr>
                        <a:lnSpc>
                          <a:spcPct val="100000"/>
                        </a:lnSpc>
                      </a:pPr>
                      <a:endParaRPr sz="21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DD4EA"/>
                    </a:solidFill>
                  </a:tcPr>
                </a:tc>
                <a:extLst>
                  <a:ext uri="{0D108BD9-81ED-4DB2-BD59-A6C34878D82A}">
                    <a16:rowId xmlns:a16="http://schemas.microsoft.com/office/drawing/2014/main" val="10001"/>
                  </a:ext>
                </a:extLst>
              </a:tr>
            </a:tbl>
          </a:graphicData>
        </a:graphic>
      </p:graphicFrame>
      <p:grpSp>
        <p:nvGrpSpPr>
          <p:cNvPr id="15" name="object 15"/>
          <p:cNvGrpSpPr/>
          <p:nvPr/>
        </p:nvGrpSpPr>
        <p:grpSpPr>
          <a:xfrm>
            <a:off x="1152525" y="3438215"/>
            <a:ext cx="2160905" cy="147955"/>
            <a:chOff x="1152525" y="3438215"/>
            <a:chExt cx="2160905" cy="147955"/>
          </a:xfrm>
        </p:grpSpPr>
        <p:pic>
          <p:nvPicPr>
            <p:cNvPr id="16" name="object 16"/>
            <p:cNvPicPr/>
            <p:nvPr/>
          </p:nvPicPr>
          <p:blipFill>
            <a:blip r:embed="rId9" cstate="print"/>
            <a:stretch>
              <a:fillRect/>
            </a:stretch>
          </p:blipFill>
          <p:spPr>
            <a:xfrm>
              <a:off x="1154608" y="3438215"/>
              <a:ext cx="2152901" cy="147786"/>
            </a:xfrm>
            <a:prstGeom prst="rect">
              <a:avLst/>
            </a:prstGeom>
          </p:spPr>
        </p:pic>
        <p:sp>
          <p:nvSpPr>
            <p:cNvPr id="17" name="object 17"/>
            <p:cNvSpPr/>
            <p:nvPr/>
          </p:nvSpPr>
          <p:spPr>
            <a:xfrm>
              <a:off x="1152525" y="3566636"/>
              <a:ext cx="2160905" cy="15875"/>
            </a:xfrm>
            <a:custGeom>
              <a:avLst/>
              <a:gdLst/>
              <a:ahLst/>
              <a:cxnLst/>
              <a:rect l="l" t="t" r="r" b="b"/>
              <a:pathLst>
                <a:path w="2160904" h="15875">
                  <a:moveTo>
                    <a:pt x="2160370" y="15430"/>
                  </a:moveTo>
                  <a:lnTo>
                    <a:pt x="0" y="15430"/>
                  </a:lnTo>
                  <a:lnTo>
                    <a:pt x="0" y="0"/>
                  </a:lnTo>
                  <a:lnTo>
                    <a:pt x="2160370" y="0"/>
                  </a:lnTo>
                  <a:lnTo>
                    <a:pt x="2160370" y="15430"/>
                  </a:lnTo>
                  <a:close/>
                </a:path>
              </a:pathLst>
            </a:custGeom>
            <a:solidFill>
              <a:srgbClr val="FFFFFF"/>
            </a:solidFill>
          </p:spPr>
          <p:txBody>
            <a:bodyPr wrap="square" lIns="0" tIns="0" rIns="0" bIns="0" rtlCol="0"/>
            <a:lstStyle/>
            <a:p>
              <a:endParaRPr/>
            </a:p>
          </p:txBody>
        </p:sp>
      </p:grpSp>
      <p:grpSp>
        <p:nvGrpSpPr>
          <p:cNvPr id="18" name="object 18"/>
          <p:cNvGrpSpPr/>
          <p:nvPr/>
        </p:nvGrpSpPr>
        <p:grpSpPr>
          <a:xfrm>
            <a:off x="4706299" y="3438215"/>
            <a:ext cx="2360295" cy="147955"/>
            <a:chOff x="4706299" y="3438215"/>
            <a:chExt cx="2360295" cy="147955"/>
          </a:xfrm>
        </p:grpSpPr>
        <p:pic>
          <p:nvPicPr>
            <p:cNvPr id="19" name="object 19"/>
            <p:cNvPicPr/>
            <p:nvPr/>
          </p:nvPicPr>
          <p:blipFill>
            <a:blip r:embed="rId10" cstate="print"/>
            <a:stretch>
              <a:fillRect/>
            </a:stretch>
          </p:blipFill>
          <p:spPr>
            <a:xfrm>
              <a:off x="4718057" y="3438215"/>
              <a:ext cx="2342555" cy="147786"/>
            </a:xfrm>
            <a:prstGeom prst="rect">
              <a:avLst/>
            </a:prstGeom>
          </p:spPr>
        </p:pic>
        <p:sp>
          <p:nvSpPr>
            <p:cNvPr id="20" name="object 20"/>
            <p:cNvSpPr/>
            <p:nvPr/>
          </p:nvSpPr>
          <p:spPr>
            <a:xfrm>
              <a:off x="4706299" y="3566636"/>
              <a:ext cx="2360295" cy="15875"/>
            </a:xfrm>
            <a:custGeom>
              <a:avLst/>
              <a:gdLst/>
              <a:ahLst/>
              <a:cxnLst/>
              <a:rect l="l" t="t" r="r" b="b"/>
              <a:pathLst>
                <a:path w="2360295" h="15875">
                  <a:moveTo>
                    <a:pt x="2359697" y="15430"/>
                  </a:moveTo>
                  <a:lnTo>
                    <a:pt x="0" y="15430"/>
                  </a:lnTo>
                  <a:lnTo>
                    <a:pt x="0" y="0"/>
                  </a:lnTo>
                  <a:lnTo>
                    <a:pt x="2359697" y="0"/>
                  </a:lnTo>
                  <a:lnTo>
                    <a:pt x="2359697" y="15430"/>
                  </a:lnTo>
                  <a:close/>
                </a:path>
              </a:pathLst>
            </a:custGeom>
            <a:solidFill>
              <a:srgbClr val="FFFFFF"/>
            </a:solidFill>
          </p:spPr>
          <p:txBody>
            <a:bodyPr wrap="square" lIns="0" tIns="0" rIns="0" bIns="0" rtlCol="0"/>
            <a:lstStyle/>
            <a:p>
              <a:endParaRPr/>
            </a:p>
          </p:txBody>
        </p:sp>
      </p:grpSp>
      <p:pic>
        <p:nvPicPr>
          <p:cNvPr id="21" name="object 21"/>
          <p:cNvPicPr/>
          <p:nvPr/>
        </p:nvPicPr>
        <p:blipFill>
          <a:blip r:embed="rId11" cstate="print"/>
          <a:stretch>
            <a:fillRect/>
          </a:stretch>
        </p:blipFill>
        <p:spPr>
          <a:xfrm>
            <a:off x="1167159" y="3910552"/>
            <a:ext cx="2891346" cy="149274"/>
          </a:xfrm>
          <a:prstGeom prst="rect">
            <a:avLst/>
          </a:prstGeom>
        </p:spPr>
      </p:pic>
      <p:pic>
        <p:nvPicPr>
          <p:cNvPr id="22" name="object 22"/>
          <p:cNvPicPr/>
          <p:nvPr/>
        </p:nvPicPr>
        <p:blipFill>
          <a:blip r:embed="rId12" cstate="print"/>
          <a:stretch>
            <a:fillRect/>
          </a:stretch>
        </p:blipFill>
        <p:spPr>
          <a:xfrm>
            <a:off x="1161192" y="4329652"/>
            <a:ext cx="1693550" cy="147637"/>
          </a:xfrm>
          <a:prstGeom prst="rect">
            <a:avLst/>
          </a:prstGeom>
        </p:spPr>
      </p:pic>
      <p:pic>
        <p:nvPicPr>
          <p:cNvPr id="23" name="object 23"/>
          <p:cNvPicPr/>
          <p:nvPr/>
        </p:nvPicPr>
        <p:blipFill>
          <a:blip r:embed="rId13" cstate="print"/>
          <a:stretch>
            <a:fillRect/>
          </a:stretch>
        </p:blipFill>
        <p:spPr>
          <a:xfrm>
            <a:off x="1162158" y="4120102"/>
            <a:ext cx="1495434" cy="147637"/>
          </a:xfrm>
          <a:prstGeom prst="rect">
            <a:avLst/>
          </a:prstGeom>
        </p:spPr>
      </p:pic>
      <p:pic>
        <p:nvPicPr>
          <p:cNvPr id="24" name="object 24"/>
          <p:cNvPicPr/>
          <p:nvPr/>
        </p:nvPicPr>
        <p:blipFill>
          <a:blip r:embed="rId14" cstate="print"/>
          <a:stretch>
            <a:fillRect/>
          </a:stretch>
        </p:blipFill>
        <p:spPr>
          <a:xfrm>
            <a:off x="1156642" y="4539202"/>
            <a:ext cx="2145072" cy="149274"/>
          </a:xfrm>
          <a:prstGeom prst="rect">
            <a:avLst/>
          </a:prstGeom>
        </p:spPr>
      </p:pic>
      <p:pic>
        <p:nvPicPr>
          <p:cNvPr id="25" name="object 25"/>
          <p:cNvPicPr/>
          <p:nvPr/>
        </p:nvPicPr>
        <p:blipFill>
          <a:blip r:embed="rId15" cstate="print"/>
          <a:stretch>
            <a:fillRect/>
          </a:stretch>
        </p:blipFill>
        <p:spPr>
          <a:xfrm>
            <a:off x="5056790" y="3912635"/>
            <a:ext cx="2458780" cy="147191"/>
          </a:xfrm>
          <a:prstGeom prst="rect">
            <a:avLst/>
          </a:prstGeom>
        </p:spPr>
      </p:pic>
      <p:pic>
        <p:nvPicPr>
          <p:cNvPr id="26" name="object 26"/>
          <p:cNvPicPr/>
          <p:nvPr/>
        </p:nvPicPr>
        <p:blipFill>
          <a:blip r:embed="rId16" cstate="print"/>
          <a:stretch>
            <a:fillRect/>
          </a:stretch>
        </p:blipFill>
        <p:spPr>
          <a:xfrm>
            <a:off x="5056790" y="4122185"/>
            <a:ext cx="1705226" cy="147191"/>
          </a:xfrm>
          <a:prstGeom prst="rect">
            <a:avLst/>
          </a:prstGeom>
        </p:spPr>
      </p:pic>
      <p:pic>
        <p:nvPicPr>
          <p:cNvPr id="27" name="object 27"/>
          <p:cNvPicPr/>
          <p:nvPr/>
        </p:nvPicPr>
        <p:blipFill>
          <a:blip r:embed="rId17" cstate="print"/>
          <a:stretch>
            <a:fillRect/>
          </a:stretch>
        </p:blipFill>
        <p:spPr>
          <a:xfrm>
            <a:off x="5056790" y="4337391"/>
            <a:ext cx="1671572" cy="141535"/>
          </a:xfrm>
          <a:prstGeom prst="rect">
            <a:avLst/>
          </a:prstGeom>
        </p:spPr>
      </p:pic>
      <p:pic>
        <p:nvPicPr>
          <p:cNvPr id="28" name="object 28"/>
          <p:cNvPicPr/>
          <p:nvPr/>
        </p:nvPicPr>
        <p:blipFill>
          <a:blip r:embed="rId18" cstate="print"/>
          <a:stretch>
            <a:fillRect/>
          </a:stretch>
        </p:blipFill>
        <p:spPr>
          <a:xfrm>
            <a:off x="4657257" y="3910552"/>
            <a:ext cx="123558" cy="985837"/>
          </a:xfrm>
          <a:prstGeom prst="rect">
            <a:avLst/>
          </a:prstGeom>
        </p:spPr>
      </p:pic>
      <p:pic>
        <p:nvPicPr>
          <p:cNvPr id="29" name="object 29"/>
          <p:cNvPicPr/>
          <p:nvPr/>
        </p:nvPicPr>
        <p:blipFill>
          <a:blip r:embed="rId19" cstate="print"/>
          <a:stretch>
            <a:fillRect/>
          </a:stretch>
        </p:blipFill>
        <p:spPr>
          <a:xfrm>
            <a:off x="5056790" y="4541285"/>
            <a:ext cx="1775007" cy="147190"/>
          </a:xfrm>
          <a:prstGeom prst="rect">
            <a:avLst/>
          </a:prstGeom>
        </p:spPr>
      </p:pic>
      <p:pic>
        <p:nvPicPr>
          <p:cNvPr id="30" name="object 30"/>
          <p:cNvPicPr/>
          <p:nvPr/>
        </p:nvPicPr>
        <p:blipFill>
          <a:blip r:embed="rId20" cstate="print"/>
          <a:stretch>
            <a:fillRect/>
          </a:stretch>
        </p:blipFill>
        <p:spPr>
          <a:xfrm>
            <a:off x="5056790" y="4750835"/>
            <a:ext cx="2811391" cy="147190"/>
          </a:xfrm>
          <a:prstGeom prst="rect">
            <a:avLst/>
          </a:prstGeom>
        </p:spPr>
      </p:pic>
      <p:pic>
        <p:nvPicPr>
          <p:cNvPr id="31" name="object 31"/>
          <p:cNvPicPr/>
          <p:nvPr/>
        </p:nvPicPr>
        <p:blipFill>
          <a:blip r:embed="rId21" cstate="print"/>
          <a:stretch>
            <a:fillRect/>
          </a:stretch>
        </p:blipFill>
        <p:spPr>
          <a:xfrm>
            <a:off x="5056939" y="4960385"/>
            <a:ext cx="1376191" cy="14719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50</TotalTime>
  <Words>144</Words>
  <Application>Microsoft Office PowerPoint</Application>
  <PresentationFormat>On-screen Show (4:3)</PresentationFormat>
  <Paragraphs>131</Paragraphs>
  <Slides>24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Arial</vt:lpstr>
      <vt:lpstr>Arial MT</vt:lpstr>
      <vt:lpstr>Calibri</vt:lpstr>
      <vt:lpstr>Google Sans</vt:lpstr>
      <vt:lpstr>Segoe UI Symbol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cp:lastModifiedBy>
  <cp:revision>8</cp:revision>
  <dcterms:created xsi:type="dcterms:W3CDTF">2024-01-10T05:04:59Z</dcterms:created>
  <dcterms:modified xsi:type="dcterms:W3CDTF">2024-01-11T07:35:28Z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or">
    <vt:lpwstr>Google</vt:lpwstr>
  </property>
</Properties>
</file>