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4" r:id="rId4"/>
    <p:sldId id="265" r:id="rId5"/>
    <p:sldId id="266" r:id="rId6"/>
    <p:sldId id="270" r:id="rId7"/>
    <p:sldId id="271" r:id="rId8"/>
    <p:sldId id="272" r:id="rId9"/>
    <p:sldId id="273" r:id="rId10"/>
    <p:sldId id="274" r:id="rId11"/>
    <p:sldId id="335" r:id="rId12"/>
    <p:sldId id="336" r:id="rId13"/>
    <p:sldId id="331" r:id="rId14"/>
    <p:sldId id="332" r:id="rId15"/>
    <p:sldId id="333" r:id="rId16"/>
    <p:sldId id="33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</p:sldIdLst>
  <p:sldSz cx="6076950" cy="4552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2" d="100"/>
          <a:sy n="162" d="100"/>
        </p:scale>
        <p:origin x="170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4" y="0"/>
            <a:ext cx="5991486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19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8" y="0"/>
            <a:ext cx="6015091" cy="455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93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77332" y="1708216"/>
            <a:ext cx="2698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rgbClr val="000000"/>
                </a:solidFill>
                <a:latin typeface="Poppins"/>
              </a:rPr>
              <a:t>Class Diagram for ATM</a:t>
            </a:r>
            <a:endParaRPr lang="en-IN" b="1" i="0" dirty="0">
              <a:solidFill>
                <a:srgbClr val="000000"/>
              </a:solidFill>
              <a:effectLst/>
              <a:latin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79172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0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41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66143" y="1510859"/>
            <a:ext cx="386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Poppins"/>
              </a:rPr>
              <a:t>Class Diagram for Online Shopping</a:t>
            </a:r>
            <a:endParaRPr lang="en-US" b="1" i="0" dirty="0">
              <a:solidFill>
                <a:srgbClr val="000000"/>
              </a:solidFill>
              <a:effectLst/>
              <a:latin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210146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29141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55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10" y="371659"/>
            <a:ext cx="4819773" cy="379918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9</Words>
  <Application>Microsoft Office PowerPoint</Application>
  <PresentationFormat>Custom</PresentationFormat>
  <Paragraphs>2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Arial</vt:lpstr>
      <vt:lpstr>Calibri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Admin</cp:lastModifiedBy>
  <cp:revision>6</cp:revision>
  <dcterms:created xsi:type="dcterms:W3CDTF">2013-01-27T09:14:16Z</dcterms:created>
  <dcterms:modified xsi:type="dcterms:W3CDTF">2023-11-22T05:28:17Z</dcterms:modified>
  <cp:category/>
</cp:coreProperties>
</file>