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396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44" r:id="rId70"/>
    <p:sldId id="345" r:id="rId71"/>
    <p:sldId id="346" r:id="rId72"/>
    <p:sldId id="347" r:id="rId73"/>
    <p:sldId id="348" r:id="rId74"/>
    <p:sldId id="349" r:id="rId75"/>
    <p:sldId id="350" r:id="rId76"/>
    <p:sldId id="351" r:id="rId77"/>
    <p:sldId id="352" r:id="rId78"/>
    <p:sldId id="353" r:id="rId79"/>
    <p:sldId id="354" r:id="rId80"/>
    <p:sldId id="355" r:id="rId81"/>
    <p:sldId id="356" r:id="rId82"/>
    <p:sldId id="357" r:id="rId83"/>
    <p:sldId id="358" r:id="rId84"/>
    <p:sldId id="359" r:id="rId85"/>
    <p:sldId id="360" r:id="rId86"/>
    <p:sldId id="361" r:id="rId87"/>
    <p:sldId id="362" r:id="rId88"/>
    <p:sldId id="364" r:id="rId89"/>
    <p:sldId id="397" r:id="rId90"/>
    <p:sldId id="365" r:id="rId91"/>
    <p:sldId id="366" r:id="rId92"/>
    <p:sldId id="367" r:id="rId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2-unit-3advanced-state-modeling-interaction-meodelling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3-unit-3advanced-state-modeling-interaction-meodelling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4-unit-3advanced-state-modeling-interaction-meodelling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5-unit-3advanced-state-modeling-interaction-meodelling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6-unit-3advanced-state-modeling-interaction-meodelling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7-unit-3advanced-state-modeling-interaction-meodelling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8-unit-3advanced-state-modeling-interaction-meodelling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9-unit-3advanced-state-modeling-interaction-meodelling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0-unit-3advanced-state-modeling-interaction-meodelling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1-unit-3advanced-state-modeling-interaction-meodelling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2-unit-3advanced-state-modeling-interaction-meodelling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3-unit-3advanced-state-modeling-interaction-meodelling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4-unit-3advanced-state-modeling-interaction-meodelling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5-unit-3advanced-state-modeling-interaction-meodelling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6-unit-3advanced-state-modeling-interaction-meodelling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use-case-diagram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81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7-unit-3advanced-state-modeling-interaction-meodelling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8-unit-3advanced-state-modeling-interaction-meodelling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9-unit-3advanced-state-modeling-interaction-meodelling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0-unit-3advanced-state-modeling-interaction-meodelling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1-unit-3advanced-state-modeling-interaction-meodelling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2-unit-3advanced-state-modeling-interaction-meodelling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3-unit-3advanced-state-modeling-interaction-meodelling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4-unit-3advanced-state-modeling-interaction-meodelling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5-unit-3advanced-state-modeling-interaction-meodelling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6-unit-3advanced-state-modeling-interaction-meodelling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7-unit-3advanced-state-modeling-interaction-meodelling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8-unit-3advanced-state-modeling-interaction-meodelling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9-unit-3advanced-state-modeling-interaction-meodelling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0-unit-3advanced-state-modeling-interaction-meodelling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1-unit-3advanced-state-modeling-interaction-meodelling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2-unit-3advanced-state-modeling-interaction-meodelling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3-unit-3advanced-state-modeling-interaction-meodelling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4-unit-3advanced-state-modeling-interaction-meodelling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5-unit-3advanced-state-modeling-interaction-meodelling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6-unit-3advanced-state-modeling-interaction-meodelling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7-unit-3advanced-state-modeling-interaction-meodelling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8-unit-3advanced-state-modeling-interaction-meodelling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9-unit-3advanced-state-modeling-interaction-meodelling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0-unit-3advanced-state-modeling-interaction-meodelling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1-unit-3advanced-state-modeling-interaction-meodelling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2-unit-3advanced-state-modeling-interaction-meodelling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3-unit-3advanced-state-modeling-interaction-meodelling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4-unit-3advanced-state-modeling-interaction-meodelling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5-unit-3advanced-state-modeling-interaction-meodelling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6-unit-3advanced-state-modeling-interaction-meodelling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7-unit-3advanced-state-modeling-interaction-meodelling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8-unit-3advanced-state-modeling-interaction-meodelling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9-unit-3advanced-state-modeling-interaction-meodelling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0-unit-3advanced-state-modeling-interaction-meodelling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1-unit-3advanced-state-modeling-interaction-meodelling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2-unit-3advanced-state-modeling-interaction-meodelling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3-unit-3advanced-state-modeling-interaction-meodelling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4-unit-3advanced-state-modeling-interaction-meodelling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5-unit-3advanced-state-modeling-interaction-meodelling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6-unit-3advanced-state-modeling-interaction-meodelling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7-unit-3advanced-state-modeling-interaction-meodelling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8-unit-3advanced-state-modeling-interaction-meodelling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9-unit-3advanced-state-modeling-interaction-meodelling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0-unit-3advanced-state-modeling-interaction-meodelling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1-unit-3advanced-state-modeling-interaction-meodelling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2-unit-3advanced-state-modeling-interaction-meodelling-8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3-unit-3advanced-state-modeling-interaction-meodelling-8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4-unit-3advanced-state-modeling-interaction-meodelling-8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5-unit-3advanced-state-modeling-interaction-meodelling-8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6-unit-3advanced-state-modeling-interaction-meodelling-8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7-unit-3advanced-state-modeling-interaction-meodelling-8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8-unit-3advanced-state-modeling-interaction-meodelling-8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9-unit-3advanced-state-modeling-interaction-meodelling-8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0-unit-3advanced-state-modeling-interaction-meodelling-9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1-unit-3advanced-state-modeling-interaction-meodelling-9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2-unit-3advanced-state-modeling-interaction-meodelling-9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3-unit-3advanced-state-modeling-interaction-meodelling-9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4-unit-3advanced-state-modeling-interaction-meodelling-9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5-unit-3advanced-state-modeling-interaction-meodelling-9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6-unit-3advanced-state-modeling-interaction-meodelling-9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7-unit-3advanced-state-modeling-interaction-meodelling-9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8-unit-3advanced-state-modeling-interaction-meodelling-9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9-unit-3advanced-state-modeling-interaction-meodelling-9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-unit-3advanced-state-modeling-interaction-meodelling-10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-unit-3advanced-state-modeling-interaction-meodelling-10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-unit-3advanced-state-modeling-interaction-meodelling-10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-unit-3advanced-state-modeling-interaction-meodelling-10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4-unit-3advanced-state-modeling-interaction-meodelling-10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-unit-3advanced-state-modeling-interaction-meodelling-10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6-unit-3advanced-state-modeling-interaction-meodelling-10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7-unit-3advanced-state-modeling-interaction-meodelling-10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9-unit-3advanced-state-modeling-interaction-meodelling-10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419100"/>
            <a:ext cx="692467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828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0-unit-3advanced-state-modeling-interaction-meodelling-1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1-unit-3advanced-state-modeling-interaction-meodelling-1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2-unit-3advanced-state-modeling-interaction-meodelling-1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Admin</cp:lastModifiedBy>
  <cp:revision>4</cp:revision>
  <dcterms:created xsi:type="dcterms:W3CDTF">2013-01-27T09:14:16Z</dcterms:created>
  <dcterms:modified xsi:type="dcterms:W3CDTF">2023-11-28T08:51:42Z</dcterms:modified>
  <cp:category/>
</cp:coreProperties>
</file>