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2"/>
  </p:notesMasterIdLst>
  <p:sldIdLst>
    <p:sldId id="257" r:id="rId2"/>
    <p:sldId id="698" r:id="rId3"/>
    <p:sldId id="261" r:id="rId4"/>
    <p:sldId id="821" r:id="rId5"/>
    <p:sldId id="263" r:id="rId6"/>
    <p:sldId id="269" r:id="rId7"/>
    <p:sldId id="270" r:id="rId8"/>
    <p:sldId id="272" r:id="rId9"/>
    <p:sldId id="274" r:id="rId10"/>
    <p:sldId id="275" r:id="rId11"/>
    <p:sldId id="823" r:id="rId12"/>
    <p:sldId id="276" r:id="rId13"/>
    <p:sldId id="279" r:id="rId14"/>
    <p:sldId id="280" r:id="rId15"/>
    <p:sldId id="281" r:id="rId16"/>
    <p:sldId id="282" r:id="rId17"/>
    <p:sldId id="283" r:id="rId18"/>
    <p:sldId id="807" r:id="rId19"/>
    <p:sldId id="301" r:id="rId20"/>
    <p:sldId id="303" r:id="rId21"/>
    <p:sldId id="822" r:id="rId22"/>
    <p:sldId id="833" r:id="rId23"/>
    <p:sldId id="834" r:id="rId24"/>
    <p:sldId id="835" r:id="rId25"/>
    <p:sldId id="836" r:id="rId26"/>
    <p:sldId id="837" r:id="rId27"/>
    <p:sldId id="838" r:id="rId28"/>
    <p:sldId id="323" r:id="rId29"/>
    <p:sldId id="753" r:id="rId30"/>
    <p:sldId id="754" r:id="rId31"/>
    <p:sldId id="755" r:id="rId32"/>
    <p:sldId id="825" r:id="rId33"/>
    <p:sldId id="331" r:id="rId34"/>
    <p:sldId id="756" r:id="rId35"/>
    <p:sldId id="757" r:id="rId36"/>
    <p:sldId id="758" r:id="rId37"/>
    <p:sldId id="759" r:id="rId38"/>
    <p:sldId id="760" r:id="rId39"/>
    <p:sldId id="839" r:id="rId40"/>
    <p:sldId id="840" r:id="rId41"/>
    <p:sldId id="841" r:id="rId42"/>
    <p:sldId id="842" r:id="rId43"/>
    <p:sldId id="843" r:id="rId44"/>
    <p:sldId id="844" r:id="rId45"/>
    <p:sldId id="845" r:id="rId46"/>
    <p:sldId id="345" r:id="rId47"/>
    <p:sldId id="764" r:id="rId48"/>
    <p:sldId id="765" r:id="rId49"/>
    <p:sldId id="809" r:id="rId50"/>
    <p:sldId id="766" r:id="rId51"/>
    <p:sldId id="826" r:id="rId52"/>
    <p:sldId id="811" r:id="rId53"/>
    <p:sldId id="767" r:id="rId54"/>
    <p:sldId id="768" r:id="rId55"/>
    <p:sldId id="367" r:id="rId56"/>
    <p:sldId id="371" r:id="rId57"/>
    <p:sldId id="372" r:id="rId58"/>
    <p:sldId id="375" r:id="rId59"/>
    <p:sldId id="380" r:id="rId60"/>
    <p:sldId id="382" r:id="rId61"/>
    <p:sldId id="771" r:id="rId62"/>
    <p:sldId id="769" r:id="rId63"/>
    <p:sldId id="389" r:id="rId64"/>
    <p:sldId id="390" r:id="rId65"/>
    <p:sldId id="391" r:id="rId66"/>
    <p:sldId id="395" r:id="rId67"/>
    <p:sldId id="396" r:id="rId68"/>
    <p:sldId id="398" r:id="rId69"/>
    <p:sldId id="400" r:id="rId70"/>
    <p:sldId id="773" r:id="rId71"/>
    <p:sldId id="774" r:id="rId72"/>
    <p:sldId id="775" r:id="rId73"/>
    <p:sldId id="776" r:id="rId74"/>
    <p:sldId id="777" r:id="rId75"/>
    <p:sldId id="778" r:id="rId76"/>
    <p:sldId id="779" r:id="rId77"/>
    <p:sldId id="780" r:id="rId78"/>
    <p:sldId id="781" r:id="rId79"/>
    <p:sldId id="782" r:id="rId80"/>
    <p:sldId id="783" r:id="rId81"/>
    <p:sldId id="784" r:id="rId82"/>
    <p:sldId id="785" r:id="rId83"/>
    <p:sldId id="786" r:id="rId84"/>
    <p:sldId id="787" r:id="rId85"/>
    <p:sldId id="788" r:id="rId86"/>
    <p:sldId id="789" r:id="rId87"/>
    <p:sldId id="790" r:id="rId88"/>
    <p:sldId id="791" r:id="rId89"/>
    <p:sldId id="792" r:id="rId90"/>
    <p:sldId id="794" r:id="rId91"/>
    <p:sldId id="795" r:id="rId92"/>
    <p:sldId id="796" r:id="rId93"/>
    <p:sldId id="797" r:id="rId94"/>
    <p:sldId id="798" r:id="rId95"/>
    <p:sldId id="799" r:id="rId96"/>
    <p:sldId id="800" r:id="rId97"/>
    <p:sldId id="801" r:id="rId98"/>
    <p:sldId id="803" r:id="rId99"/>
    <p:sldId id="802" r:id="rId100"/>
    <p:sldId id="812" r:id="rId101"/>
    <p:sldId id="820" r:id="rId102"/>
    <p:sldId id="813" r:id="rId103"/>
    <p:sldId id="814" r:id="rId104"/>
    <p:sldId id="818" r:id="rId105"/>
    <p:sldId id="815" r:id="rId106"/>
    <p:sldId id="819" r:id="rId107"/>
    <p:sldId id="828" r:id="rId108"/>
    <p:sldId id="829" r:id="rId109"/>
    <p:sldId id="830" r:id="rId110"/>
    <p:sldId id="831" r:id="rId1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6" autoAdjust="0"/>
    <p:restoredTop sz="94660"/>
  </p:normalViewPr>
  <p:slideViewPr>
    <p:cSldViewPr snapToGrid="0">
      <p:cViewPr>
        <p:scale>
          <a:sx n="123" d="100"/>
          <a:sy n="123" d="100"/>
        </p:scale>
        <p:origin x="-10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ED62B-2DCE-49B1-B525-448497FE3BB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86C2A-99A8-46A3-8B58-78D20E6F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2597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3274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6843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1000048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47582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740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5358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8164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7369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2707398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229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6228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0C160E7-E0AF-4ADC-8A22-7F50E03DF860}" type="datetimeFigureOut">
              <a:rPr lang="en-IN" smtClean="0"/>
              <a:t>24-10-2021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9FA5B0A-818F-4576-92EE-C88D207DC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626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4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63.jp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8.png"/><Relationship Id="rId7" Type="http://schemas.openxmlformats.org/officeDocument/2006/relationships/image" Target="../media/image6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63.jp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8.png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g"/><Relationship Id="rId9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5.png"/><Relationship Id="rId3" Type="http://schemas.openxmlformats.org/officeDocument/2006/relationships/image" Target="../media/image58.png"/><Relationship Id="rId7" Type="http://schemas.openxmlformats.org/officeDocument/2006/relationships/image" Target="../media/image73.png"/><Relationship Id="rId12" Type="http://schemas.openxmlformats.org/officeDocument/2006/relationships/image" Target="../media/image7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72.png"/><Relationship Id="rId11" Type="http://schemas.openxmlformats.org/officeDocument/2006/relationships/image" Target="../media/image70.png"/><Relationship Id="rId5" Type="http://schemas.openxmlformats.org/officeDocument/2006/relationships/image" Target="../media/image67.png"/><Relationship Id="rId10" Type="http://schemas.openxmlformats.org/officeDocument/2006/relationships/image" Target="../media/image69.png"/><Relationship Id="rId4" Type="http://schemas.openxmlformats.org/officeDocument/2006/relationships/image" Target="../media/image66.jpg"/><Relationship Id="rId9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7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80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5.png"/><Relationship Id="rId7" Type="http://schemas.openxmlformats.org/officeDocument/2006/relationships/image" Target="../media/image9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openxmlformats.org/officeDocument/2006/relationships/image" Target="../media/image90.png"/><Relationship Id="rId4" Type="http://schemas.openxmlformats.org/officeDocument/2006/relationships/image" Target="../media/image86.png"/><Relationship Id="rId9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85.png"/><Relationship Id="rId7" Type="http://schemas.openxmlformats.org/officeDocument/2006/relationships/image" Target="../media/image93.png"/><Relationship Id="rId12" Type="http://schemas.openxmlformats.org/officeDocument/2006/relationships/image" Target="../media/image9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1" Type="http://schemas.openxmlformats.org/officeDocument/2006/relationships/image" Target="../media/image89.png"/><Relationship Id="rId5" Type="http://schemas.openxmlformats.org/officeDocument/2006/relationships/image" Target="../media/image91.png"/><Relationship Id="rId10" Type="http://schemas.openxmlformats.org/officeDocument/2006/relationships/image" Target="../media/image97.png"/><Relationship Id="rId4" Type="http://schemas.openxmlformats.org/officeDocument/2006/relationships/image" Target="../media/image86.png"/><Relationship Id="rId9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85.png"/><Relationship Id="rId7" Type="http://schemas.openxmlformats.org/officeDocument/2006/relationships/image" Target="../media/image93.png"/><Relationship Id="rId12" Type="http://schemas.openxmlformats.org/officeDocument/2006/relationships/image" Target="../media/image9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1" Type="http://schemas.openxmlformats.org/officeDocument/2006/relationships/image" Target="../media/image90.png"/><Relationship Id="rId5" Type="http://schemas.openxmlformats.org/officeDocument/2006/relationships/image" Target="../media/image91.png"/><Relationship Id="rId10" Type="http://schemas.openxmlformats.org/officeDocument/2006/relationships/image" Target="../media/image89.png"/><Relationship Id="rId4" Type="http://schemas.openxmlformats.org/officeDocument/2006/relationships/image" Target="../media/image86.png"/><Relationship Id="rId9" Type="http://schemas.openxmlformats.org/officeDocument/2006/relationships/image" Target="../media/image99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g"/><Relationship Id="rId3" Type="http://schemas.openxmlformats.org/officeDocument/2006/relationships/image" Target="../media/image85.png"/><Relationship Id="rId7" Type="http://schemas.openxmlformats.org/officeDocument/2006/relationships/image" Target="../media/image9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1" Type="http://schemas.openxmlformats.org/officeDocument/2006/relationships/image" Target="../media/image95.png"/><Relationship Id="rId5" Type="http://schemas.openxmlformats.org/officeDocument/2006/relationships/image" Target="../media/image91.png"/><Relationship Id="rId10" Type="http://schemas.openxmlformats.org/officeDocument/2006/relationships/image" Target="../media/image90.png"/><Relationship Id="rId4" Type="http://schemas.openxmlformats.org/officeDocument/2006/relationships/image" Target="../media/image86.png"/><Relationship Id="rId9" Type="http://schemas.openxmlformats.org/officeDocument/2006/relationships/image" Target="../media/image8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85.png"/><Relationship Id="rId7" Type="http://schemas.openxmlformats.org/officeDocument/2006/relationships/image" Target="../media/image93.png"/><Relationship Id="rId12" Type="http://schemas.openxmlformats.org/officeDocument/2006/relationships/image" Target="../media/image9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1" Type="http://schemas.openxmlformats.org/officeDocument/2006/relationships/image" Target="../media/image102.jpg"/><Relationship Id="rId5" Type="http://schemas.openxmlformats.org/officeDocument/2006/relationships/image" Target="../media/image91.png"/><Relationship Id="rId10" Type="http://schemas.openxmlformats.org/officeDocument/2006/relationships/image" Target="../media/image90.png"/><Relationship Id="rId4" Type="http://schemas.openxmlformats.org/officeDocument/2006/relationships/image" Target="../media/image86.png"/><Relationship Id="rId9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85.png"/><Relationship Id="rId7" Type="http://schemas.openxmlformats.org/officeDocument/2006/relationships/image" Target="../media/image93.png"/><Relationship Id="rId12" Type="http://schemas.openxmlformats.org/officeDocument/2006/relationships/image" Target="../media/image9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1" Type="http://schemas.openxmlformats.org/officeDocument/2006/relationships/image" Target="../media/image90.png"/><Relationship Id="rId5" Type="http://schemas.openxmlformats.org/officeDocument/2006/relationships/image" Target="../media/image91.png"/><Relationship Id="rId10" Type="http://schemas.openxmlformats.org/officeDocument/2006/relationships/image" Target="../media/image89.png"/><Relationship Id="rId4" Type="http://schemas.openxmlformats.org/officeDocument/2006/relationships/image" Target="../media/image86.png"/><Relationship Id="rId9" Type="http://schemas.openxmlformats.org/officeDocument/2006/relationships/image" Target="../media/image104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96.png"/><Relationship Id="rId3" Type="http://schemas.openxmlformats.org/officeDocument/2006/relationships/image" Target="../media/image85.png"/><Relationship Id="rId7" Type="http://schemas.openxmlformats.org/officeDocument/2006/relationships/image" Target="../media/image93.png"/><Relationship Id="rId12" Type="http://schemas.openxmlformats.org/officeDocument/2006/relationships/image" Target="../media/image9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92.png"/><Relationship Id="rId11" Type="http://schemas.openxmlformats.org/officeDocument/2006/relationships/image" Target="../media/image90.png"/><Relationship Id="rId5" Type="http://schemas.openxmlformats.org/officeDocument/2006/relationships/image" Target="../media/image91.png"/><Relationship Id="rId10" Type="http://schemas.openxmlformats.org/officeDocument/2006/relationships/image" Target="../media/image89.png"/><Relationship Id="rId4" Type="http://schemas.openxmlformats.org/officeDocument/2006/relationships/image" Target="../media/image86.png"/><Relationship Id="rId9" Type="http://schemas.openxmlformats.org/officeDocument/2006/relationships/image" Target="../media/image99.jpg"/><Relationship Id="rId14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1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image" Target="../media/image124.png"/><Relationship Id="rId10" Type="http://schemas.openxmlformats.org/officeDocument/2006/relationships/image" Target="../media/image129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png"/><Relationship Id="rId4" Type="http://schemas.openxmlformats.org/officeDocument/2006/relationships/image" Target="../media/image13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png"/><Relationship Id="rId4" Type="http://schemas.openxmlformats.org/officeDocument/2006/relationships/image" Target="../media/image146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image" Target="../media/image183.png"/><Relationship Id="rId3" Type="http://schemas.openxmlformats.org/officeDocument/2006/relationships/image" Target="../media/image173.jpg"/><Relationship Id="rId7" Type="http://schemas.openxmlformats.org/officeDocument/2006/relationships/image" Target="../media/image177.png"/><Relationship Id="rId12" Type="http://schemas.openxmlformats.org/officeDocument/2006/relationships/image" Target="../media/image18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176.jpg"/><Relationship Id="rId11" Type="http://schemas.openxmlformats.org/officeDocument/2006/relationships/image" Target="../media/image181.png"/><Relationship Id="rId5" Type="http://schemas.openxmlformats.org/officeDocument/2006/relationships/image" Target="../media/image175.png"/><Relationship Id="rId10" Type="http://schemas.openxmlformats.org/officeDocument/2006/relationships/image" Target="../media/image180.jpg"/><Relationship Id="rId4" Type="http://schemas.openxmlformats.org/officeDocument/2006/relationships/image" Target="../media/image174.png"/><Relationship Id="rId9" Type="http://schemas.openxmlformats.org/officeDocument/2006/relationships/image" Target="../media/image179.png"/><Relationship Id="rId14" Type="http://schemas.openxmlformats.org/officeDocument/2006/relationships/image" Target="../media/image18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13" Type="http://schemas.openxmlformats.org/officeDocument/2006/relationships/image" Target="../media/image194.png"/><Relationship Id="rId3" Type="http://schemas.openxmlformats.org/officeDocument/2006/relationships/image" Target="../media/image167.png"/><Relationship Id="rId7" Type="http://schemas.openxmlformats.org/officeDocument/2006/relationships/image" Target="../media/image188.png"/><Relationship Id="rId12" Type="http://schemas.openxmlformats.org/officeDocument/2006/relationships/image" Target="../media/image19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187.png"/><Relationship Id="rId11" Type="http://schemas.openxmlformats.org/officeDocument/2006/relationships/image" Target="../media/image192.png"/><Relationship Id="rId5" Type="http://schemas.openxmlformats.org/officeDocument/2006/relationships/image" Target="../media/image186.png"/><Relationship Id="rId10" Type="http://schemas.openxmlformats.org/officeDocument/2006/relationships/image" Target="../media/image191.png"/><Relationship Id="rId4" Type="http://schemas.openxmlformats.org/officeDocument/2006/relationships/image" Target="../media/image185.png"/><Relationship Id="rId9" Type="http://schemas.openxmlformats.org/officeDocument/2006/relationships/image" Target="../media/image190.png"/><Relationship Id="rId14" Type="http://schemas.openxmlformats.org/officeDocument/2006/relationships/image" Target="../media/image19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openxmlformats.org/officeDocument/2006/relationships/image" Target="../media/image196.png"/><Relationship Id="rId7" Type="http://schemas.openxmlformats.org/officeDocument/2006/relationships/image" Target="../media/image20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10" Type="http://schemas.openxmlformats.org/officeDocument/2006/relationships/image" Target="../media/image203.png"/><Relationship Id="rId4" Type="http://schemas.openxmlformats.org/officeDocument/2006/relationships/image" Target="../media/image197.png"/><Relationship Id="rId9" Type="http://schemas.openxmlformats.org/officeDocument/2006/relationships/image" Target="../media/image202.jp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13" Type="http://schemas.openxmlformats.org/officeDocument/2006/relationships/image" Target="../media/image214.pn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12" Type="http://schemas.openxmlformats.org/officeDocument/2006/relationships/image" Target="../media/image21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207.png"/><Relationship Id="rId11" Type="http://schemas.openxmlformats.org/officeDocument/2006/relationships/image" Target="../media/image212.png"/><Relationship Id="rId5" Type="http://schemas.openxmlformats.org/officeDocument/2006/relationships/image" Target="../media/image206.png"/><Relationship Id="rId10" Type="http://schemas.openxmlformats.org/officeDocument/2006/relationships/image" Target="../media/image211.png"/><Relationship Id="rId4" Type="http://schemas.openxmlformats.org/officeDocument/2006/relationships/image" Target="../media/image205.png"/><Relationship Id="rId9" Type="http://schemas.openxmlformats.org/officeDocument/2006/relationships/image" Target="../media/image21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21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9.png"/><Relationship Id="rId4" Type="http://schemas.openxmlformats.org/officeDocument/2006/relationships/image" Target="../media/image21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3" Type="http://schemas.openxmlformats.org/officeDocument/2006/relationships/image" Target="../media/image151.png"/><Relationship Id="rId7" Type="http://schemas.openxmlformats.org/officeDocument/2006/relationships/image" Target="../media/image22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224.jpg"/><Relationship Id="rId5" Type="http://schemas.openxmlformats.org/officeDocument/2006/relationships/image" Target="../media/image223.png"/><Relationship Id="rId10" Type="http://schemas.openxmlformats.org/officeDocument/2006/relationships/image" Target="../media/image228.jpg"/><Relationship Id="rId4" Type="http://schemas.openxmlformats.org/officeDocument/2006/relationships/image" Target="../media/image222.png"/><Relationship Id="rId9" Type="http://schemas.openxmlformats.org/officeDocument/2006/relationships/image" Target="../media/image22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23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png"/><Relationship Id="rId3" Type="http://schemas.openxmlformats.org/officeDocument/2006/relationships/image" Target="../media/image151.png"/><Relationship Id="rId7" Type="http://schemas.openxmlformats.org/officeDocument/2006/relationships/image" Target="../media/image236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9.xml"/><Relationship Id="rId6" Type="http://schemas.openxmlformats.org/officeDocument/2006/relationships/image" Target="../media/image235.png"/><Relationship Id="rId5" Type="http://schemas.openxmlformats.org/officeDocument/2006/relationships/image" Target="../media/image234.png"/><Relationship Id="rId10" Type="http://schemas.openxmlformats.org/officeDocument/2006/relationships/image" Target="../media/image239.png"/><Relationship Id="rId4" Type="http://schemas.openxmlformats.org/officeDocument/2006/relationships/image" Target="../media/image233.png"/><Relationship Id="rId9" Type="http://schemas.openxmlformats.org/officeDocument/2006/relationships/image" Target="../media/image23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3" Type="http://schemas.openxmlformats.org/officeDocument/2006/relationships/image" Target="../media/image151.png"/><Relationship Id="rId7" Type="http://schemas.openxmlformats.org/officeDocument/2006/relationships/image" Target="../media/image236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0.xml"/><Relationship Id="rId6" Type="http://schemas.openxmlformats.org/officeDocument/2006/relationships/image" Target="../media/image240.png"/><Relationship Id="rId5" Type="http://schemas.openxmlformats.org/officeDocument/2006/relationships/image" Target="../media/image234.png"/><Relationship Id="rId4" Type="http://schemas.openxmlformats.org/officeDocument/2006/relationships/image" Target="../media/image233.png"/><Relationship Id="rId9" Type="http://schemas.openxmlformats.org/officeDocument/2006/relationships/image" Target="../media/image24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1.xml"/><Relationship Id="rId5" Type="http://schemas.openxmlformats.org/officeDocument/2006/relationships/image" Target="../media/image244.png"/><Relationship Id="rId4" Type="http://schemas.openxmlformats.org/officeDocument/2006/relationships/image" Target="../media/image24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24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2.xml"/><Relationship Id="rId6" Type="http://schemas.openxmlformats.org/officeDocument/2006/relationships/image" Target="../media/image247.png"/><Relationship Id="rId5" Type="http://schemas.openxmlformats.org/officeDocument/2006/relationships/image" Target="../media/image246.png"/><Relationship Id="rId4" Type="http://schemas.openxmlformats.org/officeDocument/2006/relationships/image" Target="../media/image24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g"/><Relationship Id="rId2" Type="http://schemas.openxmlformats.org/officeDocument/2006/relationships/image" Target="../media/image25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0.jp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png"/><Relationship Id="rId3" Type="http://schemas.openxmlformats.org/officeDocument/2006/relationships/image" Target="../media/image270.png"/><Relationship Id="rId7" Type="http://schemas.openxmlformats.org/officeDocument/2006/relationships/image" Target="../media/image274.png"/><Relationship Id="rId12" Type="http://schemas.openxmlformats.org/officeDocument/2006/relationships/image" Target="../media/image279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3.png"/><Relationship Id="rId11" Type="http://schemas.openxmlformats.org/officeDocument/2006/relationships/image" Target="../media/image278.png"/><Relationship Id="rId5" Type="http://schemas.openxmlformats.org/officeDocument/2006/relationships/image" Target="../media/image272.png"/><Relationship Id="rId10" Type="http://schemas.openxmlformats.org/officeDocument/2006/relationships/image" Target="../media/image277.png"/><Relationship Id="rId4" Type="http://schemas.openxmlformats.org/officeDocument/2006/relationships/image" Target="../media/image271.png"/><Relationship Id="rId9" Type="http://schemas.openxmlformats.org/officeDocument/2006/relationships/image" Target="../media/image27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2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3" Type="http://schemas.openxmlformats.org/officeDocument/2006/relationships/image" Target="../media/image284.png"/><Relationship Id="rId7" Type="http://schemas.openxmlformats.org/officeDocument/2006/relationships/image" Target="../media/image288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7.png"/><Relationship Id="rId5" Type="http://schemas.openxmlformats.org/officeDocument/2006/relationships/image" Target="../media/image286.png"/><Relationship Id="rId4" Type="http://schemas.openxmlformats.org/officeDocument/2006/relationships/image" Target="../media/image285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6.png"/><Relationship Id="rId3" Type="http://schemas.openxmlformats.org/officeDocument/2006/relationships/image" Target="../media/image291.png"/><Relationship Id="rId7" Type="http://schemas.openxmlformats.org/officeDocument/2006/relationships/image" Target="../media/image295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4.png"/><Relationship Id="rId5" Type="http://schemas.openxmlformats.org/officeDocument/2006/relationships/image" Target="../media/image293.png"/><Relationship Id="rId4" Type="http://schemas.openxmlformats.org/officeDocument/2006/relationships/image" Target="../media/image292.png"/><Relationship Id="rId9" Type="http://schemas.openxmlformats.org/officeDocument/2006/relationships/image" Target="../media/image29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png"/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png"/><Relationship Id="rId7" Type="http://schemas.openxmlformats.org/officeDocument/2006/relationships/image" Target="../media/image308.png"/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7.png"/><Relationship Id="rId5" Type="http://schemas.openxmlformats.org/officeDocument/2006/relationships/image" Target="../media/image306.png"/><Relationship Id="rId4" Type="http://schemas.openxmlformats.org/officeDocument/2006/relationships/image" Target="../media/image305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7" Type="http://schemas.openxmlformats.org/officeDocument/2006/relationships/image" Target="../media/image318.pn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7.png"/><Relationship Id="rId5" Type="http://schemas.openxmlformats.org/officeDocument/2006/relationships/image" Target="../media/image316.png"/><Relationship Id="rId4" Type="http://schemas.openxmlformats.org/officeDocument/2006/relationships/image" Target="../media/image315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jpg"/><Relationship Id="rId2" Type="http://schemas.openxmlformats.org/officeDocument/2006/relationships/image" Target="../media/image3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2.png"/><Relationship Id="rId4" Type="http://schemas.openxmlformats.org/officeDocument/2006/relationships/image" Target="../media/image32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pn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png"/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7" Type="http://schemas.openxmlformats.org/officeDocument/2006/relationships/image" Target="../media/image339.png"/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8.png"/><Relationship Id="rId5" Type="http://schemas.openxmlformats.org/officeDocument/2006/relationships/image" Target="../media/image337.png"/><Relationship Id="rId4" Type="http://schemas.openxmlformats.org/officeDocument/2006/relationships/image" Target="../media/image33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3.png"/><Relationship Id="rId4" Type="http://schemas.openxmlformats.org/officeDocument/2006/relationships/image" Target="../media/image342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F7C606-736B-4AB0-92E7-8F2DDA315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4797" y="428626"/>
            <a:ext cx="7772400" cy="1829761"/>
          </a:xfrm>
        </p:spPr>
        <p:txBody>
          <a:bodyPr/>
          <a:lstStyle/>
          <a:p>
            <a:pPr algn="ctr"/>
            <a:r>
              <a:rPr lang="en-US" dirty="0"/>
              <a:t>UNIT 1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D79A8A5-A34F-49F9-9583-FC6D165C8E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0" y="4125516"/>
            <a:ext cx="7772400" cy="1199704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dirty="0" smtClean="0"/>
              <a:t>SHOBANA T S</a:t>
            </a:r>
          </a:p>
          <a:p>
            <a:pPr algn="r"/>
            <a:r>
              <a:rPr lang="en-US" dirty="0" smtClean="0"/>
              <a:t>Assistant </a:t>
            </a:r>
            <a:r>
              <a:rPr lang="en-US" dirty="0"/>
              <a:t>Professor</a:t>
            </a:r>
          </a:p>
          <a:p>
            <a:pPr algn="r"/>
            <a:r>
              <a:rPr lang="en-US" dirty="0"/>
              <a:t>Dept. of ISE, BMSCE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288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F7C606-736B-4AB0-92E7-8F2DDA315A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End–to-End Machine Learning Project</a:t>
            </a:r>
            <a:br>
              <a:rPr lang="en-IN" dirty="0"/>
            </a:br>
            <a:r>
              <a:rPr lang="en-IN" dirty="0"/>
              <a:t>PART 2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54692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8983" y="563378"/>
            <a:ext cx="7175830" cy="41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936937" y="1653760"/>
            <a:ext cx="125462" cy="184845"/>
          </a:xfrm>
          <a:custGeom>
            <a:avLst/>
            <a:gdLst/>
            <a:ahLst/>
            <a:cxnLst/>
            <a:rect l="l" t="t" r="r" b="b"/>
            <a:pathLst>
              <a:path w="178434" h="262889">
                <a:moveTo>
                  <a:pt x="37207" y="259853"/>
                </a:moveTo>
                <a:lnTo>
                  <a:pt x="0" y="259853"/>
                </a:lnTo>
                <a:lnTo>
                  <a:pt x="0" y="0"/>
                </a:lnTo>
                <a:lnTo>
                  <a:pt x="37207" y="0"/>
                </a:lnTo>
                <a:lnTo>
                  <a:pt x="37207" y="259853"/>
                </a:lnTo>
                <a:close/>
              </a:path>
              <a:path w="178434" h="262889">
                <a:moveTo>
                  <a:pt x="161379" y="262830"/>
                </a:moveTo>
                <a:lnTo>
                  <a:pt x="148580" y="262830"/>
                </a:lnTo>
                <a:lnTo>
                  <a:pt x="143222" y="260746"/>
                </a:lnTo>
                <a:lnTo>
                  <a:pt x="138856" y="256579"/>
                </a:lnTo>
                <a:lnTo>
                  <a:pt x="134590" y="252313"/>
                </a:lnTo>
                <a:lnTo>
                  <a:pt x="132457" y="247054"/>
                </a:lnTo>
                <a:lnTo>
                  <a:pt x="132457" y="234553"/>
                </a:lnTo>
                <a:lnTo>
                  <a:pt x="134590" y="229244"/>
                </a:lnTo>
                <a:lnTo>
                  <a:pt x="138856" y="224879"/>
                </a:lnTo>
                <a:lnTo>
                  <a:pt x="143222" y="220513"/>
                </a:lnTo>
                <a:lnTo>
                  <a:pt x="148580" y="218330"/>
                </a:lnTo>
                <a:lnTo>
                  <a:pt x="161280" y="218330"/>
                </a:lnTo>
                <a:lnTo>
                  <a:pt x="166687" y="220513"/>
                </a:lnTo>
                <a:lnTo>
                  <a:pt x="175617" y="229244"/>
                </a:lnTo>
                <a:lnTo>
                  <a:pt x="177849" y="234553"/>
                </a:lnTo>
                <a:lnTo>
                  <a:pt x="177849" y="247054"/>
                </a:lnTo>
                <a:lnTo>
                  <a:pt x="175617" y="252313"/>
                </a:lnTo>
                <a:lnTo>
                  <a:pt x="166786" y="260746"/>
                </a:lnTo>
                <a:lnTo>
                  <a:pt x="161379" y="26283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2184803" y="1653756"/>
            <a:ext cx="5011019" cy="2440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 dirty="0"/>
          </a:p>
        </p:txBody>
      </p:sp>
      <p:sp>
        <p:nvSpPr>
          <p:cNvPr id="5" name="object 5"/>
          <p:cNvSpPr/>
          <p:nvPr/>
        </p:nvSpPr>
        <p:spPr>
          <a:xfrm>
            <a:off x="1891941" y="2133557"/>
            <a:ext cx="170111" cy="187523"/>
          </a:xfrm>
          <a:custGeom>
            <a:avLst/>
            <a:gdLst/>
            <a:ahLst/>
            <a:cxnLst/>
            <a:rect l="l" t="t" r="r" b="b"/>
            <a:pathLst>
              <a:path w="241934" h="266700">
                <a:moveTo>
                  <a:pt x="5208" y="72032"/>
                </a:moveTo>
                <a:lnTo>
                  <a:pt x="5208" y="24705"/>
                </a:lnTo>
                <a:lnTo>
                  <a:pt x="20445" y="13896"/>
                </a:lnTo>
                <a:lnTo>
                  <a:pt x="35941" y="6176"/>
                </a:lnTo>
                <a:lnTo>
                  <a:pt x="51699" y="1544"/>
                </a:lnTo>
                <a:lnTo>
                  <a:pt x="67716" y="0"/>
                </a:lnTo>
                <a:lnTo>
                  <a:pt x="83939" y="1423"/>
                </a:lnTo>
                <a:lnTo>
                  <a:pt x="123676" y="22770"/>
                </a:lnTo>
                <a:lnTo>
                  <a:pt x="134423" y="36909"/>
                </a:lnTo>
                <a:lnTo>
                  <a:pt x="63251" y="36909"/>
                </a:lnTo>
                <a:lnTo>
                  <a:pt x="55466" y="37486"/>
                </a:lnTo>
                <a:lnTo>
                  <a:pt x="18045" y="57149"/>
                </a:lnTo>
                <a:lnTo>
                  <a:pt x="11431" y="64107"/>
                </a:lnTo>
                <a:lnTo>
                  <a:pt x="5208" y="72032"/>
                </a:lnTo>
                <a:close/>
              </a:path>
              <a:path w="241934" h="266700">
                <a:moveTo>
                  <a:pt x="164455" y="263276"/>
                </a:moveTo>
                <a:lnTo>
                  <a:pt x="0" y="263276"/>
                </a:lnTo>
                <a:lnTo>
                  <a:pt x="0" y="260598"/>
                </a:lnTo>
                <a:lnTo>
                  <a:pt x="15626" y="242292"/>
                </a:lnTo>
                <a:lnTo>
                  <a:pt x="32993" y="220460"/>
                </a:lnTo>
                <a:lnTo>
                  <a:pt x="62089" y="181988"/>
                </a:lnTo>
                <a:lnTo>
                  <a:pt x="83734" y="150465"/>
                </a:lnTo>
                <a:lnTo>
                  <a:pt x="105026" y="109342"/>
                </a:lnTo>
                <a:lnTo>
                  <a:pt x="108793" y="85427"/>
                </a:lnTo>
                <a:lnTo>
                  <a:pt x="108012" y="74962"/>
                </a:lnTo>
                <a:lnTo>
                  <a:pt x="81781" y="40220"/>
                </a:lnTo>
                <a:lnTo>
                  <a:pt x="63251" y="36909"/>
                </a:lnTo>
                <a:lnTo>
                  <a:pt x="134423" y="36909"/>
                </a:lnTo>
                <a:lnTo>
                  <a:pt x="140307" y="48480"/>
                </a:lnTo>
                <a:lnTo>
                  <a:pt x="144465" y="63651"/>
                </a:lnTo>
                <a:lnTo>
                  <a:pt x="145851" y="80367"/>
                </a:lnTo>
                <a:lnTo>
                  <a:pt x="145507" y="88320"/>
                </a:lnTo>
                <a:lnTo>
                  <a:pt x="132717" y="132940"/>
                </a:lnTo>
                <a:lnTo>
                  <a:pt x="112634" y="167375"/>
                </a:lnTo>
                <a:lnTo>
                  <a:pt x="88896" y="198927"/>
                </a:lnTo>
                <a:lnTo>
                  <a:pt x="65484" y="227409"/>
                </a:lnTo>
                <a:lnTo>
                  <a:pt x="164455" y="227409"/>
                </a:lnTo>
                <a:lnTo>
                  <a:pt x="164455" y="263276"/>
                </a:lnTo>
                <a:close/>
              </a:path>
              <a:path w="241934" h="266700">
                <a:moveTo>
                  <a:pt x="225375" y="266253"/>
                </a:moveTo>
                <a:lnTo>
                  <a:pt x="212576" y="266253"/>
                </a:lnTo>
                <a:lnTo>
                  <a:pt x="207218" y="264169"/>
                </a:lnTo>
                <a:lnTo>
                  <a:pt x="202852" y="260002"/>
                </a:lnTo>
                <a:lnTo>
                  <a:pt x="198586" y="255736"/>
                </a:lnTo>
                <a:lnTo>
                  <a:pt x="196453" y="250477"/>
                </a:lnTo>
                <a:lnTo>
                  <a:pt x="196453" y="237976"/>
                </a:lnTo>
                <a:lnTo>
                  <a:pt x="198586" y="232667"/>
                </a:lnTo>
                <a:lnTo>
                  <a:pt x="202852" y="228302"/>
                </a:lnTo>
                <a:lnTo>
                  <a:pt x="207218" y="223936"/>
                </a:lnTo>
                <a:lnTo>
                  <a:pt x="212576" y="221753"/>
                </a:lnTo>
                <a:lnTo>
                  <a:pt x="225276" y="221753"/>
                </a:lnTo>
                <a:lnTo>
                  <a:pt x="230683" y="223936"/>
                </a:lnTo>
                <a:lnTo>
                  <a:pt x="239613" y="232667"/>
                </a:lnTo>
                <a:lnTo>
                  <a:pt x="241845" y="237976"/>
                </a:lnTo>
                <a:lnTo>
                  <a:pt x="241845" y="250477"/>
                </a:lnTo>
                <a:lnTo>
                  <a:pt x="239613" y="255736"/>
                </a:lnTo>
                <a:lnTo>
                  <a:pt x="230782" y="264169"/>
                </a:lnTo>
                <a:lnTo>
                  <a:pt x="225375" y="266253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2249746" y="2133557"/>
            <a:ext cx="1352848" cy="1872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1899893" y="2615550"/>
            <a:ext cx="162520" cy="187523"/>
          </a:xfrm>
          <a:custGeom>
            <a:avLst/>
            <a:gdLst/>
            <a:ahLst/>
            <a:cxnLst/>
            <a:rect l="l" t="t" r="r" b="b"/>
            <a:pathLst>
              <a:path w="231140" h="266700">
                <a:moveTo>
                  <a:pt x="6548" y="46880"/>
                </a:moveTo>
                <a:lnTo>
                  <a:pt x="6548" y="11310"/>
                </a:lnTo>
                <a:lnTo>
                  <a:pt x="18119" y="6362"/>
                </a:lnTo>
                <a:lnTo>
                  <a:pt x="30212" y="2827"/>
                </a:lnTo>
                <a:lnTo>
                  <a:pt x="42825" y="706"/>
                </a:lnTo>
                <a:lnTo>
                  <a:pt x="55959" y="0"/>
                </a:lnTo>
                <a:lnTo>
                  <a:pt x="72944" y="1172"/>
                </a:lnTo>
                <a:lnTo>
                  <a:pt x="112514" y="18752"/>
                </a:lnTo>
                <a:lnTo>
                  <a:pt x="124478" y="34230"/>
                </a:lnTo>
                <a:lnTo>
                  <a:pt x="51494" y="34230"/>
                </a:lnTo>
                <a:lnTo>
                  <a:pt x="41095" y="35021"/>
                </a:lnTo>
                <a:lnTo>
                  <a:pt x="30137" y="37393"/>
                </a:lnTo>
                <a:lnTo>
                  <a:pt x="18622" y="41346"/>
                </a:lnTo>
                <a:lnTo>
                  <a:pt x="6548" y="46880"/>
                </a:lnTo>
                <a:close/>
              </a:path>
              <a:path w="231140" h="266700">
                <a:moveTo>
                  <a:pt x="125534" y="230088"/>
                </a:moveTo>
                <a:lnTo>
                  <a:pt x="57150" y="230088"/>
                </a:lnTo>
                <a:lnTo>
                  <a:pt x="66070" y="229390"/>
                </a:lnTo>
                <a:lnTo>
                  <a:pt x="74079" y="227297"/>
                </a:lnTo>
                <a:lnTo>
                  <a:pt x="98821" y="189309"/>
                </a:lnTo>
                <a:lnTo>
                  <a:pt x="98226" y="181821"/>
                </a:lnTo>
                <a:lnTo>
                  <a:pt x="72460" y="151302"/>
                </a:lnTo>
                <a:lnTo>
                  <a:pt x="44201" y="146595"/>
                </a:lnTo>
                <a:lnTo>
                  <a:pt x="44201" y="112365"/>
                </a:lnTo>
                <a:lnTo>
                  <a:pt x="46434" y="112365"/>
                </a:lnTo>
                <a:lnTo>
                  <a:pt x="57903" y="111742"/>
                </a:lnTo>
                <a:lnTo>
                  <a:pt x="93091" y="90003"/>
                </a:lnTo>
                <a:lnTo>
                  <a:pt x="96291" y="73074"/>
                </a:lnTo>
                <a:lnTo>
                  <a:pt x="95519" y="64851"/>
                </a:lnTo>
                <a:lnTo>
                  <a:pt x="61056" y="34909"/>
                </a:lnTo>
                <a:lnTo>
                  <a:pt x="51494" y="34230"/>
                </a:lnTo>
                <a:lnTo>
                  <a:pt x="124478" y="34230"/>
                </a:lnTo>
                <a:lnTo>
                  <a:pt x="128141" y="40964"/>
                </a:lnTo>
                <a:lnTo>
                  <a:pt x="132047" y="54666"/>
                </a:lnTo>
                <a:lnTo>
                  <a:pt x="133350" y="70098"/>
                </a:lnTo>
                <a:lnTo>
                  <a:pt x="132847" y="79539"/>
                </a:lnTo>
                <a:lnTo>
                  <a:pt x="115006" y="115862"/>
                </a:lnTo>
                <a:lnTo>
                  <a:pt x="99863" y="126503"/>
                </a:lnTo>
                <a:lnTo>
                  <a:pt x="107007" y="129647"/>
                </a:lnTo>
                <a:lnTo>
                  <a:pt x="133282" y="162371"/>
                </a:lnTo>
                <a:lnTo>
                  <a:pt x="136953" y="189309"/>
                </a:lnTo>
                <a:lnTo>
                  <a:pt x="135647" y="204275"/>
                </a:lnTo>
                <a:lnTo>
                  <a:pt x="131378" y="219112"/>
                </a:lnTo>
                <a:lnTo>
                  <a:pt x="125534" y="230088"/>
                </a:lnTo>
                <a:close/>
              </a:path>
              <a:path w="231140" h="266700">
                <a:moveTo>
                  <a:pt x="57150" y="266551"/>
                </a:moveTo>
                <a:lnTo>
                  <a:pt x="42471" y="265658"/>
                </a:lnTo>
                <a:lnTo>
                  <a:pt x="28054" y="262979"/>
                </a:lnTo>
                <a:lnTo>
                  <a:pt x="13896" y="258514"/>
                </a:lnTo>
                <a:lnTo>
                  <a:pt x="0" y="252263"/>
                </a:lnTo>
                <a:lnTo>
                  <a:pt x="0" y="211633"/>
                </a:lnTo>
                <a:lnTo>
                  <a:pt x="14566" y="219707"/>
                </a:lnTo>
                <a:lnTo>
                  <a:pt x="28947" y="225474"/>
                </a:lnTo>
                <a:lnTo>
                  <a:pt x="43141" y="228934"/>
                </a:lnTo>
                <a:lnTo>
                  <a:pt x="57150" y="230088"/>
                </a:lnTo>
                <a:lnTo>
                  <a:pt x="125534" y="230088"/>
                </a:lnTo>
                <a:lnTo>
                  <a:pt x="124262" y="232478"/>
                </a:lnTo>
                <a:lnTo>
                  <a:pt x="114300" y="244375"/>
                </a:lnTo>
                <a:lnTo>
                  <a:pt x="102244" y="254077"/>
                </a:lnTo>
                <a:lnTo>
                  <a:pt x="88701" y="261007"/>
                </a:lnTo>
                <a:lnTo>
                  <a:pt x="73669" y="265165"/>
                </a:lnTo>
                <a:lnTo>
                  <a:pt x="57150" y="266551"/>
                </a:lnTo>
                <a:close/>
              </a:path>
              <a:path w="231140" h="266700">
                <a:moveTo>
                  <a:pt x="214064" y="266551"/>
                </a:moveTo>
                <a:lnTo>
                  <a:pt x="201265" y="266551"/>
                </a:lnTo>
                <a:lnTo>
                  <a:pt x="195907" y="264467"/>
                </a:lnTo>
                <a:lnTo>
                  <a:pt x="191541" y="260300"/>
                </a:lnTo>
                <a:lnTo>
                  <a:pt x="187275" y="256033"/>
                </a:lnTo>
                <a:lnTo>
                  <a:pt x="185142" y="250775"/>
                </a:lnTo>
                <a:lnTo>
                  <a:pt x="185142" y="238273"/>
                </a:lnTo>
                <a:lnTo>
                  <a:pt x="187275" y="232965"/>
                </a:lnTo>
                <a:lnTo>
                  <a:pt x="191541" y="228600"/>
                </a:lnTo>
                <a:lnTo>
                  <a:pt x="195907" y="224234"/>
                </a:lnTo>
                <a:lnTo>
                  <a:pt x="201265" y="222051"/>
                </a:lnTo>
                <a:lnTo>
                  <a:pt x="213965" y="222051"/>
                </a:lnTo>
                <a:lnTo>
                  <a:pt x="219372" y="224234"/>
                </a:lnTo>
                <a:lnTo>
                  <a:pt x="228302" y="232965"/>
                </a:lnTo>
                <a:lnTo>
                  <a:pt x="230534" y="238273"/>
                </a:lnTo>
                <a:lnTo>
                  <a:pt x="230534" y="250775"/>
                </a:lnTo>
                <a:lnTo>
                  <a:pt x="228302" y="256033"/>
                </a:lnTo>
                <a:lnTo>
                  <a:pt x="219471" y="264467"/>
                </a:lnTo>
                <a:lnTo>
                  <a:pt x="214064" y="266551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2256338" y="2618162"/>
            <a:ext cx="3443441" cy="2440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1885772" y="3097963"/>
            <a:ext cx="176361" cy="187523"/>
          </a:xfrm>
          <a:custGeom>
            <a:avLst/>
            <a:gdLst/>
            <a:ahLst/>
            <a:cxnLst/>
            <a:rect l="l" t="t" r="r" b="b"/>
            <a:pathLst>
              <a:path w="250825" h="266700">
                <a:moveTo>
                  <a:pt x="175170" y="177552"/>
                </a:moveTo>
                <a:lnTo>
                  <a:pt x="0" y="177552"/>
                </a:lnTo>
                <a:lnTo>
                  <a:pt x="0" y="161478"/>
                </a:lnTo>
                <a:lnTo>
                  <a:pt x="130968" y="0"/>
                </a:lnTo>
                <a:lnTo>
                  <a:pt x="146149" y="0"/>
                </a:lnTo>
                <a:lnTo>
                  <a:pt x="146149" y="70544"/>
                </a:lnTo>
                <a:lnTo>
                  <a:pt x="109983" y="70544"/>
                </a:lnTo>
                <a:lnTo>
                  <a:pt x="49857" y="145851"/>
                </a:lnTo>
                <a:lnTo>
                  <a:pt x="175170" y="145851"/>
                </a:lnTo>
                <a:lnTo>
                  <a:pt x="175170" y="177552"/>
                </a:lnTo>
                <a:close/>
              </a:path>
              <a:path w="250825" h="266700">
                <a:moveTo>
                  <a:pt x="146149" y="145851"/>
                </a:moveTo>
                <a:lnTo>
                  <a:pt x="109983" y="145851"/>
                </a:lnTo>
                <a:lnTo>
                  <a:pt x="109983" y="70544"/>
                </a:lnTo>
                <a:lnTo>
                  <a:pt x="146149" y="70544"/>
                </a:lnTo>
                <a:lnTo>
                  <a:pt x="146149" y="145851"/>
                </a:lnTo>
                <a:close/>
              </a:path>
              <a:path w="250825" h="266700">
                <a:moveTo>
                  <a:pt x="146149" y="263277"/>
                </a:moveTo>
                <a:lnTo>
                  <a:pt x="109983" y="263277"/>
                </a:lnTo>
                <a:lnTo>
                  <a:pt x="109983" y="177552"/>
                </a:lnTo>
                <a:lnTo>
                  <a:pt x="146149" y="177552"/>
                </a:lnTo>
                <a:lnTo>
                  <a:pt x="146149" y="263277"/>
                </a:lnTo>
                <a:close/>
              </a:path>
              <a:path w="250825" h="266700">
                <a:moveTo>
                  <a:pt x="234156" y="266253"/>
                </a:moveTo>
                <a:lnTo>
                  <a:pt x="221357" y="266253"/>
                </a:lnTo>
                <a:lnTo>
                  <a:pt x="215999" y="264169"/>
                </a:lnTo>
                <a:lnTo>
                  <a:pt x="211633" y="260002"/>
                </a:lnTo>
                <a:lnTo>
                  <a:pt x="207367" y="255736"/>
                </a:lnTo>
                <a:lnTo>
                  <a:pt x="205233" y="250477"/>
                </a:lnTo>
                <a:lnTo>
                  <a:pt x="205233" y="237976"/>
                </a:lnTo>
                <a:lnTo>
                  <a:pt x="207367" y="232668"/>
                </a:lnTo>
                <a:lnTo>
                  <a:pt x="211633" y="228302"/>
                </a:lnTo>
                <a:lnTo>
                  <a:pt x="215999" y="223936"/>
                </a:lnTo>
                <a:lnTo>
                  <a:pt x="221357" y="221753"/>
                </a:lnTo>
                <a:lnTo>
                  <a:pt x="234057" y="221753"/>
                </a:lnTo>
                <a:lnTo>
                  <a:pt x="239464" y="223936"/>
                </a:lnTo>
                <a:lnTo>
                  <a:pt x="248394" y="232668"/>
                </a:lnTo>
                <a:lnTo>
                  <a:pt x="250626" y="237976"/>
                </a:lnTo>
                <a:lnTo>
                  <a:pt x="250626" y="250477"/>
                </a:lnTo>
                <a:lnTo>
                  <a:pt x="248394" y="255736"/>
                </a:lnTo>
                <a:lnTo>
                  <a:pt x="239563" y="264169"/>
                </a:lnTo>
                <a:lnTo>
                  <a:pt x="234156" y="266253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/>
          <p:nvPr/>
        </p:nvSpPr>
        <p:spPr>
          <a:xfrm>
            <a:off x="2254880" y="3097957"/>
            <a:ext cx="5347217" cy="2464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1" name="object 11"/>
          <p:cNvSpPr/>
          <p:nvPr/>
        </p:nvSpPr>
        <p:spPr>
          <a:xfrm>
            <a:off x="1896125" y="3582572"/>
            <a:ext cx="166092" cy="184845"/>
          </a:xfrm>
          <a:custGeom>
            <a:avLst/>
            <a:gdLst/>
            <a:ahLst/>
            <a:cxnLst/>
            <a:rect l="l" t="t" r="r" b="b"/>
            <a:pathLst>
              <a:path w="236220" h="262889">
                <a:moveTo>
                  <a:pt x="19496" y="135135"/>
                </a:moveTo>
                <a:lnTo>
                  <a:pt x="19496" y="0"/>
                </a:lnTo>
                <a:lnTo>
                  <a:pt x="134838" y="0"/>
                </a:lnTo>
                <a:lnTo>
                  <a:pt x="134838" y="33039"/>
                </a:lnTo>
                <a:lnTo>
                  <a:pt x="53280" y="33039"/>
                </a:lnTo>
                <a:lnTo>
                  <a:pt x="53280" y="98673"/>
                </a:lnTo>
                <a:lnTo>
                  <a:pt x="65044" y="98673"/>
                </a:lnTo>
                <a:lnTo>
                  <a:pt x="79371" y="99817"/>
                </a:lnTo>
                <a:lnTo>
                  <a:pt x="95733" y="104142"/>
                </a:lnTo>
                <a:lnTo>
                  <a:pt x="110402" y="111351"/>
                </a:lnTo>
                <a:lnTo>
                  <a:pt x="123378" y="121443"/>
                </a:lnTo>
                <a:lnTo>
                  <a:pt x="132077" y="131415"/>
                </a:lnTo>
                <a:lnTo>
                  <a:pt x="49559" y="131415"/>
                </a:lnTo>
                <a:lnTo>
                  <a:pt x="39420" y="131647"/>
                </a:lnTo>
                <a:lnTo>
                  <a:pt x="31030" y="132345"/>
                </a:lnTo>
                <a:lnTo>
                  <a:pt x="24389" y="133508"/>
                </a:lnTo>
                <a:lnTo>
                  <a:pt x="19496" y="135135"/>
                </a:lnTo>
                <a:close/>
              </a:path>
              <a:path w="236220" h="262889">
                <a:moveTo>
                  <a:pt x="65044" y="98673"/>
                </a:moveTo>
                <a:lnTo>
                  <a:pt x="53280" y="98673"/>
                </a:lnTo>
                <a:lnTo>
                  <a:pt x="55959" y="98474"/>
                </a:lnTo>
                <a:lnTo>
                  <a:pt x="58638" y="98375"/>
                </a:lnTo>
                <a:lnTo>
                  <a:pt x="61317" y="98375"/>
                </a:lnTo>
                <a:lnTo>
                  <a:pt x="65044" y="98673"/>
                </a:lnTo>
                <a:close/>
              </a:path>
              <a:path w="236220" h="262889">
                <a:moveTo>
                  <a:pt x="134283" y="227111"/>
                </a:moveTo>
                <a:lnTo>
                  <a:pt x="54768" y="227111"/>
                </a:lnTo>
                <a:lnTo>
                  <a:pt x="66051" y="226256"/>
                </a:lnTo>
                <a:lnTo>
                  <a:pt x="76386" y="223688"/>
                </a:lnTo>
                <a:lnTo>
                  <a:pt x="106151" y="198164"/>
                </a:lnTo>
                <a:lnTo>
                  <a:pt x="110132" y="179784"/>
                </a:lnTo>
                <a:lnTo>
                  <a:pt x="109044" y="169933"/>
                </a:lnTo>
                <a:lnTo>
                  <a:pt x="83548" y="139284"/>
                </a:lnTo>
                <a:lnTo>
                  <a:pt x="49559" y="131415"/>
                </a:lnTo>
                <a:lnTo>
                  <a:pt x="132077" y="131415"/>
                </a:lnTo>
                <a:lnTo>
                  <a:pt x="134056" y="133684"/>
                </a:lnTo>
                <a:lnTo>
                  <a:pt x="141684" y="147488"/>
                </a:lnTo>
                <a:lnTo>
                  <a:pt x="146260" y="162855"/>
                </a:lnTo>
                <a:lnTo>
                  <a:pt x="147786" y="179784"/>
                </a:lnTo>
                <a:lnTo>
                  <a:pt x="146279" y="197308"/>
                </a:lnTo>
                <a:lnTo>
                  <a:pt x="141758" y="213121"/>
                </a:lnTo>
                <a:lnTo>
                  <a:pt x="134283" y="227111"/>
                </a:lnTo>
                <a:close/>
              </a:path>
              <a:path w="236220" h="262889">
                <a:moveTo>
                  <a:pt x="61317" y="262532"/>
                </a:moveTo>
                <a:lnTo>
                  <a:pt x="45653" y="261574"/>
                </a:lnTo>
                <a:lnTo>
                  <a:pt x="30212" y="258700"/>
                </a:lnTo>
                <a:lnTo>
                  <a:pt x="14994" y="253910"/>
                </a:lnTo>
                <a:lnTo>
                  <a:pt x="0" y="247203"/>
                </a:lnTo>
                <a:lnTo>
                  <a:pt x="0" y="208805"/>
                </a:lnTo>
                <a:lnTo>
                  <a:pt x="13915" y="216814"/>
                </a:lnTo>
                <a:lnTo>
                  <a:pt x="27682" y="222535"/>
                </a:lnTo>
                <a:lnTo>
                  <a:pt x="41299" y="225967"/>
                </a:lnTo>
                <a:lnTo>
                  <a:pt x="54768" y="227111"/>
                </a:lnTo>
                <a:lnTo>
                  <a:pt x="134283" y="227111"/>
                </a:lnTo>
                <a:lnTo>
                  <a:pt x="123676" y="239613"/>
                </a:lnTo>
                <a:lnTo>
                  <a:pt x="110793" y="249640"/>
                </a:lnTo>
                <a:lnTo>
                  <a:pt x="96105" y="256802"/>
                </a:lnTo>
                <a:lnTo>
                  <a:pt x="79613" y="261100"/>
                </a:lnTo>
                <a:lnTo>
                  <a:pt x="61317" y="262532"/>
                </a:lnTo>
                <a:close/>
              </a:path>
              <a:path w="236220" h="262889">
                <a:moveTo>
                  <a:pt x="219422" y="262830"/>
                </a:moveTo>
                <a:lnTo>
                  <a:pt x="206623" y="262830"/>
                </a:lnTo>
                <a:lnTo>
                  <a:pt x="201265" y="260746"/>
                </a:lnTo>
                <a:lnTo>
                  <a:pt x="196899" y="256579"/>
                </a:lnTo>
                <a:lnTo>
                  <a:pt x="192633" y="252313"/>
                </a:lnTo>
                <a:lnTo>
                  <a:pt x="190500" y="247054"/>
                </a:lnTo>
                <a:lnTo>
                  <a:pt x="190500" y="234553"/>
                </a:lnTo>
                <a:lnTo>
                  <a:pt x="192633" y="229245"/>
                </a:lnTo>
                <a:lnTo>
                  <a:pt x="196899" y="224879"/>
                </a:lnTo>
                <a:lnTo>
                  <a:pt x="201265" y="220513"/>
                </a:lnTo>
                <a:lnTo>
                  <a:pt x="206623" y="218330"/>
                </a:lnTo>
                <a:lnTo>
                  <a:pt x="219323" y="218330"/>
                </a:lnTo>
                <a:lnTo>
                  <a:pt x="224730" y="220513"/>
                </a:lnTo>
                <a:lnTo>
                  <a:pt x="233660" y="229245"/>
                </a:lnTo>
                <a:lnTo>
                  <a:pt x="235892" y="234553"/>
                </a:lnTo>
                <a:lnTo>
                  <a:pt x="235892" y="247054"/>
                </a:lnTo>
                <a:lnTo>
                  <a:pt x="233660" y="252313"/>
                </a:lnTo>
                <a:lnTo>
                  <a:pt x="224829" y="260746"/>
                </a:lnTo>
                <a:lnTo>
                  <a:pt x="219422" y="26283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2" name="object 12"/>
          <p:cNvSpPr/>
          <p:nvPr/>
        </p:nvSpPr>
        <p:spPr>
          <a:xfrm>
            <a:off x="2256340" y="3580160"/>
            <a:ext cx="6356228" cy="2464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3" name="object 13"/>
          <p:cNvSpPr/>
          <p:nvPr/>
        </p:nvSpPr>
        <p:spPr>
          <a:xfrm>
            <a:off x="1894788" y="4062369"/>
            <a:ext cx="167432" cy="187523"/>
          </a:xfrm>
          <a:custGeom>
            <a:avLst/>
            <a:gdLst/>
            <a:ahLst/>
            <a:cxnLst/>
            <a:rect l="l" t="t" r="r" b="b"/>
            <a:pathLst>
              <a:path w="238125" h="266700">
                <a:moveTo>
                  <a:pt x="81822" y="266253"/>
                </a:moveTo>
                <a:lnTo>
                  <a:pt x="34774" y="251770"/>
                </a:lnTo>
                <a:lnTo>
                  <a:pt x="5622" y="210777"/>
                </a:lnTo>
                <a:lnTo>
                  <a:pt x="0" y="172380"/>
                </a:lnTo>
                <a:lnTo>
                  <a:pt x="692" y="157478"/>
                </a:lnTo>
                <a:lnTo>
                  <a:pt x="11575" y="110877"/>
                </a:lnTo>
                <a:lnTo>
                  <a:pt x="34765" y="66563"/>
                </a:lnTo>
                <a:lnTo>
                  <a:pt x="69693" y="26751"/>
                </a:lnTo>
                <a:lnTo>
                  <a:pt x="99830" y="2678"/>
                </a:lnTo>
                <a:lnTo>
                  <a:pt x="103551" y="0"/>
                </a:lnTo>
                <a:lnTo>
                  <a:pt x="126173" y="28426"/>
                </a:lnTo>
                <a:lnTo>
                  <a:pt x="111923" y="38248"/>
                </a:lnTo>
                <a:lnTo>
                  <a:pt x="98937" y="48517"/>
                </a:lnTo>
                <a:lnTo>
                  <a:pt x="67507" y="82209"/>
                </a:lnTo>
                <a:lnTo>
                  <a:pt x="46550" y="123676"/>
                </a:lnTo>
                <a:lnTo>
                  <a:pt x="125042" y="123676"/>
                </a:lnTo>
                <a:lnTo>
                  <a:pt x="128173" y="125415"/>
                </a:lnTo>
                <a:lnTo>
                  <a:pt x="139270" y="134987"/>
                </a:lnTo>
                <a:lnTo>
                  <a:pt x="148516" y="146465"/>
                </a:lnTo>
                <a:lnTo>
                  <a:pt x="148970" y="147339"/>
                </a:lnTo>
                <a:lnTo>
                  <a:pt x="71603" y="147339"/>
                </a:lnTo>
                <a:lnTo>
                  <a:pt x="65302" y="148431"/>
                </a:lnTo>
                <a:lnTo>
                  <a:pt x="59647" y="150614"/>
                </a:lnTo>
                <a:lnTo>
                  <a:pt x="53991" y="152697"/>
                </a:lnTo>
                <a:lnTo>
                  <a:pt x="46947" y="156567"/>
                </a:lnTo>
                <a:lnTo>
                  <a:pt x="38513" y="162222"/>
                </a:lnTo>
                <a:lnTo>
                  <a:pt x="37521" y="168076"/>
                </a:lnTo>
                <a:lnTo>
                  <a:pt x="37137" y="173105"/>
                </a:lnTo>
                <a:lnTo>
                  <a:pt x="37025" y="181719"/>
                </a:lnTo>
                <a:lnTo>
                  <a:pt x="37815" y="192239"/>
                </a:lnTo>
                <a:lnTo>
                  <a:pt x="64260" y="228488"/>
                </a:lnTo>
                <a:lnTo>
                  <a:pt x="82417" y="232023"/>
                </a:lnTo>
                <a:lnTo>
                  <a:pt x="147185" y="232023"/>
                </a:lnTo>
                <a:lnTo>
                  <a:pt x="137484" y="243631"/>
                </a:lnTo>
                <a:lnTo>
                  <a:pt x="125410" y="253528"/>
                </a:lnTo>
                <a:lnTo>
                  <a:pt x="112109" y="260598"/>
                </a:lnTo>
                <a:lnTo>
                  <a:pt x="97579" y="264839"/>
                </a:lnTo>
                <a:lnTo>
                  <a:pt x="81822" y="266253"/>
                </a:lnTo>
                <a:close/>
              </a:path>
              <a:path w="238125" h="266700">
                <a:moveTo>
                  <a:pt x="125042" y="123676"/>
                </a:moveTo>
                <a:lnTo>
                  <a:pt x="46550" y="123676"/>
                </a:lnTo>
                <a:lnTo>
                  <a:pt x="56819" y="119053"/>
                </a:lnTo>
                <a:lnTo>
                  <a:pt x="67088" y="115751"/>
                </a:lnTo>
                <a:lnTo>
                  <a:pt x="77357" y="113769"/>
                </a:lnTo>
                <a:lnTo>
                  <a:pt x="87626" y="113109"/>
                </a:lnTo>
                <a:lnTo>
                  <a:pt x="102351" y="114476"/>
                </a:lnTo>
                <a:lnTo>
                  <a:pt x="115867" y="118578"/>
                </a:lnTo>
                <a:lnTo>
                  <a:pt x="125042" y="123676"/>
                </a:lnTo>
                <a:close/>
              </a:path>
              <a:path w="238125" h="266700">
                <a:moveTo>
                  <a:pt x="147185" y="232023"/>
                </a:moveTo>
                <a:lnTo>
                  <a:pt x="82417" y="232023"/>
                </a:lnTo>
                <a:lnTo>
                  <a:pt x="90956" y="231269"/>
                </a:lnTo>
                <a:lnTo>
                  <a:pt x="98714" y="229009"/>
                </a:lnTo>
                <a:lnTo>
                  <a:pt x="122768" y="198229"/>
                </a:lnTo>
                <a:lnTo>
                  <a:pt x="123494" y="189458"/>
                </a:lnTo>
                <a:lnTo>
                  <a:pt x="122722" y="180463"/>
                </a:lnTo>
                <a:lnTo>
                  <a:pt x="96817" y="150241"/>
                </a:lnTo>
                <a:lnTo>
                  <a:pt x="78548" y="147339"/>
                </a:lnTo>
                <a:lnTo>
                  <a:pt x="148970" y="147339"/>
                </a:lnTo>
                <a:lnTo>
                  <a:pt x="155120" y="159171"/>
                </a:lnTo>
                <a:lnTo>
                  <a:pt x="159083" y="173105"/>
                </a:lnTo>
                <a:lnTo>
                  <a:pt x="160403" y="188267"/>
                </a:lnTo>
                <a:lnTo>
                  <a:pt x="158971" y="203950"/>
                </a:lnTo>
                <a:lnTo>
                  <a:pt x="154673" y="218405"/>
                </a:lnTo>
                <a:lnTo>
                  <a:pt x="147511" y="231632"/>
                </a:lnTo>
                <a:lnTo>
                  <a:pt x="147185" y="232023"/>
                </a:lnTo>
                <a:close/>
              </a:path>
              <a:path w="238125" h="266700">
                <a:moveTo>
                  <a:pt x="221324" y="266253"/>
                </a:moveTo>
                <a:lnTo>
                  <a:pt x="208524" y="266253"/>
                </a:lnTo>
                <a:lnTo>
                  <a:pt x="203167" y="264169"/>
                </a:lnTo>
                <a:lnTo>
                  <a:pt x="198801" y="260002"/>
                </a:lnTo>
                <a:lnTo>
                  <a:pt x="194535" y="255736"/>
                </a:lnTo>
                <a:lnTo>
                  <a:pt x="192401" y="250477"/>
                </a:lnTo>
                <a:lnTo>
                  <a:pt x="192401" y="237976"/>
                </a:lnTo>
                <a:lnTo>
                  <a:pt x="194535" y="232668"/>
                </a:lnTo>
                <a:lnTo>
                  <a:pt x="198801" y="228302"/>
                </a:lnTo>
                <a:lnTo>
                  <a:pt x="203167" y="223936"/>
                </a:lnTo>
                <a:lnTo>
                  <a:pt x="208524" y="221753"/>
                </a:lnTo>
                <a:lnTo>
                  <a:pt x="221224" y="221753"/>
                </a:lnTo>
                <a:lnTo>
                  <a:pt x="226632" y="223936"/>
                </a:lnTo>
                <a:lnTo>
                  <a:pt x="235562" y="232668"/>
                </a:lnTo>
                <a:lnTo>
                  <a:pt x="237794" y="237976"/>
                </a:lnTo>
                <a:lnTo>
                  <a:pt x="237794" y="250477"/>
                </a:lnTo>
                <a:lnTo>
                  <a:pt x="235562" y="255736"/>
                </a:lnTo>
                <a:lnTo>
                  <a:pt x="226731" y="264169"/>
                </a:lnTo>
                <a:lnTo>
                  <a:pt x="221324" y="266253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4" name="object 14"/>
          <p:cNvSpPr/>
          <p:nvPr/>
        </p:nvSpPr>
        <p:spPr>
          <a:xfrm>
            <a:off x="2256554" y="4064770"/>
            <a:ext cx="1733205" cy="1848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5" name="object 15"/>
          <p:cNvSpPr/>
          <p:nvPr/>
        </p:nvSpPr>
        <p:spPr>
          <a:xfrm>
            <a:off x="1895811" y="4546979"/>
            <a:ext cx="166538" cy="184845"/>
          </a:xfrm>
          <a:custGeom>
            <a:avLst/>
            <a:gdLst/>
            <a:ahLst/>
            <a:cxnLst/>
            <a:rect l="l" t="t" r="r" b="b"/>
            <a:pathLst>
              <a:path w="236854" h="262890">
                <a:moveTo>
                  <a:pt x="50452" y="262830"/>
                </a:moveTo>
                <a:lnTo>
                  <a:pt x="17264" y="248840"/>
                </a:lnTo>
                <a:lnTo>
                  <a:pt x="112514" y="35421"/>
                </a:lnTo>
                <a:lnTo>
                  <a:pt x="0" y="35421"/>
                </a:lnTo>
                <a:lnTo>
                  <a:pt x="0" y="0"/>
                </a:lnTo>
                <a:lnTo>
                  <a:pt x="168175" y="0"/>
                </a:lnTo>
                <a:lnTo>
                  <a:pt x="50452" y="262830"/>
                </a:lnTo>
                <a:close/>
              </a:path>
              <a:path w="236854" h="262890">
                <a:moveTo>
                  <a:pt x="219868" y="262830"/>
                </a:moveTo>
                <a:lnTo>
                  <a:pt x="207069" y="262830"/>
                </a:lnTo>
                <a:lnTo>
                  <a:pt x="201711" y="260746"/>
                </a:lnTo>
                <a:lnTo>
                  <a:pt x="197346" y="256579"/>
                </a:lnTo>
                <a:lnTo>
                  <a:pt x="193079" y="252313"/>
                </a:lnTo>
                <a:lnTo>
                  <a:pt x="190946" y="247054"/>
                </a:lnTo>
                <a:lnTo>
                  <a:pt x="190946" y="234553"/>
                </a:lnTo>
                <a:lnTo>
                  <a:pt x="193079" y="229245"/>
                </a:lnTo>
                <a:lnTo>
                  <a:pt x="197346" y="224879"/>
                </a:lnTo>
                <a:lnTo>
                  <a:pt x="201711" y="220513"/>
                </a:lnTo>
                <a:lnTo>
                  <a:pt x="207069" y="218330"/>
                </a:lnTo>
                <a:lnTo>
                  <a:pt x="219769" y="218330"/>
                </a:lnTo>
                <a:lnTo>
                  <a:pt x="225176" y="220513"/>
                </a:lnTo>
                <a:lnTo>
                  <a:pt x="234106" y="229245"/>
                </a:lnTo>
                <a:lnTo>
                  <a:pt x="236339" y="234553"/>
                </a:lnTo>
                <a:lnTo>
                  <a:pt x="236339" y="247054"/>
                </a:lnTo>
                <a:lnTo>
                  <a:pt x="234106" y="252313"/>
                </a:lnTo>
                <a:lnTo>
                  <a:pt x="225276" y="260746"/>
                </a:lnTo>
                <a:lnTo>
                  <a:pt x="219868" y="26283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6" name="object 16"/>
          <p:cNvSpPr/>
          <p:nvPr/>
        </p:nvSpPr>
        <p:spPr>
          <a:xfrm>
            <a:off x="2254874" y="4546660"/>
            <a:ext cx="2164054" cy="18511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7" name="object 17"/>
          <p:cNvSpPr/>
          <p:nvPr/>
        </p:nvSpPr>
        <p:spPr>
          <a:xfrm>
            <a:off x="1891416" y="5026776"/>
            <a:ext cx="171003" cy="187523"/>
          </a:xfrm>
          <a:custGeom>
            <a:avLst/>
            <a:gdLst/>
            <a:ahLst/>
            <a:cxnLst/>
            <a:rect l="l" t="t" r="r" b="b"/>
            <a:pathLst>
              <a:path w="243204" h="266700">
                <a:moveTo>
                  <a:pt x="83343" y="266253"/>
                </a:moveTo>
                <a:lnTo>
                  <a:pt x="36658" y="254198"/>
                </a:lnTo>
                <a:lnTo>
                  <a:pt x="5990" y="220749"/>
                </a:lnTo>
                <a:lnTo>
                  <a:pt x="0" y="191690"/>
                </a:lnTo>
                <a:lnTo>
                  <a:pt x="2297" y="172975"/>
                </a:lnTo>
                <a:lnTo>
                  <a:pt x="9190" y="156567"/>
                </a:lnTo>
                <a:lnTo>
                  <a:pt x="20677" y="142465"/>
                </a:lnTo>
                <a:lnTo>
                  <a:pt x="36760" y="130671"/>
                </a:lnTo>
                <a:lnTo>
                  <a:pt x="29086" y="123983"/>
                </a:lnTo>
                <a:lnTo>
                  <a:pt x="7739" y="89594"/>
                </a:lnTo>
                <a:lnTo>
                  <a:pt x="5953" y="73074"/>
                </a:lnTo>
                <a:lnTo>
                  <a:pt x="7334" y="58824"/>
                </a:lnTo>
                <a:lnTo>
                  <a:pt x="28723" y="21282"/>
                </a:lnTo>
                <a:lnTo>
                  <a:pt x="68879" y="1330"/>
                </a:lnTo>
                <a:lnTo>
                  <a:pt x="84832" y="0"/>
                </a:lnTo>
                <a:lnTo>
                  <a:pt x="100464" y="1330"/>
                </a:lnTo>
                <a:lnTo>
                  <a:pt x="139749" y="21133"/>
                </a:lnTo>
                <a:lnTo>
                  <a:pt x="151349" y="35421"/>
                </a:lnTo>
                <a:lnTo>
                  <a:pt x="84087" y="35421"/>
                </a:lnTo>
                <a:lnTo>
                  <a:pt x="75382" y="36109"/>
                </a:lnTo>
                <a:lnTo>
                  <a:pt x="43578" y="65791"/>
                </a:lnTo>
                <a:lnTo>
                  <a:pt x="42906" y="74265"/>
                </a:lnTo>
                <a:lnTo>
                  <a:pt x="43620" y="81595"/>
                </a:lnTo>
                <a:lnTo>
                  <a:pt x="76134" y="112393"/>
                </a:lnTo>
                <a:lnTo>
                  <a:pt x="84385" y="113109"/>
                </a:lnTo>
                <a:lnTo>
                  <a:pt x="148001" y="113109"/>
                </a:lnTo>
                <a:lnTo>
                  <a:pt x="143972" y="118532"/>
                </a:lnTo>
                <a:lnTo>
                  <a:pt x="129778" y="130671"/>
                </a:lnTo>
                <a:lnTo>
                  <a:pt x="145600" y="142316"/>
                </a:lnTo>
                <a:lnTo>
                  <a:pt x="151296" y="149423"/>
                </a:lnTo>
                <a:lnTo>
                  <a:pt x="82599" y="149423"/>
                </a:lnTo>
                <a:lnTo>
                  <a:pt x="73083" y="150130"/>
                </a:lnTo>
                <a:lnTo>
                  <a:pt x="40630" y="173757"/>
                </a:lnTo>
                <a:lnTo>
                  <a:pt x="37504" y="190202"/>
                </a:lnTo>
                <a:lnTo>
                  <a:pt x="38304" y="198788"/>
                </a:lnTo>
                <a:lnTo>
                  <a:pt x="65112" y="228004"/>
                </a:lnTo>
                <a:lnTo>
                  <a:pt x="83641" y="230832"/>
                </a:lnTo>
                <a:lnTo>
                  <a:pt x="154566" y="230832"/>
                </a:lnTo>
                <a:lnTo>
                  <a:pt x="152716" y="234013"/>
                </a:lnTo>
                <a:lnTo>
                  <a:pt x="142428" y="245268"/>
                </a:lnTo>
                <a:lnTo>
                  <a:pt x="129973" y="254449"/>
                </a:lnTo>
                <a:lnTo>
                  <a:pt x="115974" y="261007"/>
                </a:lnTo>
                <a:lnTo>
                  <a:pt x="100431" y="264941"/>
                </a:lnTo>
                <a:lnTo>
                  <a:pt x="83343" y="266253"/>
                </a:lnTo>
                <a:close/>
              </a:path>
              <a:path w="243204" h="266700">
                <a:moveTo>
                  <a:pt x="148001" y="113109"/>
                </a:moveTo>
                <a:lnTo>
                  <a:pt x="84385" y="113109"/>
                </a:lnTo>
                <a:lnTo>
                  <a:pt x="92552" y="112393"/>
                </a:lnTo>
                <a:lnTo>
                  <a:pt x="100086" y="110244"/>
                </a:lnTo>
                <a:lnTo>
                  <a:pt x="125164" y="74265"/>
                </a:lnTo>
                <a:lnTo>
                  <a:pt x="124438" y="66163"/>
                </a:lnTo>
                <a:lnTo>
                  <a:pt x="92626" y="36109"/>
                </a:lnTo>
                <a:lnTo>
                  <a:pt x="84087" y="35421"/>
                </a:lnTo>
                <a:lnTo>
                  <a:pt x="151349" y="35421"/>
                </a:lnTo>
                <a:lnTo>
                  <a:pt x="156604" y="44685"/>
                </a:lnTo>
                <a:lnTo>
                  <a:pt x="160818" y="58275"/>
                </a:lnTo>
                <a:lnTo>
                  <a:pt x="162222" y="73074"/>
                </a:lnTo>
                <a:lnTo>
                  <a:pt x="160194" y="89734"/>
                </a:lnTo>
                <a:lnTo>
                  <a:pt x="154111" y="104886"/>
                </a:lnTo>
                <a:lnTo>
                  <a:pt x="148001" y="113109"/>
                </a:lnTo>
                <a:close/>
              </a:path>
              <a:path w="243204" h="266700">
                <a:moveTo>
                  <a:pt x="154566" y="230832"/>
                </a:moveTo>
                <a:lnTo>
                  <a:pt x="83641" y="230832"/>
                </a:lnTo>
                <a:lnTo>
                  <a:pt x="92952" y="230181"/>
                </a:lnTo>
                <a:lnTo>
                  <a:pt x="101389" y="228228"/>
                </a:lnTo>
                <a:lnTo>
                  <a:pt x="128289" y="193476"/>
                </a:lnTo>
                <a:lnTo>
                  <a:pt x="128289" y="189756"/>
                </a:lnTo>
                <a:lnTo>
                  <a:pt x="108691" y="155785"/>
                </a:lnTo>
                <a:lnTo>
                  <a:pt x="82599" y="149423"/>
                </a:lnTo>
                <a:lnTo>
                  <a:pt x="151296" y="149423"/>
                </a:lnTo>
                <a:lnTo>
                  <a:pt x="156902" y="156418"/>
                </a:lnTo>
                <a:lnTo>
                  <a:pt x="163683" y="172975"/>
                </a:lnTo>
                <a:lnTo>
                  <a:pt x="165943" y="191988"/>
                </a:lnTo>
                <a:lnTo>
                  <a:pt x="164473" y="207373"/>
                </a:lnTo>
                <a:lnTo>
                  <a:pt x="160064" y="221381"/>
                </a:lnTo>
                <a:lnTo>
                  <a:pt x="154566" y="230832"/>
                </a:lnTo>
                <a:close/>
              </a:path>
              <a:path w="243204" h="266700">
                <a:moveTo>
                  <a:pt x="226119" y="266253"/>
                </a:moveTo>
                <a:lnTo>
                  <a:pt x="213320" y="266253"/>
                </a:lnTo>
                <a:lnTo>
                  <a:pt x="207962" y="264170"/>
                </a:lnTo>
                <a:lnTo>
                  <a:pt x="203596" y="260002"/>
                </a:lnTo>
                <a:lnTo>
                  <a:pt x="199330" y="255736"/>
                </a:lnTo>
                <a:lnTo>
                  <a:pt x="197197" y="250477"/>
                </a:lnTo>
                <a:lnTo>
                  <a:pt x="197197" y="237976"/>
                </a:lnTo>
                <a:lnTo>
                  <a:pt x="199330" y="232667"/>
                </a:lnTo>
                <a:lnTo>
                  <a:pt x="203596" y="228302"/>
                </a:lnTo>
                <a:lnTo>
                  <a:pt x="207962" y="223936"/>
                </a:lnTo>
                <a:lnTo>
                  <a:pt x="213320" y="221753"/>
                </a:lnTo>
                <a:lnTo>
                  <a:pt x="226020" y="221753"/>
                </a:lnTo>
                <a:lnTo>
                  <a:pt x="231427" y="223936"/>
                </a:lnTo>
                <a:lnTo>
                  <a:pt x="240357" y="232667"/>
                </a:lnTo>
                <a:lnTo>
                  <a:pt x="242589" y="237976"/>
                </a:lnTo>
                <a:lnTo>
                  <a:pt x="242589" y="250477"/>
                </a:lnTo>
                <a:lnTo>
                  <a:pt x="240357" y="255736"/>
                </a:lnTo>
                <a:lnTo>
                  <a:pt x="231526" y="264170"/>
                </a:lnTo>
                <a:lnTo>
                  <a:pt x="226119" y="266253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8" name="object 18"/>
          <p:cNvSpPr/>
          <p:nvPr/>
        </p:nvSpPr>
        <p:spPr>
          <a:xfrm>
            <a:off x="2256344" y="5029177"/>
            <a:ext cx="4502211" cy="2440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B611A858-3C8A-45CD-863C-EB67EE0E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Look at the Big Picture</a:t>
            </a:r>
            <a:endParaRPr lang="en-IN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xmlns="" id="{A8752D7B-0CCB-4516-B48D-1B7691A02A2E}"/>
              </a:ext>
            </a:extLst>
          </p:cNvPr>
          <p:cNvSpPr txBox="1">
            <a:spLocks/>
          </p:cNvSpPr>
          <p:nvPr/>
        </p:nvSpPr>
        <p:spPr>
          <a:xfrm>
            <a:off x="452581" y="1819563"/>
            <a:ext cx="10972800" cy="567478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93192" lvl="1" indent="0" algn="ctr">
              <a:buFont typeface="Verdana"/>
              <a:buNone/>
            </a:pPr>
            <a:r>
              <a:rPr lang="en-US" dirty="0">
                <a:latin typeface="Lucida Sans Unicode (Body)"/>
              </a:rPr>
              <a:t>Build a model of housing price using California census data</a:t>
            </a:r>
          </a:p>
          <a:p>
            <a:pPr lvl="1"/>
            <a:endParaRPr lang="en-US" dirty="0">
              <a:latin typeface="Lucida Sans Unicode (Body)"/>
            </a:endParaRPr>
          </a:p>
          <a:p>
            <a:r>
              <a:rPr lang="en-US" sz="1800" dirty="0">
                <a:latin typeface="Lucida Sans Unicode (Body)"/>
              </a:rPr>
              <a:t>Data includes metrics such as the population, median income, and median housing price for each block group in California. </a:t>
            </a:r>
          </a:p>
          <a:p>
            <a:r>
              <a:rPr lang="en-US" sz="1800" dirty="0">
                <a:latin typeface="Lucida Sans Unicode (Body)"/>
              </a:rPr>
              <a:t>Block groups are the smallest geographical unit.</a:t>
            </a:r>
          </a:p>
          <a:p>
            <a:r>
              <a:rPr lang="en-US" sz="1800" dirty="0">
                <a:latin typeface="Lucida Sans Unicode (Body)"/>
              </a:rPr>
              <a:t>A block group typically has a population of 600 to 3,000 people and it is called as  </a:t>
            </a:r>
            <a:r>
              <a:rPr lang="en-IN" sz="1800" dirty="0">
                <a:latin typeface="Lucida Sans Unicode (Body)"/>
              </a:rPr>
              <a:t>“districts”.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DEC51FF2-FDC8-48E5-B2E1-D76D091C6CCA}"/>
              </a:ext>
            </a:extLst>
          </p:cNvPr>
          <p:cNvGrpSpPr/>
          <p:nvPr/>
        </p:nvGrpSpPr>
        <p:grpSpPr>
          <a:xfrm>
            <a:off x="1644073" y="4391099"/>
            <a:ext cx="8229600" cy="872109"/>
            <a:chOff x="1914675" y="3282735"/>
            <a:chExt cx="8002656" cy="872109"/>
          </a:xfrm>
        </p:grpSpPr>
        <p:sp>
          <p:nvSpPr>
            <p:cNvPr id="6" name="object 3">
              <a:extLst>
                <a:ext uri="{FF2B5EF4-FFF2-40B4-BE49-F238E27FC236}">
                  <a16:creationId xmlns:a16="http://schemas.microsoft.com/office/drawing/2014/main" xmlns="" id="{0C815A3C-BF92-4A37-8EFD-259621AE139C}"/>
                </a:ext>
              </a:extLst>
            </p:cNvPr>
            <p:cNvSpPr/>
            <p:nvPr/>
          </p:nvSpPr>
          <p:spPr>
            <a:xfrm>
              <a:off x="1929115" y="3282735"/>
              <a:ext cx="7988216" cy="2961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/>
              <a:endParaRPr sz="1266" dirty="0"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xmlns="" id="{6A600A61-C3FB-4C71-91E6-3EAEBDA0B183}"/>
                </a:ext>
              </a:extLst>
            </p:cNvPr>
            <p:cNvSpPr/>
            <p:nvPr/>
          </p:nvSpPr>
          <p:spPr>
            <a:xfrm>
              <a:off x="1914675" y="3861839"/>
              <a:ext cx="5116345" cy="29300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</p:spTree>
    <p:extLst>
      <p:ext uri="{BB962C8B-B14F-4D97-AF65-F5344CB8AC3E}">
        <p14:creationId xmlns:p14="http://schemas.microsoft.com/office/powerpoint/2010/main" val="174017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6E84CD33-BD1E-410E-B8FB-4D9A8C199937}"/>
              </a:ext>
            </a:extLst>
          </p:cNvPr>
          <p:cNvGrpSpPr/>
          <p:nvPr/>
        </p:nvGrpSpPr>
        <p:grpSpPr>
          <a:xfrm>
            <a:off x="3007919" y="5087622"/>
            <a:ext cx="6176161" cy="567900"/>
            <a:chOff x="3012879" y="5854240"/>
            <a:chExt cx="6176161" cy="567900"/>
          </a:xfrm>
        </p:grpSpPr>
        <p:sp>
          <p:nvSpPr>
            <p:cNvPr id="3" name="object 3"/>
            <p:cNvSpPr/>
            <p:nvPr/>
          </p:nvSpPr>
          <p:spPr>
            <a:xfrm>
              <a:off x="3012879" y="5854240"/>
              <a:ext cx="6176161" cy="1872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4" name="object 4"/>
            <p:cNvSpPr/>
            <p:nvPr/>
          </p:nvSpPr>
          <p:spPr>
            <a:xfrm>
              <a:off x="3838782" y="6175702"/>
              <a:ext cx="4512204" cy="2464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sp>
        <p:nvSpPr>
          <p:cNvPr id="5" name="object 5"/>
          <p:cNvSpPr/>
          <p:nvPr/>
        </p:nvSpPr>
        <p:spPr>
          <a:xfrm>
            <a:off x="3012879" y="435860"/>
            <a:ext cx="5876542" cy="4350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5203" y="541422"/>
            <a:ext cx="5850217" cy="3705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2236144" y="1651144"/>
            <a:ext cx="4216844" cy="2466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2256338" y="2133347"/>
            <a:ext cx="7298581" cy="2466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2236144" y="2617114"/>
            <a:ext cx="4079760" cy="2450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2577807" y="3097754"/>
            <a:ext cx="3017171" cy="2466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2557611" y="3579957"/>
            <a:ext cx="2915848" cy="2466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2576343" y="4062369"/>
            <a:ext cx="4799794" cy="1872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 txBox="1"/>
          <p:nvPr/>
        </p:nvSpPr>
        <p:spPr>
          <a:xfrm>
            <a:off x="1904672" y="1398909"/>
            <a:ext cx="501402" cy="3443574"/>
          </a:xfrm>
          <a:prstGeom prst="rect">
            <a:avLst/>
          </a:prstGeom>
        </p:spPr>
        <p:txBody>
          <a:bodyPr vert="horz" wrap="square" lIns="0" tIns="169612" rIns="0" bIns="0" rtlCol="0">
            <a:spAutoFit/>
          </a:bodyPr>
          <a:lstStyle/>
          <a:p>
            <a:pPr marL="8929">
              <a:spcBef>
                <a:spcPts val="133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  <a:p>
            <a:pPr marL="8929">
              <a:spcBef>
                <a:spcPts val="126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  <a:p>
            <a:pPr marL="8929">
              <a:spcBef>
                <a:spcPts val="126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  <a:p>
            <a:pPr marL="330285">
              <a:spcBef>
                <a:spcPts val="126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○</a:t>
            </a:r>
            <a:endParaRPr sz="2109">
              <a:latin typeface="Arial"/>
              <a:cs typeface="Arial"/>
            </a:endParaRPr>
          </a:p>
          <a:p>
            <a:pPr marL="330285">
              <a:spcBef>
                <a:spcPts val="126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○</a:t>
            </a:r>
            <a:endParaRPr sz="2109">
              <a:latin typeface="Arial"/>
              <a:cs typeface="Arial"/>
            </a:endParaRPr>
          </a:p>
          <a:p>
            <a:pPr marL="330285">
              <a:spcBef>
                <a:spcPts val="126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○</a:t>
            </a:r>
            <a:endParaRPr sz="2109">
              <a:latin typeface="Arial"/>
              <a:cs typeface="Arial"/>
            </a:endParaRPr>
          </a:p>
          <a:p>
            <a:pPr marL="330285">
              <a:spcBef>
                <a:spcPts val="126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○</a:t>
            </a:r>
            <a:endParaRPr sz="2109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577808" y="4544566"/>
            <a:ext cx="3165060" cy="2464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45093" y="235219"/>
            <a:ext cx="5415202" cy="3097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1A219E57-59E7-445F-ACF9-BC19103593E2}"/>
              </a:ext>
            </a:extLst>
          </p:cNvPr>
          <p:cNvGrpSpPr/>
          <p:nvPr/>
        </p:nvGrpSpPr>
        <p:grpSpPr>
          <a:xfrm>
            <a:off x="2154054" y="3887750"/>
            <a:ext cx="8139514" cy="3304918"/>
            <a:chOff x="1904672" y="1559644"/>
            <a:chExt cx="8139514" cy="3304918"/>
          </a:xfrm>
        </p:grpSpPr>
        <p:sp>
          <p:nvSpPr>
            <p:cNvPr id="23" name="object 3">
              <a:extLst>
                <a:ext uri="{FF2B5EF4-FFF2-40B4-BE49-F238E27FC236}">
                  <a16:creationId xmlns:a16="http://schemas.microsoft.com/office/drawing/2014/main" xmlns="" id="{C1999D8D-9642-47C9-A6A5-9EA3F575744C}"/>
                </a:ext>
              </a:extLst>
            </p:cNvPr>
            <p:cNvSpPr/>
            <p:nvPr/>
          </p:nvSpPr>
          <p:spPr>
            <a:xfrm>
              <a:off x="2255815" y="1651348"/>
              <a:ext cx="7788371" cy="2464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xmlns="" id="{6D8330E2-434A-4797-9307-CEE29846B9B9}"/>
                </a:ext>
              </a:extLst>
            </p:cNvPr>
            <p:cNvSpPr/>
            <p:nvPr/>
          </p:nvSpPr>
          <p:spPr>
            <a:xfrm>
              <a:off x="2238549" y="2133557"/>
              <a:ext cx="314325" cy="187077"/>
            </a:xfrm>
            <a:custGeom>
              <a:avLst/>
              <a:gdLst/>
              <a:ahLst/>
              <a:cxnLst/>
              <a:rect l="l" t="t" r="r" b="b"/>
              <a:pathLst>
                <a:path w="447040" h="266064">
                  <a:moveTo>
                    <a:pt x="58340" y="92124"/>
                  </a:moveTo>
                  <a:lnTo>
                    <a:pt x="24556" y="92124"/>
                  </a:lnTo>
                  <a:lnTo>
                    <a:pt x="24556" y="81855"/>
                  </a:lnTo>
                  <a:lnTo>
                    <a:pt x="34435" y="31821"/>
                  </a:lnTo>
                  <a:lnTo>
                    <a:pt x="72395" y="1274"/>
                  </a:lnTo>
                  <a:lnTo>
                    <a:pt x="84236" y="0"/>
                  </a:lnTo>
                  <a:lnTo>
                    <a:pt x="91281" y="0"/>
                  </a:lnTo>
                  <a:lnTo>
                    <a:pt x="99665" y="1140"/>
                  </a:lnTo>
                  <a:lnTo>
                    <a:pt x="109388" y="3423"/>
                  </a:lnTo>
                  <a:lnTo>
                    <a:pt x="109388" y="33486"/>
                  </a:lnTo>
                  <a:lnTo>
                    <a:pt x="93761" y="33486"/>
                  </a:lnTo>
                  <a:lnTo>
                    <a:pt x="84552" y="34156"/>
                  </a:lnTo>
                  <a:lnTo>
                    <a:pt x="58824" y="69344"/>
                  </a:lnTo>
                  <a:lnTo>
                    <a:pt x="58340" y="81855"/>
                  </a:lnTo>
                  <a:lnTo>
                    <a:pt x="58340" y="92124"/>
                  </a:lnTo>
                  <a:close/>
                </a:path>
                <a:path w="447040" h="266064">
                  <a:moveTo>
                    <a:pt x="109388" y="36462"/>
                  </a:moveTo>
                  <a:lnTo>
                    <a:pt x="103931" y="34478"/>
                  </a:lnTo>
                  <a:lnTo>
                    <a:pt x="98722" y="33486"/>
                  </a:lnTo>
                  <a:lnTo>
                    <a:pt x="109388" y="33486"/>
                  </a:lnTo>
                  <a:lnTo>
                    <a:pt x="109388" y="36462"/>
                  </a:lnTo>
                  <a:close/>
                </a:path>
                <a:path w="447040" h="266064">
                  <a:moveTo>
                    <a:pt x="191690" y="265955"/>
                  </a:moveTo>
                  <a:lnTo>
                    <a:pt x="145851" y="254198"/>
                  </a:lnTo>
                  <a:lnTo>
                    <a:pt x="117871" y="222646"/>
                  </a:lnTo>
                  <a:lnTo>
                    <a:pt x="107453" y="176807"/>
                  </a:lnTo>
                  <a:lnTo>
                    <a:pt x="108839" y="158157"/>
                  </a:lnTo>
                  <a:lnTo>
                    <a:pt x="129629" y="113258"/>
                  </a:lnTo>
                  <a:lnTo>
                    <a:pt x="170259" y="90236"/>
                  </a:lnTo>
                  <a:lnTo>
                    <a:pt x="187076" y="88701"/>
                  </a:lnTo>
                  <a:lnTo>
                    <a:pt x="203252" y="90189"/>
                  </a:lnTo>
                  <a:lnTo>
                    <a:pt x="217698" y="94654"/>
                  </a:lnTo>
                  <a:lnTo>
                    <a:pt x="230413" y="102096"/>
                  </a:lnTo>
                  <a:lnTo>
                    <a:pt x="241399" y="112514"/>
                  </a:lnTo>
                  <a:lnTo>
                    <a:pt x="245275" y="118169"/>
                  </a:lnTo>
                  <a:lnTo>
                    <a:pt x="187076" y="118169"/>
                  </a:lnTo>
                  <a:lnTo>
                    <a:pt x="178398" y="118857"/>
                  </a:lnTo>
                  <a:lnTo>
                    <a:pt x="147600" y="142428"/>
                  </a:lnTo>
                  <a:lnTo>
                    <a:pt x="142130" y="160436"/>
                  </a:lnTo>
                  <a:lnTo>
                    <a:pt x="260579" y="160436"/>
                  </a:lnTo>
                  <a:lnTo>
                    <a:pt x="261639" y="176361"/>
                  </a:lnTo>
                  <a:lnTo>
                    <a:pt x="261639" y="180677"/>
                  </a:lnTo>
                  <a:lnTo>
                    <a:pt x="141386" y="180677"/>
                  </a:lnTo>
                  <a:lnTo>
                    <a:pt x="142856" y="192332"/>
                  </a:lnTo>
                  <a:lnTo>
                    <a:pt x="165896" y="226135"/>
                  </a:lnTo>
                  <a:lnTo>
                    <a:pt x="196899" y="234255"/>
                  </a:lnTo>
                  <a:lnTo>
                    <a:pt x="258663" y="234255"/>
                  </a:lnTo>
                  <a:lnTo>
                    <a:pt x="258663" y="246459"/>
                  </a:lnTo>
                  <a:lnTo>
                    <a:pt x="219707" y="263444"/>
                  </a:lnTo>
                  <a:lnTo>
                    <a:pt x="201699" y="265676"/>
                  </a:lnTo>
                  <a:lnTo>
                    <a:pt x="191690" y="265955"/>
                  </a:lnTo>
                  <a:close/>
                </a:path>
                <a:path w="447040" h="266064">
                  <a:moveTo>
                    <a:pt x="88850" y="122634"/>
                  </a:moveTo>
                  <a:lnTo>
                    <a:pt x="0" y="122634"/>
                  </a:lnTo>
                  <a:lnTo>
                    <a:pt x="0" y="92124"/>
                  </a:lnTo>
                  <a:lnTo>
                    <a:pt x="88850" y="92124"/>
                  </a:lnTo>
                  <a:lnTo>
                    <a:pt x="88850" y="122634"/>
                  </a:lnTo>
                  <a:close/>
                </a:path>
                <a:path w="447040" h="266064">
                  <a:moveTo>
                    <a:pt x="260579" y="160436"/>
                  </a:moveTo>
                  <a:lnTo>
                    <a:pt x="228153" y="160436"/>
                  </a:lnTo>
                  <a:lnTo>
                    <a:pt x="226953" y="150837"/>
                  </a:lnTo>
                  <a:lnTo>
                    <a:pt x="224544" y="142428"/>
                  </a:lnTo>
                  <a:lnTo>
                    <a:pt x="187076" y="118169"/>
                  </a:lnTo>
                  <a:lnTo>
                    <a:pt x="245275" y="118169"/>
                  </a:lnTo>
                  <a:lnTo>
                    <a:pt x="250254" y="125434"/>
                  </a:lnTo>
                  <a:lnTo>
                    <a:pt x="256579" y="140382"/>
                  </a:lnTo>
                  <a:lnTo>
                    <a:pt x="260374" y="157357"/>
                  </a:lnTo>
                  <a:lnTo>
                    <a:pt x="260579" y="160436"/>
                  </a:lnTo>
                  <a:close/>
                </a:path>
                <a:path w="447040" h="266064">
                  <a:moveTo>
                    <a:pt x="58340" y="263276"/>
                  </a:moveTo>
                  <a:lnTo>
                    <a:pt x="24556" y="263276"/>
                  </a:lnTo>
                  <a:lnTo>
                    <a:pt x="24556" y="122634"/>
                  </a:lnTo>
                  <a:lnTo>
                    <a:pt x="58340" y="122634"/>
                  </a:lnTo>
                  <a:lnTo>
                    <a:pt x="58340" y="263276"/>
                  </a:lnTo>
                  <a:close/>
                </a:path>
                <a:path w="447040" h="266064">
                  <a:moveTo>
                    <a:pt x="258663" y="234255"/>
                  </a:moveTo>
                  <a:lnTo>
                    <a:pt x="196899" y="234255"/>
                  </a:lnTo>
                  <a:lnTo>
                    <a:pt x="213317" y="232953"/>
                  </a:lnTo>
                  <a:lnTo>
                    <a:pt x="229083" y="229046"/>
                  </a:lnTo>
                  <a:lnTo>
                    <a:pt x="244199" y="222535"/>
                  </a:lnTo>
                  <a:lnTo>
                    <a:pt x="258663" y="213419"/>
                  </a:lnTo>
                  <a:lnTo>
                    <a:pt x="258663" y="234255"/>
                  </a:lnTo>
                  <a:close/>
                </a:path>
                <a:path w="447040" h="266064">
                  <a:moveTo>
                    <a:pt x="446670" y="95696"/>
                  </a:moveTo>
                  <a:lnTo>
                    <a:pt x="412588" y="95696"/>
                  </a:lnTo>
                  <a:lnTo>
                    <a:pt x="412588" y="3423"/>
                  </a:lnTo>
                  <a:lnTo>
                    <a:pt x="446670" y="3423"/>
                  </a:lnTo>
                  <a:lnTo>
                    <a:pt x="446670" y="95696"/>
                  </a:lnTo>
                  <a:close/>
                </a:path>
                <a:path w="447040" h="266064">
                  <a:moveTo>
                    <a:pt x="446670" y="263276"/>
                  </a:moveTo>
                  <a:lnTo>
                    <a:pt x="374191" y="263276"/>
                  </a:lnTo>
                  <a:lnTo>
                    <a:pt x="356173" y="261779"/>
                  </a:lnTo>
                  <a:lnTo>
                    <a:pt x="313618" y="239315"/>
                  </a:lnTo>
                  <a:lnTo>
                    <a:pt x="292549" y="194025"/>
                  </a:lnTo>
                  <a:lnTo>
                    <a:pt x="291145" y="174873"/>
                  </a:lnTo>
                  <a:lnTo>
                    <a:pt x="292624" y="156818"/>
                  </a:lnTo>
                  <a:lnTo>
                    <a:pt x="314808" y="112811"/>
                  </a:lnTo>
                  <a:lnTo>
                    <a:pt x="357754" y="89929"/>
                  </a:lnTo>
                  <a:lnTo>
                    <a:pt x="375381" y="88403"/>
                  </a:lnTo>
                  <a:lnTo>
                    <a:pt x="384125" y="88859"/>
                  </a:lnTo>
                  <a:lnTo>
                    <a:pt x="393241" y="90227"/>
                  </a:lnTo>
                  <a:lnTo>
                    <a:pt x="402728" y="92505"/>
                  </a:lnTo>
                  <a:lnTo>
                    <a:pt x="412588" y="95696"/>
                  </a:lnTo>
                  <a:lnTo>
                    <a:pt x="446670" y="95696"/>
                  </a:lnTo>
                  <a:lnTo>
                    <a:pt x="446670" y="117723"/>
                  </a:lnTo>
                  <a:lnTo>
                    <a:pt x="380590" y="117723"/>
                  </a:lnTo>
                  <a:lnTo>
                    <a:pt x="368582" y="118764"/>
                  </a:lnTo>
                  <a:lnTo>
                    <a:pt x="333747" y="143377"/>
                  </a:lnTo>
                  <a:lnTo>
                    <a:pt x="325375" y="179040"/>
                  </a:lnTo>
                  <a:lnTo>
                    <a:pt x="326184" y="191458"/>
                  </a:lnTo>
                  <a:lnTo>
                    <a:pt x="343582" y="225424"/>
                  </a:lnTo>
                  <a:lnTo>
                    <a:pt x="386395" y="234255"/>
                  </a:lnTo>
                  <a:lnTo>
                    <a:pt x="446670" y="234255"/>
                  </a:lnTo>
                  <a:lnTo>
                    <a:pt x="446670" y="263276"/>
                  </a:lnTo>
                  <a:close/>
                </a:path>
                <a:path w="447040" h="266064">
                  <a:moveTo>
                    <a:pt x="446670" y="234255"/>
                  </a:moveTo>
                  <a:lnTo>
                    <a:pt x="412588" y="234255"/>
                  </a:lnTo>
                  <a:lnTo>
                    <a:pt x="412588" y="125759"/>
                  </a:lnTo>
                  <a:lnTo>
                    <a:pt x="404673" y="122243"/>
                  </a:lnTo>
                  <a:lnTo>
                    <a:pt x="396701" y="119732"/>
                  </a:lnTo>
                  <a:lnTo>
                    <a:pt x="388674" y="118225"/>
                  </a:lnTo>
                  <a:lnTo>
                    <a:pt x="380590" y="117723"/>
                  </a:lnTo>
                  <a:lnTo>
                    <a:pt x="446670" y="117723"/>
                  </a:lnTo>
                  <a:lnTo>
                    <a:pt x="446670" y="234255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xmlns="" id="{128577C5-8462-4537-8BE2-3D7873E4AF6D}"/>
                </a:ext>
              </a:extLst>
            </p:cNvPr>
            <p:cNvSpPr/>
            <p:nvPr/>
          </p:nvSpPr>
          <p:spPr>
            <a:xfrm>
              <a:off x="2562217" y="2617853"/>
              <a:ext cx="4004912" cy="24434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6" name="object 6">
              <a:extLst>
                <a:ext uri="{FF2B5EF4-FFF2-40B4-BE49-F238E27FC236}">
                  <a16:creationId xmlns:a16="http://schemas.microsoft.com/office/drawing/2014/main" xmlns="" id="{0039A1EA-E76B-4DC6-95AC-7E3A89C5A721}"/>
                </a:ext>
              </a:extLst>
            </p:cNvPr>
            <p:cNvSpPr/>
            <p:nvPr/>
          </p:nvSpPr>
          <p:spPr>
            <a:xfrm>
              <a:off x="2240747" y="3100056"/>
              <a:ext cx="2866299" cy="24434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xmlns="" id="{A6249DD8-3F56-4C63-956A-5AD53393A364}"/>
                </a:ext>
              </a:extLst>
            </p:cNvPr>
            <p:cNvSpPr/>
            <p:nvPr/>
          </p:nvSpPr>
          <p:spPr>
            <a:xfrm>
              <a:off x="2557612" y="3582567"/>
              <a:ext cx="5607652" cy="24403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xmlns="" id="{79BC1D9C-7070-4DDC-A113-A7E031983304}"/>
                </a:ext>
              </a:extLst>
            </p:cNvPr>
            <p:cNvSpPr/>
            <p:nvPr/>
          </p:nvSpPr>
          <p:spPr>
            <a:xfrm>
              <a:off x="2571216" y="4062363"/>
              <a:ext cx="3133091" cy="24643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9" name="object 9">
              <a:extLst>
                <a:ext uri="{FF2B5EF4-FFF2-40B4-BE49-F238E27FC236}">
                  <a16:creationId xmlns:a16="http://schemas.microsoft.com/office/drawing/2014/main" xmlns="" id="{96028EF1-91B6-4072-94E5-48164284ED5B}"/>
                </a:ext>
              </a:extLst>
            </p:cNvPr>
            <p:cNvSpPr txBox="1"/>
            <p:nvPr/>
          </p:nvSpPr>
          <p:spPr>
            <a:xfrm>
              <a:off x="1904672" y="1559644"/>
              <a:ext cx="501402" cy="3304918"/>
            </a:xfrm>
            <a:prstGeom prst="rect">
              <a:avLst/>
            </a:prstGeom>
          </p:spPr>
          <p:txBody>
            <a:bodyPr vert="horz" wrap="square" lIns="0" tIns="8929" rIns="0" bIns="0" rtlCol="0">
              <a:spAutoFit/>
            </a:bodyPr>
            <a:lstStyle/>
            <a:p>
              <a:pPr marL="8929">
                <a:spcBef>
                  <a:spcPts val="70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2320" dirty="0">
                <a:latin typeface="Times New Roman"/>
                <a:cs typeface="Times New Roman"/>
              </a:endParaRPr>
            </a:p>
            <a:p>
              <a:pPr>
                <a:spcBef>
                  <a:spcPts val="7"/>
                </a:spcBef>
              </a:pPr>
              <a:endParaRPr sz="2109" dirty="0">
                <a:latin typeface="Times New Roman"/>
                <a:cs typeface="Times New Roman"/>
              </a:endParaRPr>
            </a:p>
            <a:p>
              <a:pPr marL="330285"/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 dirty="0">
                <a:latin typeface="Arial"/>
                <a:cs typeface="Arial"/>
              </a:endParaRPr>
            </a:p>
            <a:p>
              <a:pPr marL="8929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 dirty="0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 dirty="0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 dirty="0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endParaRPr sz="2109" dirty="0">
                <a:latin typeface="Arial"/>
                <a:cs typeface="Arial"/>
              </a:endParaRPr>
            </a:p>
          </p:txBody>
        </p:sp>
        <p:sp>
          <p:nvSpPr>
            <p:cNvPr id="30" name="object 10">
              <a:extLst>
                <a:ext uri="{FF2B5EF4-FFF2-40B4-BE49-F238E27FC236}">
                  <a16:creationId xmlns:a16="http://schemas.microsoft.com/office/drawing/2014/main" xmlns="" id="{43A72F80-8866-4661-AF6C-D0AD701972A9}"/>
                </a:ext>
              </a:extLst>
            </p:cNvPr>
            <p:cNvSpPr/>
            <p:nvPr/>
          </p:nvSpPr>
          <p:spPr>
            <a:xfrm>
              <a:off x="5869449" y="4062363"/>
              <a:ext cx="3150828" cy="24643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A1DD2701-7C93-47C2-A9AE-B5E608A635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8800" y="703296"/>
            <a:ext cx="8534400" cy="32956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7021" y="527288"/>
            <a:ext cx="7043853" cy="312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A9CFC34A-E5E4-488A-8808-9D59AC751C1D}"/>
              </a:ext>
            </a:extLst>
          </p:cNvPr>
          <p:cNvGrpSpPr/>
          <p:nvPr/>
        </p:nvGrpSpPr>
        <p:grpSpPr>
          <a:xfrm>
            <a:off x="1779297" y="1011512"/>
            <a:ext cx="8357563" cy="1463486"/>
            <a:chOff x="1904677" y="1398908"/>
            <a:chExt cx="8357563" cy="1463486"/>
          </a:xfrm>
        </p:grpSpPr>
        <p:sp>
          <p:nvSpPr>
            <p:cNvPr id="4" name="object 4"/>
            <p:cNvSpPr txBox="1"/>
            <p:nvPr/>
          </p:nvSpPr>
          <p:spPr>
            <a:xfrm>
              <a:off x="1904677" y="1398908"/>
              <a:ext cx="179933" cy="987133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8929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94214EFD-FA36-4000-BC62-340CBD42A7C9}"/>
                </a:ext>
              </a:extLst>
            </p:cNvPr>
            <p:cNvGrpSpPr/>
            <p:nvPr/>
          </p:nvGrpSpPr>
          <p:grpSpPr>
            <a:xfrm>
              <a:off x="2236143" y="1651348"/>
              <a:ext cx="8026097" cy="1211046"/>
              <a:chOff x="2236143" y="1651348"/>
              <a:chExt cx="8026097" cy="1211046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2236143" y="1651348"/>
                <a:ext cx="4784411" cy="24643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2256548" y="2133551"/>
                <a:ext cx="8005692" cy="24643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2236149" y="2618167"/>
                <a:ext cx="1325611" cy="244227"/>
              </a:xfrm>
              <a:custGeom>
                <a:avLst/>
                <a:gdLst/>
                <a:ahLst/>
                <a:cxnLst/>
                <a:rect l="l" t="t" r="r" b="b"/>
                <a:pathLst>
                  <a:path w="1885314" h="347345">
                    <a:moveTo>
                      <a:pt x="117723" y="119211"/>
                    </a:moveTo>
                    <a:lnTo>
                      <a:pt x="0" y="119211"/>
                    </a:lnTo>
                    <a:lnTo>
                      <a:pt x="0" y="115788"/>
                    </a:lnTo>
                    <a:lnTo>
                      <a:pt x="63698" y="53280"/>
                    </a:lnTo>
                    <a:lnTo>
                      <a:pt x="63698" y="88701"/>
                    </a:lnTo>
                    <a:lnTo>
                      <a:pt x="117723" y="88701"/>
                    </a:lnTo>
                    <a:lnTo>
                      <a:pt x="117723" y="119211"/>
                    </a:lnTo>
                    <a:close/>
                  </a:path>
                  <a:path w="1885314" h="347345">
                    <a:moveTo>
                      <a:pt x="83939" y="262830"/>
                    </a:moveTo>
                    <a:lnTo>
                      <a:pt x="45243" y="249287"/>
                    </a:lnTo>
                    <a:lnTo>
                      <a:pt x="29895" y="205792"/>
                    </a:lnTo>
                    <a:lnTo>
                      <a:pt x="29765" y="119211"/>
                    </a:lnTo>
                    <a:lnTo>
                      <a:pt x="63698" y="119211"/>
                    </a:lnTo>
                    <a:lnTo>
                      <a:pt x="63698" y="203150"/>
                    </a:lnTo>
                    <a:lnTo>
                      <a:pt x="65214" y="215977"/>
                    </a:lnTo>
                    <a:lnTo>
                      <a:pt x="69763" y="225139"/>
                    </a:lnTo>
                    <a:lnTo>
                      <a:pt x="77344" y="230637"/>
                    </a:lnTo>
                    <a:lnTo>
                      <a:pt x="87957" y="232469"/>
                    </a:lnTo>
                    <a:lnTo>
                      <a:pt x="126503" y="232469"/>
                    </a:lnTo>
                    <a:lnTo>
                      <a:pt x="126503" y="251817"/>
                    </a:lnTo>
                    <a:lnTo>
                      <a:pt x="116532" y="256635"/>
                    </a:lnTo>
                    <a:lnTo>
                      <a:pt x="106114" y="260077"/>
                    </a:lnTo>
                    <a:lnTo>
                      <a:pt x="95249" y="262142"/>
                    </a:lnTo>
                    <a:lnTo>
                      <a:pt x="83939" y="262830"/>
                    </a:lnTo>
                    <a:close/>
                  </a:path>
                  <a:path w="1885314" h="347345">
                    <a:moveTo>
                      <a:pt x="126503" y="232469"/>
                    </a:moveTo>
                    <a:lnTo>
                      <a:pt x="87957" y="232469"/>
                    </a:lnTo>
                    <a:lnTo>
                      <a:pt x="97231" y="231706"/>
                    </a:lnTo>
                    <a:lnTo>
                      <a:pt x="106746" y="229418"/>
                    </a:lnTo>
                    <a:lnTo>
                      <a:pt x="116504" y="225604"/>
                    </a:lnTo>
                    <a:lnTo>
                      <a:pt x="126503" y="220265"/>
                    </a:lnTo>
                    <a:lnTo>
                      <a:pt x="126503" y="232469"/>
                    </a:lnTo>
                    <a:close/>
                  </a:path>
                  <a:path w="1885314" h="347345">
                    <a:moveTo>
                      <a:pt x="184025" y="259854"/>
                    </a:moveTo>
                    <a:lnTo>
                      <a:pt x="150093" y="259854"/>
                    </a:lnTo>
                    <a:lnTo>
                      <a:pt x="150093" y="0"/>
                    </a:lnTo>
                    <a:lnTo>
                      <a:pt x="184025" y="0"/>
                    </a:lnTo>
                    <a:lnTo>
                      <a:pt x="184025" y="111174"/>
                    </a:lnTo>
                    <a:lnTo>
                      <a:pt x="284149" y="111174"/>
                    </a:lnTo>
                    <a:lnTo>
                      <a:pt x="284765" y="112365"/>
                    </a:lnTo>
                    <a:lnTo>
                      <a:pt x="219298" y="112365"/>
                    </a:lnTo>
                    <a:lnTo>
                      <a:pt x="212303" y="114300"/>
                    </a:lnTo>
                    <a:lnTo>
                      <a:pt x="184025" y="137219"/>
                    </a:lnTo>
                    <a:lnTo>
                      <a:pt x="184025" y="259854"/>
                    </a:lnTo>
                    <a:close/>
                  </a:path>
                  <a:path w="1885314" h="347345">
                    <a:moveTo>
                      <a:pt x="284149" y="111174"/>
                    </a:moveTo>
                    <a:lnTo>
                      <a:pt x="184025" y="111174"/>
                    </a:lnTo>
                    <a:lnTo>
                      <a:pt x="195243" y="99845"/>
                    </a:lnTo>
                    <a:lnTo>
                      <a:pt x="207764" y="91752"/>
                    </a:lnTo>
                    <a:lnTo>
                      <a:pt x="221586" y="86897"/>
                    </a:lnTo>
                    <a:lnTo>
                      <a:pt x="236711" y="85278"/>
                    </a:lnTo>
                    <a:lnTo>
                      <a:pt x="245045" y="85818"/>
                    </a:lnTo>
                    <a:lnTo>
                      <a:pt x="279164" y="104068"/>
                    </a:lnTo>
                    <a:lnTo>
                      <a:pt x="284149" y="111174"/>
                    </a:lnTo>
                    <a:close/>
                  </a:path>
                  <a:path w="1885314" h="347345">
                    <a:moveTo>
                      <a:pt x="294158" y="259854"/>
                    </a:moveTo>
                    <a:lnTo>
                      <a:pt x="260225" y="259854"/>
                    </a:lnTo>
                    <a:lnTo>
                      <a:pt x="260225" y="154037"/>
                    </a:lnTo>
                    <a:lnTo>
                      <a:pt x="259649" y="145060"/>
                    </a:lnTo>
                    <a:lnTo>
                      <a:pt x="233948" y="113081"/>
                    </a:lnTo>
                    <a:lnTo>
                      <a:pt x="226739" y="112365"/>
                    </a:lnTo>
                    <a:lnTo>
                      <a:pt x="284765" y="112365"/>
                    </a:lnTo>
                    <a:lnTo>
                      <a:pt x="294158" y="162371"/>
                    </a:lnTo>
                    <a:lnTo>
                      <a:pt x="294158" y="259854"/>
                    </a:lnTo>
                    <a:close/>
                  </a:path>
                  <a:path w="1885314" h="347345">
                    <a:moveTo>
                      <a:pt x="417239" y="262532"/>
                    </a:moveTo>
                    <a:lnTo>
                      <a:pt x="371400" y="250775"/>
                    </a:lnTo>
                    <a:lnTo>
                      <a:pt x="343420" y="219223"/>
                    </a:lnTo>
                    <a:lnTo>
                      <a:pt x="333002" y="173384"/>
                    </a:lnTo>
                    <a:lnTo>
                      <a:pt x="334388" y="154734"/>
                    </a:lnTo>
                    <a:lnTo>
                      <a:pt x="355178" y="109835"/>
                    </a:lnTo>
                    <a:lnTo>
                      <a:pt x="395808" y="86813"/>
                    </a:lnTo>
                    <a:lnTo>
                      <a:pt x="412625" y="85278"/>
                    </a:lnTo>
                    <a:lnTo>
                      <a:pt x="428801" y="86766"/>
                    </a:lnTo>
                    <a:lnTo>
                      <a:pt x="443247" y="91231"/>
                    </a:lnTo>
                    <a:lnTo>
                      <a:pt x="455962" y="98673"/>
                    </a:lnTo>
                    <a:lnTo>
                      <a:pt x="466948" y="109091"/>
                    </a:lnTo>
                    <a:lnTo>
                      <a:pt x="470824" y="114746"/>
                    </a:lnTo>
                    <a:lnTo>
                      <a:pt x="412625" y="114746"/>
                    </a:lnTo>
                    <a:lnTo>
                      <a:pt x="403947" y="115434"/>
                    </a:lnTo>
                    <a:lnTo>
                      <a:pt x="373149" y="139005"/>
                    </a:lnTo>
                    <a:lnTo>
                      <a:pt x="367679" y="157013"/>
                    </a:lnTo>
                    <a:lnTo>
                      <a:pt x="486128" y="157013"/>
                    </a:lnTo>
                    <a:lnTo>
                      <a:pt x="487188" y="172938"/>
                    </a:lnTo>
                    <a:lnTo>
                      <a:pt x="487188" y="177254"/>
                    </a:lnTo>
                    <a:lnTo>
                      <a:pt x="366935" y="177254"/>
                    </a:lnTo>
                    <a:lnTo>
                      <a:pt x="368405" y="188909"/>
                    </a:lnTo>
                    <a:lnTo>
                      <a:pt x="391445" y="222712"/>
                    </a:lnTo>
                    <a:lnTo>
                      <a:pt x="422448" y="230832"/>
                    </a:lnTo>
                    <a:lnTo>
                      <a:pt x="484212" y="230832"/>
                    </a:lnTo>
                    <a:lnTo>
                      <a:pt x="484212" y="243036"/>
                    </a:lnTo>
                    <a:lnTo>
                      <a:pt x="445256" y="260021"/>
                    </a:lnTo>
                    <a:lnTo>
                      <a:pt x="427248" y="262253"/>
                    </a:lnTo>
                    <a:lnTo>
                      <a:pt x="417239" y="262532"/>
                    </a:lnTo>
                    <a:close/>
                  </a:path>
                  <a:path w="1885314" h="347345">
                    <a:moveTo>
                      <a:pt x="486128" y="157013"/>
                    </a:moveTo>
                    <a:lnTo>
                      <a:pt x="453702" y="157013"/>
                    </a:lnTo>
                    <a:lnTo>
                      <a:pt x="452502" y="147414"/>
                    </a:lnTo>
                    <a:lnTo>
                      <a:pt x="450093" y="139005"/>
                    </a:lnTo>
                    <a:lnTo>
                      <a:pt x="412625" y="114746"/>
                    </a:lnTo>
                    <a:lnTo>
                      <a:pt x="470824" y="114746"/>
                    </a:lnTo>
                    <a:lnTo>
                      <a:pt x="475803" y="122011"/>
                    </a:lnTo>
                    <a:lnTo>
                      <a:pt x="482128" y="136959"/>
                    </a:lnTo>
                    <a:lnTo>
                      <a:pt x="485923" y="153934"/>
                    </a:lnTo>
                    <a:lnTo>
                      <a:pt x="486128" y="157013"/>
                    </a:lnTo>
                    <a:close/>
                  </a:path>
                  <a:path w="1885314" h="347345">
                    <a:moveTo>
                      <a:pt x="484212" y="230832"/>
                    </a:moveTo>
                    <a:lnTo>
                      <a:pt x="422448" y="230832"/>
                    </a:lnTo>
                    <a:lnTo>
                      <a:pt x="438866" y="229530"/>
                    </a:lnTo>
                    <a:lnTo>
                      <a:pt x="454632" y="225623"/>
                    </a:lnTo>
                    <a:lnTo>
                      <a:pt x="469748" y="219112"/>
                    </a:lnTo>
                    <a:lnTo>
                      <a:pt x="484212" y="209996"/>
                    </a:lnTo>
                    <a:lnTo>
                      <a:pt x="484212" y="230832"/>
                    </a:lnTo>
                    <a:close/>
                  </a:path>
                  <a:path w="1885314" h="347345">
                    <a:moveTo>
                      <a:pt x="662136" y="347067"/>
                    </a:moveTo>
                    <a:lnTo>
                      <a:pt x="627459" y="347067"/>
                    </a:lnTo>
                    <a:lnTo>
                      <a:pt x="627459" y="88701"/>
                    </a:lnTo>
                    <a:lnTo>
                      <a:pt x="686841" y="88701"/>
                    </a:lnTo>
                    <a:lnTo>
                      <a:pt x="708356" y="90124"/>
                    </a:lnTo>
                    <a:lnTo>
                      <a:pt x="727360" y="94394"/>
                    </a:lnTo>
                    <a:lnTo>
                      <a:pt x="743852" y="101510"/>
                    </a:lnTo>
                    <a:lnTo>
                      <a:pt x="757832" y="111472"/>
                    </a:lnTo>
                    <a:lnTo>
                      <a:pt x="765688" y="120253"/>
                    </a:lnTo>
                    <a:lnTo>
                      <a:pt x="662136" y="120253"/>
                    </a:lnTo>
                    <a:lnTo>
                      <a:pt x="662136" y="225623"/>
                    </a:lnTo>
                    <a:lnTo>
                      <a:pt x="670042" y="229139"/>
                    </a:lnTo>
                    <a:lnTo>
                      <a:pt x="678135" y="231651"/>
                    </a:lnTo>
                    <a:lnTo>
                      <a:pt x="686413" y="233157"/>
                    </a:lnTo>
                    <a:lnTo>
                      <a:pt x="694878" y="233660"/>
                    </a:lnTo>
                    <a:lnTo>
                      <a:pt x="762847" y="233660"/>
                    </a:lnTo>
                    <a:lnTo>
                      <a:pt x="759321" y="238125"/>
                    </a:lnTo>
                    <a:lnTo>
                      <a:pt x="746531" y="248933"/>
                    </a:lnTo>
                    <a:lnTo>
                      <a:pt x="734206" y="255537"/>
                    </a:lnTo>
                    <a:lnTo>
                      <a:pt x="662136" y="255537"/>
                    </a:lnTo>
                    <a:lnTo>
                      <a:pt x="662136" y="347067"/>
                    </a:lnTo>
                    <a:close/>
                  </a:path>
                  <a:path w="1885314" h="347345">
                    <a:moveTo>
                      <a:pt x="762847" y="233660"/>
                    </a:moveTo>
                    <a:lnTo>
                      <a:pt x="694878" y="233660"/>
                    </a:lnTo>
                    <a:lnTo>
                      <a:pt x="706245" y="232627"/>
                    </a:lnTo>
                    <a:lnTo>
                      <a:pt x="716533" y="229530"/>
                    </a:lnTo>
                    <a:lnTo>
                      <a:pt x="745256" y="198127"/>
                    </a:lnTo>
                    <a:lnTo>
                      <a:pt x="749051" y="174426"/>
                    </a:lnTo>
                    <a:lnTo>
                      <a:pt x="748596" y="166334"/>
                    </a:lnTo>
                    <a:lnTo>
                      <a:pt x="728113" y="129554"/>
                    </a:lnTo>
                    <a:lnTo>
                      <a:pt x="686097" y="120253"/>
                    </a:lnTo>
                    <a:lnTo>
                      <a:pt x="765688" y="120253"/>
                    </a:lnTo>
                    <a:lnTo>
                      <a:pt x="768967" y="123918"/>
                    </a:lnTo>
                    <a:lnTo>
                      <a:pt x="776920" y="138633"/>
                    </a:lnTo>
                    <a:lnTo>
                      <a:pt x="781691" y="155618"/>
                    </a:lnTo>
                    <a:lnTo>
                      <a:pt x="783282" y="174873"/>
                    </a:lnTo>
                    <a:lnTo>
                      <a:pt x="781784" y="193225"/>
                    </a:lnTo>
                    <a:lnTo>
                      <a:pt x="777292" y="209884"/>
                    </a:lnTo>
                    <a:lnTo>
                      <a:pt x="769804" y="224851"/>
                    </a:lnTo>
                    <a:lnTo>
                      <a:pt x="762847" y="233660"/>
                    </a:lnTo>
                    <a:close/>
                  </a:path>
                  <a:path w="1885314" h="347345">
                    <a:moveTo>
                      <a:pt x="698450" y="262830"/>
                    </a:moveTo>
                    <a:lnTo>
                      <a:pt x="690041" y="262374"/>
                    </a:lnTo>
                    <a:lnTo>
                      <a:pt x="681186" y="261007"/>
                    </a:lnTo>
                    <a:lnTo>
                      <a:pt x="671884" y="258728"/>
                    </a:lnTo>
                    <a:lnTo>
                      <a:pt x="662136" y="255537"/>
                    </a:lnTo>
                    <a:lnTo>
                      <a:pt x="734206" y="255537"/>
                    </a:lnTo>
                    <a:lnTo>
                      <a:pt x="732122" y="256654"/>
                    </a:lnTo>
                    <a:lnTo>
                      <a:pt x="716095" y="261286"/>
                    </a:lnTo>
                    <a:lnTo>
                      <a:pt x="698450" y="262830"/>
                    </a:lnTo>
                    <a:close/>
                  </a:path>
                  <a:path w="1885314" h="347345">
                    <a:moveTo>
                      <a:pt x="873347" y="127992"/>
                    </a:moveTo>
                    <a:lnTo>
                      <a:pt x="856505" y="127992"/>
                    </a:lnTo>
                    <a:lnTo>
                      <a:pt x="858440" y="125015"/>
                    </a:lnTo>
                    <a:lnTo>
                      <a:pt x="870718" y="107630"/>
                    </a:lnTo>
                    <a:lnTo>
                      <a:pt x="882997" y="95212"/>
                    </a:lnTo>
                    <a:lnTo>
                      <a:pt x="895275" y="87762"/>
                    </a:lnTo>
                    <a:lnTo>
                      <a:pt x="907553" y="85278"/>
                    </a:lnTo>
                    <a:lnTo>
                      <a:pt x="917190" y="86487"/>
                    </a:lnTo>
                    <a:lnTo>
                      <a:pt x="927050" y="90115"/>
                    </a:lnTo>
                    <a:lnTo>
                      <a:pt x="937133" y="96161"/>
                    </a:lnTo>
                    <a:lnTo>
                      <a:pt x="947439" y="104626"/>
                    </a:lnTo>
                    <a:lnTo>
                      <a:pt x="939581" y="117723"/>
                    </a:lnTo>
                    <a:lnTo>
                      <a:pt x="896838" y="117723"/>
                    </a:lnTo>
                    <a:lnTo>
                      <a:pt x="888922" y="118699"/>
                    </a:lnTo>
                    <a:lnTo>
                      <a:pt x="881546" y="121629"/>
                    </a:lnTo>
                    <a:lnTo>
                      <a:pt x="874709" y="126513"/>
                    </a:lnTo>
                    <a:lnTo>
                      <a:pt x="873347" y="127992"/>
                    </a:lnTo>
                    <a:close/>
                  </a:path>
                  <a:path w="1885314" h="347345">
                    <a:moveTo>
                      <a:pt x="856505" y="259854"/>
                    </a:moveTo>
                    <a:lnTo>
                      <a:pt x="822424" y="259854"/>
                    </a:lnTo>
                    <a:lnTo>
                      <a:pt x="822424" y="88701"/>
                    </a:lnTo>
                    <a:lnTo>
                      <a:pt x="856505" y="88701"/>
                    </a:lnTo>
                    <a:lnTo>
                      <a:pt x="856505" y="127992"/>
                    </a:lnTo>
                    <a:lnTo>
                      <a:pt x="873347" y="127992"/>
                    </a:lnTo>
                    <a:lnTo>
                      <a:pt x="856505" y="170408"/>
                    </a:lnTo>
                    <a:lnTo>
                      <a:pt x="856505" y="259854"/>
                    </a:lnTo>
                    <a:close/>
                  </a:path>
                  <a:path w="1885314" h="347345">
                    <a:moveTo>
                      <a:pt x="929580" y="134391"/>
                    </a:moveTo>
                    <a:lnTo>
                      <a:pt x="920948" y="127099"/>
                    </a:lnTo>
                    <a:lnTo>
                      <a:pt x="912614" y="121890"/>
                    </a:lnTo>
                    <a:lnTo>
                      <a:pt x="904577" y="118764"/>
                    </a:lnTo>
                    <a:lnTo>
                      <a:pt x="896838" y="117723"/>
                    </a:lnTo>
                    <a:lnTo>
                      <a:pt x="939581" y="117723"/>
                    </a:lnTo>
                    <a:lnTo>
                      <a:pt x="929580" y="134391"/>
                    </a:lnTo>
                    <a:close/>
                  </a:path>
                  <a:path w="1885314" h="347345">
                    <a:moveTo>
                      <a:pt x="1051433" y="262830"/>
                    </a:moveTo>
                    <a:lnTo>
                      <a:pt x="1000869" y="248849"/>
                    </a:lnTo>
                    <a:lnTo>
                      <a:pt x="967717" y="210033"/>
                    </a:lnTo>
                    <a:lnTo>
                      <a:pt x="961311" y="175170"/>
                    </a:lnTo>
                    <a:lnTo>
                      <a:pt x="962871" y="157943"/>
                    </a:lnTo>
                    <a:lnTo>
                      <a:pt x="987288" y="113407"/>
                    </a:lnTo>
                    <a:lnTo>
                      <a:pt x="1034029" y="89827"/>
                    </a:lnTo>
                    <a:lnTo>
                      <a:pt x="1052921" y="88255"/>
                    </a:lnTo>
                    <a:lnTo>
                      <a:pt x="1071655" y="89836"/>
                    </a:lnTo>
                    <a:lnTo>
                      <a:pt x="1088714" y="94580"/>
                    </a:lnTo>
                    <a:lnTo>
                      <a:pt x="1104100" y="102486"/>
                    </a:lnTo>
                    <a:lnTo>
                      <a:pt x="1117810" y="113555"/>
                    </a:lnTo>
                    <a:lnTo>
                      <a:pt x="1122219" y="118764"/>
                    </a:lnTo>
                    <a:lnTo>
                      <a:pt x="1051135" y="118764"/>
                    </a:lnTo>
                    <a:lnTo>
                      <a:pt x="1039480" y="119769"/>
                    </a:lnTo>
                    <a:lnTo>
                      <a:pt x="1004264" y="143358"/>
                    </a:lnTo>
                    <a:lnTo>
                      <a:pt x="995510" y="175170"/>
                    </a:lnTo>
                    <a:lnTo>
                      <a:pt x="995575" y="176807"/>
                    </a:lnTo>
                    <a:lnTo>
                      <a:pt x="1011398" y="215652"/>
                    </a:lnTo>
                    <a:lnTo>
                      <a:pt x="1052624" y="231130"/>
                    </a:lnTo>
                    <a:lnTo>
                      <a:pt x="1123912" y="231130"/>
                    </a:lnTo>
                    <a:lnTo>
                      <a:pt x="1117513" y="238422"/>
                    </a:lnTo>
                    <a:lnTo>
                      <a:pt x="1103560" y="249101"/>
                    </a:lnTo>
                    <a:lnTo>
                      <a:pt x="1087896" y="256728"/>
                    </a:lnTo>
                    <a:lnTo>
                      <a:pt x="1070520" y="261305"/>
                    </a:lnTo>
                    <a:lnTo>
                      <a:pt x="1051433" y="262830"/>
                    </a:lnTo>
                    <a:close/>
                  </a:path>
                  <a:path w="1885314" h="347345">
                    <a:moveTo>
                      <a:pt x="1123912" y="231130"/>
                    </a:moveTo>
                    <a:lnTo>
                      <a:pt x="1052624" y="231130"/>
                    </a:lnTo>
                    <a:lnTo>
                      <a:pt x="1064493" y="230153"/>
                    </a:lnTo>
                    <a:lnTo>
                      <a:pt x="1075246" y="227223"/>
                    </a:lnTo>
                    <a:lnTo>
                      <a:pt x="1105346" y="197532"/>
                    </a:lnTo>
                    <a:lnTo>
                      <a:pt x="1109327" y="175170"/>
                    </a:lnTo>
                    <a:lnTo>
                      <a:pt x="1108295" y="163497"/>
                    </a:lnTo>
                    <a:lnTo>
                      <a:pt x="1084008" y="127806"/>
                    </a:lnTo>
                    <a:lnTo>
                      <a:pt x="1051135" y="118764"/>
                    </a:lnTo>
                    <a:lnTo>
                      <a:pt x="1122219" y="118764"/>
                    </a:lnTo>
                    <a:lnTo>
                      <a:pt x="1129140" y="126941"/>
                    </a:lnTo>
                    <a:lnTo>
                      <a:pt x="1137232" y="141944"/>
                    </a:lnTo>
                    <a:lnTo>
                      <a:pt x="1142088" y="158567"/>
                    </a:lnTo>
                    <a:lnTo>
                      <a:pt x="1143706" y="176807"/>
                    </a:lnTo>
                    <a:lnTo>
                      <a:pt x="1142069" y="194555"/>
                    </a:lnTo>
                    <a:lnTo>
                      <a:pt x="1137158" y="210740"/>
                    </a:lnTo>
                    <a:lnTo>
                      <a:pt x="1128972" y="225363"/>
                    </a:lnTo>
                    <a:lnTo>
                      <a:pt x="1123912" y="231130"/>
                    </a:lnTo>
                    <a:close/>
                  </a:path>
                  <a:path w="1885314" h="347345">
                    <a:moveTo>
                      <a:pt x="1243793" y="262830"/>
                    </a:moveTo>
                    <a:lnTo>
                      <a:pt x="1200280" y="257361"/>
                    </a:lnTo>
                    <a:lnTo>
                      <a:pt x="1179797" y="250329"/>
                    </a:lnTo>
                    <a:lnTo>
                      <a:pt x="1179797" y="0"/>
                    </a:lnTo>
                    <a:lnTo>
                      <a:pt x="1213730" y="0"/>
                    </a:lnTo>
                    <a:lnTo>
                      <a:pt x="1213730" y="100905"/>
                    </a:lnTo>
                    <a:lnTo>
                      <a:pt x="1304886" y="100905"/>
                    </a:lnTo>
                    <a:lnTo>
                      <a:pt x="1313743" y="109537"/>
                    </a:lnTo>
                    <a:lnTo>
                      <a:pt x="1318556" y="116532"/>
                    </a:lnTo>
                    <a:lnTo>
                      <a:pt x="1252277" y="116532"/>
                    </a:lnTo>
                    <a:lnTo>
                      <a:pt x="1242724" y="117583"/>
                    </a:lnTo>
                    <a:lnTo>
                      <a:pt x="1233115" y="120736"/>
                    </a:lnTo>
                    <a:lnTo>
                      <a:pt x="1223450" y="125992"/>
                    </a:lnTo>
                    <a:lnTo>
                      <a:pt x="1213730" y="133350"/>
                    </a:lnTo>
                    <a:lnTo>
                      <a:pt x="1213730" y="225921"/>
                    </a:lnTo>
                    <a:lnTo>
                      <a:pt x="1222427" y="228200"/>
                    </a:lnTo>
                    <a:lnTo>
                      <a:pt x="1231255" y="229827"/>
                    </a:lnTo>
                    <a:lnTo>
                      <a:pt x="1240212" y="230804"/>
                    </a:lnTo>
                    <a:lnTo>
                      <a:pt x="1249300" y="231130"/>
                    </a:lnTo>
                    <a:lnTo>
                      <a:pt x="1315642" y="231130"/>
                    </a:lnTo>
                    <a:lnTo>
                      <a:pt x="1309724" y="238422"/>
                    </a:lnTo>
                    <a:lnTo>
                      <a:pt x="1296395" y="249101"/>
                    </a:lnTo>
                    <a:lnTo>
                      <a:pt x="1280963" y="256728"/>
                    </a:lnTo>
                    <a:lnTo>
                      <a:pt x="1263429" y="261305"/>
                    </a:lnTo>
                    <a:lnTo>
                      <a:pt x="1243793" y="262830"/>
                    </a:lnTo>
                    <a:close/>
                  </a:path>
                  <a:path w="1885314" h="347345">
                    <a:moveTo>
                      <a:pt x="1304886" y="100905"/>
                    </a:moveTo>
                    <a:lnTo>
                      <a:pt x="1213730" y="100905"/>
                    </a:lnTo>
                    <a:lnTo>
                      <a:pt x="1224864" y="93938"/>
                    </a:lnTo>
                    <a:lnTo>
                      <a:pt x="1236389" y="88962"/>
                    </a:lnTo>
                    <a:lnTo>
                      <a:pt x="1248305" y="85976"/>
                    </a:lnTo>
                    <a:lnTo>
                      <a:pt x="1260611" y="84980"/>
                    </a:lnTo>
                    <a:lnTo>
                      <a:pt x="1276154" y="86515"/>
                    </a:lnTo>
                    <a:lnTo>
                      <a:pt x="1290191" y="91120"/>
                    </a:lnTo>
                    <a:lnTo>
                      <a:pt x="1302720" y="98794"/>
                    </a:lnTo>
                    <a:lnTo>
                      <a:pt x="1304886" y="100905"/>
                    </a:lnTo>
                    <a:close/>
                  </a:path>
                  <a:path w="1885314" h="347345">
                    <a:moveTo>
                      <a:pt x="1315642" y="231130"/>
                    </a:moveTo>
                    <a:lnTo>
                      <a:pt x="1249300" y="231130"/>
                    </a:lnTo>
                    <a:lnTo>
                      <a:pt x="1260016" y="230134"/>
                    </a:lnTo>
                    <a:lnTo>
                      <a:pt x="1269690" y="227148"/>
                    </a:lnTo>
                    <a:lnTo>
                      <a:pt x="1296627" y="196899"/>
                    </a:lnTo>
                    <a:lnTo>
                      <a:pt x="1300199" y="174129"/>
                    </a:lnTo>
                    <a:lnTo>
                      <a:pt x="1299362" y="161934"/>
                    </a:lnTo>
                    <a:lnTo>
                      <a:pt x="1279680" y="125573"/>
                    </a:lnTo>
                    <a:lnTo>
                      <a:pt x="1252277" y="116532"/>
                    </a:lnTo>
                    <a:lnTo>
                      <a:pt x="1318556" y="116532"/>
                    </a:lnTo>
                    <a:lnTo>
                      <a:pt x="1322793" y="122690"/>
                    </a:lnTo>
                    <a:lnTo>
                      <a:pt x="1329258" y="137591"/>
                    </a:lnTo>
                    <a:lnTo>
                      <a:pt x="1333137" y="154241"/>
                    </a:lnTo>
                    <a:lnTo>
                      <a:pt x="1334430" y="172640"/>
                    </a:lnTo>
                    <a:lnTo>
                      <a:pt x="1332886" y="192211"/>
                    </a:lnTo>
                    <a:lnTo>
                      <a:pt x="1328253" y="209698"/>
                    </a:lnTo>
                    <a:lnTo>
                      <a:pt x="1320533" y="225102"/>
                    </a:lnTo>
                    <a:lnTo>
                      <a:pt x="1315642" y="231130"/>
                    </a:lnTo>
                    <a:close/>
                  </a:path>
                  <a:path w="1885314" h="347345">
                    <a:moveTo>
                      <a:pt x="1406463" y="259854"/>
                    </a:moveTo>
                    <a:lnTo>
                      <a:pt x="1372530" y="259854"/>
                    </a:lnTo>
                    <a:lnTo>
                      <a:pt x="1372530" y="0"/>
                    </a:lnTo>
                    <a:lnTo>
                      <a:pt x="1406463" y="0"/>
                    </a:lnTo>
                    <a:lnTo>
                      <a:pt x="1406463" y="259854"/>
                    </a:lnTo>
                    <a:close/>
                  </a:path>
                  <a:path w="1885314" h="347345">
                    <a:moveTo>
                      <a:pt x="1531218" y="262532"/>
                    </a:moveTo>
                    <a:lnTo>
                      <a:pt x="1485379" y="250775"/>
                    </a:lnTo>
                    <a:lnTo>
                      <a:pt x="1457399" y="219223"/>
                    </a:lnTo>
                    <a:lnTo>
                      <a:pt x="1446981" y="173384"/>
                    </a:lnTo>
                    <a:lnTo>
                      <a:pt x="1448367" y="154734"/>
                    </a:lnTo>
                    <a:lnTo>
                      <a:pt x="1469156" y="109835"/>
                    </a:lnTo>
                    <a:lnTo>
                      <a:pt x="1509786" y="86813"/>
                    </a:lnTo>
                    <a:lnTo>
                      <a:pt x="1526604" y="85278"/>
                    </a:lnTo>
                    <a:lnTo>
                      <a:pt x="1542780" y="86766"/>
                    </a:lnTo>
                    <a:lnTo>
                      <a:pt x="1557225" y="91231"/>
                    </a:lnTo>
                    <a:lnTo>
                      <a:pt x="1569941" y="98673"/>
                    </a:lnTo>
                    <a:lnTo>
                      <a:pt x="1580926" y="109091"/>
                    </a:lnTo>
                    <a:lnTo>
                      <a:pt x="1584802" y="114746"/>
                    </a:lnTo>
                    <a:lnTo>
                      <a:pt x="1526604" y="114746"/>
                    </a:lnTo>
                    <a:lnTo>
                      <a:pt x="1517926" y="115434"/>
                    </a:lnTo>
                    <a:lnTo>
                      <a:pt x="1487127" y="139005"/>
                    </a:lnTo>
                    <a:lnTo>
                      <a:pt x="1481658" y="157013"/>
                    </a:lnTo>
                    <a:lnTo>
                      <a:pt x="1600107" y="157013"/>
                    </a:lnTo>
                    <a:lnTo>
                      <a:pt x="1601167" y="172938"/>
                    </a:lnTo>
                    <a:lnTo>
                      <a:pt x="1601167" y="177254"/>
                    </a:lnTo>
                    <a:lnTo>
                      <a:pt x="1480914" y="177254"/>
                    </a:lnTo>
                    <a:lnTo>
                      <a:pt x="1482383" y="188909"/>
                    </a:lnTo>
                    <a:lnTo>
                      <a:pt x="1505424" y="222712"/>
                    </a:lnTo>
                    <a:lnTo>
                      <a:pt x="1536427" y="230832"/>
                    </a:lnTo>
                    <a:lnTo>
                      <a:pt x="1598190" y="230832"/>
                    </a:lnTo>
                    <a:lnTo>
                      <a:pt x="1598190" y="243036"/>
                    </a:lnTo>
                    <a:lnTo>
                      <a:pt x="1559235" y="260021"/>
                    </a:lnTo>
                    <a:lnTo>
                      <a:pt x="1541226" y="262253"/>
                    </a:lnTo>
                    <a:lnTo>
                      <a:pt x="1531218" y="262532"/>
                    </a:lnTo>
                    <a:close/>
                  </a:path>
                  <a:path w="1885314" h="347345">
                    <a:moveTo>
                      <a:pt x="1600107" y="157013"/>
                    </a:moveTo>
                    <a:lnTo>
                      <a:pt x="1567681" y="157013"/>
                    </a:lnTo>
                    <a:lnTo>
                      <a:pt x="1566481" y="147414"/>
                    </a:lnTo>
                    <a:lnTo>
                      <a:pt x="1564072" y="139005"/>
                    </a:lnTo>
                    <a:lnTo>
                      <a:pt x="1526604" y="114746"/>
                    </a:lnTo>
                    <a:lnTo>
                      <a:pt x="1584802" y="114746"/>
                    </a:lnTo>
                    <a:lnTo>
                      <a:pt x="1589782" y="122011"/>
                    </a:lnTo>
                    <a:lnTo>
                      <a:pt x="1596107" y="136959"/>
                    </a:lnTo>
                    <a:lnTo>
                      <a:pt x="1599902" y="153934"/>
                    </a:lnTo>
                    <a:lnTo>
                      <a:pt x="1600107" y="157013"/>
                    </a:lnTo>
                    <a:close/>
                  </a:path>
                  <a:path w="1885314" h="347345">
                    <a:moveTo>
                      <a:pt x="1598190" y="230832"/>
                    </a:moveTo>
                    <a:lnTo>
                      <a:pt x="1536427" y="230832"/>
                    </a:lnTo>
                    <a:lnTo>
                      <a:pt x="1552844" y="229530"/>
                    </a:lnTo>
                    <a:lnTo>
                      <a:pt x="1568611" y="225623"/>
                    </a:lnTo>
                    <a:lnTo>
                      <a:pt x="1583726" y="219112"/>
                    </a:lnTo>
                    <a:lnTo>
                      <a:pt x="1598190" y="209996"/>
                    </a:lnTo>
                    <a:lnTo>
                      <a:pt x="1598190" y="230832"/>
                    </a:lnTo>
                    <a:close/>
                  </a:path>
                  <a:path w="1885314" h="347345">
                    <a:moveTo>
                      <a:pt x="1805554" y="116234"/>
                    </a:moveTo>
                    <a:lnTo>
                      <a:pt x="1771315" y="116234"/>
                    </a:lnTo>
                    <a:lnTo>
                      <a:pt x="1785016" y="102561"/>
                    </a:lnTo>
                    <a:lnTo>
                      <a:pt x="1799034" y="92794"/>
                    </a:lnTo>
                    <a:lnTo>
                      <a:pt x="1813368" y="86934"/>
                    </a:lnTo>
                    <a:lnTo>
                      <a:pt x="1828018" y="84980"/>
                    </a:lnTo>
                    <a:lnTo>
                      <a:pt x="1839897" y="86125"/>
                    </a:lnTo>
                    <a:lnTo>
                      <a:pt x="1876043" y="113565"/>
                    </a:lnTo>
                    <a:lnTo>
                      <a:pt x="1876337" y="114300"/>
                    </a:lnTo>
                    <a:lnTo>
                      <a:pt x="1817451" y="114300"/>
                    </a:lnTo>
                    <a:lnTo>
                      <a:pt x="1807071" y="115630"/>
                    </a:lnTo>
                    <a:lnTo>
                      <a:pt x="1805554" y="116234"/>
                    </a:lnTo>
                    <a:close/>
                  </a:path>
                  <a:path w="1885314" h="347345">
                    <a:moveTo>
                      <a:pt x="1767634" y="111174"/>
                    </a:moveTo>
                    <a:lnTo>
                      <a:pt x="1670260" y="111174"/>
                    </a:lnTo>
                    <a:lnTo>
                      <a:pt x="1683134" y="99845"/>
                    </a:lnTo>
                    <a:lnTo>
                      <a:pt x="1695859" y="91752"/>
                    </a:lnTo>
                    <a:lnTo>
                      <a:pt x="1708435" y="86897"/>
                    </a:lnTo>
                    <a:lnTo>
                      <a:pt x="1720862" y="85278"/>
                    </a:lnTo>
                    <a:lnTo>
                      <a:pt x="1736238" y="87213"/>
                    </a:lnTo>
                    <a:lnTo>
                      <a:pt x="1749772" y="93017"/>
                    </a:lnTo>
                    <a:lnTo>
                      <a:pt x="1761464" y="102691"/>
                    </a:lnTo>
                    <a:lnTo>
                      <a:pt x="1767634" y="111174"/>
                    </a:lnTo>
                    <a:close/>
                  </a:path>
                  <a:path w="1885314" h="347345">
                    <a:moveTo>
                      <a:pt x="1670260" y="259854"/>
                    </a:moveTo>
                    <a:lnTo>
                      <a:pt x="1636328" y="259854"/>
                    </a:lnTo>
                    <a:lnTo>
                      <a:pt x="1636328" y="88701"/>
                    </a:lnTo>
                    <a:lnTo>
                      <a:pt x="1670260" y="88701"/>
                    </a:lnTo>
                    <a:lnTo>
                      <a:pt x="1670260" y="111174"/>
                    </a:lnTo>
                    <a:lnTo>
                      <a:pt x="1767634" y="111174"/>
                    </a:lnTo>
                    <a:lnTo>
                      <a:pt x="1769366" y="113555"/>
                    </a:lnTo>
                    <a:lnTo>
                      <a:pt x="1702767" y="113565"/>
                    </a:lnTo>
                    <a:lnTo>
                      <a:pt x="1696305" y="115193"/>
                    </a:lnTo>
                    <a:lnTo>
                      <a:pt x="1670260" y="135582"/>
                    </a:lnTo>
                    <a:lnTo>
                      <a:pt x="1670260" y="259854"/>
                    </a:lnTo>
                    <a:close/>
                  </a:path>
                  <a:path w="1885314" h="347345">
                    <a:moveTo>
                      <a:pt x="1778161" y="259854"/>
                    </a:moveTo>
                    <a:lnTo>
                      <a:pt x="1744079" y="259854"/>
                    </a:lnTo>
                    <a:lnTo>
                      <a:pt x="1744079" y="164604"/>
                    </a:lnTo>
                    <a:lnTo>
                      <a:pt x="1743605" y="151460"/>
                    </a:lnTo>
                    <a:lnTo>
                      <a:pt x="1726034" y="116383"/>
                    </a:lnTo>
                    <a:lnTo>
                      <a:pt x="1709849" y="113555"/>
                    </a:lnTo>
                    <a:lnTo>
                      <a:pt x="1769373" y="113565"/>
                    </a:lnTo>
                    <a:lnTo>
                      <a:pt x="1771315" y="116234"/>
                    </a:lnTo>
                    <a:lnTo>
                      <a:pt x="1805554" y="116234"/>
                    </a:lnTo>
                    <a:lnTo>
                      <a:pt x="1797062" y="119620"/>
                    </a:lnTo>
                    <a:lnTo>
                      <a:pt x="1787425" y="126271"/>
                    </a:lnTo>
                    <a:lnTo>
                      <a:pt x="1778161" y="135582"/>
                    </a:lnTo>
                    <a:lnTo>
                      <a:pt x="1778161" y="259854"/>
                    </a:lnTo>
                    <a:close/>
                  </a:path>
                  <a:path w="1885314" h="347345">
                    <a:moveTo>
                      <a:pt x="1885168" y="259854"/>
                    </a:moveTo>
                    <a:lnTo>
                      <a:pt x="1851235" y="259854"/>
                    </a:lnTo>
                    <a:lnTo>
                      <a:pt x="1851235" y="158502"/>
                    </a:lnTo>
                    <a:lnTo>
                      <a:pt x="1850687" y="148418"/>
                    </a:lnTo>
                    <a:lnTo>
                      <a:pt x="1825153" y="115016"/>
                    </a:lnTo>
                    <a:lnTo>
                      <a:pt x="1817451" y="114300"/>
                    </a:lnTo>
                    <a:lnTo>
                      <a:pt x="1876337" y="114300"/>
                    </a:lnTo>
                    <a:lnTo>
                      <a:pt x="1881118" y="126271"/>
                    </a:lnTo>
                    <a:lnTo>
                      <a:pt x="1884154" y="141321"/>
                    </a:lnTo>
                    <a:lnTo>
                      <a:pt x="1885151" y="158502"/>
                    </a:lnTo>
                    <a:lnTo>
                      <a:pt x="1885168" y="259854"/>
                    </a:lnTo>
                    <a:close/>
                  </a:path>
                </a:pathLst>
              </a:custGeom>
              <a:solidFill>
                <a:srgbClr val="606060"/>
              </a:solid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</p:grpSp>
      </p:grp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BEBAFED9-F7FB-4FC6-AB14-D1D139D044C3}"/>
              </a:ext>
            </a:extLst>
          </p:cNvPr>
          <p:cNvSpPr/>
          <p:nvPr/>
        </p:nvSpPr>
        <p:spPr>
          <a:xfrm>
            <a:off x="232694" y="2765031"/>
            <a:ext cx="5261445" cy="309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B8F50F0D-4E32-4878-B3D7-487721A8A49C}"/>
              </a:ext>
            </a:extLst>
          </p:cNvPr>
          <p:cNvGrpSpPr/>
          <p:nvPr/>
        </p:nvGrpSpPr>
        <p:grpSpPr>
          <a:xfrm>
            <a:off x="1833218" y="3342652"/>
            <a:ext cx="7618958" cy="2952286"/>
            <a:chOff x="1904672" y="1398910"/>
            <a:chExt cx="7618958" cy="2952286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xmlns="" id="{259239E4-8618-43B0-8CA0-F1DE344ABFFF}"/>
                </a:ext>
              </a:extLst>
            </p:cNvPr>
            <p:cNvSpPr/>
            <p:nvPr/>
          </p:nvSpPr>
          <p:spPr>
            <a:xfrm>
              <a:off x="2256548" y="1653756"/>
              <a:ext cx="7267082" cy="24403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xmlns="" id="{EE06CD9F-D38F-4264-91FB-004282F30317}"/>
                </a:ext>
              </a:extLst>
            </p:cNvPr>
            <p:cNvSpPr/>
            <p:nvPr/>
          </p:nvSpPr>
          <p:spPr>
            <a:xfrm>
              <a:off x="2562215" y="2133551"/>
              <a:ext cx="5745102" cy="24643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xmlns="" id="{81E7C807-A9AB-4A32-A04F-328E4D15BEAD}"/>
                </a:ext>
              </a:extLst>
            </p:cNvPr>
            <p:cNvSpPr/>
            <p:nvPr/>
          </p:nvSpPr>
          <p:spPr>
            <a:xfrm>
              <a:off x="2577813" y="2618162"/>
              <a:ext cx="6036879" cy="24403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xmlns="" id="{D95F9EE2-57D4-4C65-BB10-44FF06F99143}"/>
                </a:ext>
              </a:extLst>
            </p:cNvPr>
            <p:cNvSpPr/>
            <p:nvPr/>
          </p:nvSpPr>
          <p:spPr>
            <a:xfrm>
              <a:off x="2562222" y="3100056"/>
              <a:ext cx="3648335" cy="24434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xmlns="" id="{A67EAE9B-BDEB-4224-978C-291AE86637A3}"/>
                </a:ext>
              </a:extLst>
            </p:cNvPr>
            <p:cNvSpPr/>
            <p:nvPr/>
          </p:nvSpPr>
          <p:spPr>
            <a:xfrm>
              <a:off x="2577813" y="3582567"/>
              <a:ext cx="2501219" cy="24403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xmlns="" id="{DA9E315B-4C9D-4C8A-BD76-A72B74669E84}"/>
                </a:ext>
              </a:extLst>
            </p:cNvPr>
            <p:cNvSpPr txBox="1"/>
            <p:nvPr/>
          </p:nvSpPr>
          <p:spPr>
            <a:xfrm>
              <a:off x="1904672" y="1398910"/>
              <a:ext cx="501402" cy="2952286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xmlns="" id="{64B7468C-F70D-490C-90F9-76C919252087}"/>
                </a:ext>
              </a:extLst>
            </p:cNvPr>
            <p:cNvSpPr/>
            <p:nvPr/>
          </p:nvSpPr>
          <p:spPr>
            <a:xfrm>
              <a:off x="2562216" y="4062160"/>
              <a:ext cx="3385337" cy="24664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5197" y="550665"/>
            <a:ext cx="7029030" cy="4111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 txBox="1"/>
          <p:nvPr/>
        </p:nvSpPr>
        <p:spPr>
          <a:xfrm>
            <a:off x="1904677" y="1559643"/>
            <a:ext cx="179933" cy="333592"/>
          </a:xfrm>
          <a:prstGeom prst="rect">
            <a:avLst/>
          </a:prstGeom>
        </p:spPr>
        <p:txBody>
          <a:bodyPr vert="horz" wrap="square" lIns="0" tIns="8929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56548" y="1653756"/>
            <a:ext cx="1583066" cy="2440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2258406" y="2135963"/>
            <a:ext cx="125462" cy="184845"/>
          </a:xfrm>
          <a:custGeom>
            <a:avLst/>
            <a:gdLst/>
            <a:ahLst/>
            <a:cxnLst/>
            <a:rect l="l" t="t" r="r" b="b"/>
            <a:pathLst>
              <a:path w="178434" h="262889">
                <a:moveTo>
                  <a:pt x="37207" y="259853"/>
                </a:moveTo>
                <a:lnTo>
                  <a:pt x="0" y="259853"/>
                </a:lnTo>
                <a:lnTo>
                  <a:pt x="0" y="0"/>
                </a:lnTo>
                <a:lnTo>
                  <a:pt x="37207" y="0"/>
                </a:lnTo>
                <a:lnTo>
                  <a:pt x="37207" y="259853"/>
                </a:lnTo>
                <a:close/>
              </a:path>
              <a:path w="178434" h="262889">
                <a:moveTo>
                  <a:pt x="161379" y="262830"/>
                </a:moveTo>
                <a:lnTo>
                  <a:pt x="148580" y="262830"/>
                </a:lnTo>
                <a:lnTo>
                  <a:pt x="143222" y="260746"/>
                </a:lnTo>
                <a:lnTo>
                  <a:pt x="138856" y="256579"/>
                </a:lnTo>
                <a:lnTo>
                  <a:pt x="134590" y="252313"/>
                </a:lnTo>
                <a:lnTo>
                  <a:pt x="132457" y="247054"/>
                </a:lnTo>
                <a:lnTo>
                  <a:pt x="132457" y="234553"/>
                </a:lnTo>
                <a:lnTo>
                  <a:pt x="134590" y="229244"/>
                </a:lnTo>
                <a:lnTo>
                  <a:pt x="138856" y="224879"/>
                </a:lnTo>
                <a:lnTo>
                  <a:pt x="143222" y="220513"/>
                </a:lnTo>
                <a:lnTo>
                  <a:pt x="148580" y="218330"/>
                </a:lnTo>
                <a:lnTo>
                  <a:pt x="161280" y="218330"/>
                </a:lnTo>
                <a:lnTo>
                  <a:pt x="166687" y="220513"/>
                </a:lnTo>
                <a:lnTo>
                  <a:pt x="175617" y="229244"/>
                </a:lnTo>
                <a:lnTo>
                  <a:pt x="177849" y="234553"/>
                </a:lnTo>
                <a:lnTo>
                  <a:pt x="177849" y="247054"/>
                </a:lnTo>
                <a:lnTo>
                  <a:pt x="175617" y="252313"/>
                </a:lnTo>
                <a:lnTo>
                  <a:pt x="166786" y="260746"/>
                </a:lnTo>
                <a:lnTo>
                  <a:pt x="161379" y="26283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2568598" y="2133347"/>
            <a:ext cx="5847472" cy="2466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2213409" y="2615760"/>
            <a:ext cx="170111" cy="187523"/>
          </a:xfrm>
          <a:custGeom>
            <a:avLst/>
            <a:gdLst/>
            <a:ahLst/>
            <a:cxnLst/>
            <a:rect l="l" t="t" r="r" b="b"/>
            <a:pathLst>
              <a:path w="241934" h="266700">
                <a:moveTo>
                  <a:pt x="5208" y="72032"/>
                </a:moveTo>
                <a:lnTo>
                  <a:pt x="5208" y="24705"/>
                </a:lnTo>
                <a:lnTo>
                  <a:pt x="20445" y="13896"/>
                </a:lnTo>
                <a:lnTo>
                  <a:pt x="35941" y="6176"/>
                </a:lnTo>
                <a:lnTo>
                  <a:pt x="51699" y="1544"/>
                </a:lnTo>
                <a:lnTo>
                  <a:pt x="67716" y="0"/>
                </a:lnTo>
                <a:lnTo>
                  <a:pt x="83939" y="1423"/>
                </a:lnTo>
                <a:lnTo>
                  <a:pt x="123676" y="22770"/>
                </a:lnTo>
                <a:lnTo>
                  <a:pt x="134423" y="36909"/>
                </a:lnTo>
                <a:lnTo>
                  <a:pt x="63251" y="36909"/>
                </a:lnTo>
                <a:lnTo>
                  <a:pt x="55466" y="37486"/>
                </a:lnTo>
                <a:lnTo>
                  <a:pt x="18045" y="57150"/>
                </a:lnTo>
                <a:lnTo>
                  <a:pt x="11431" y="64107"/>
                </a:lnTo>
                <a:lnTo>
                  <a:pt x="5208" y="72032"/>
                </a:lnTo>
                <a:close/>
              </a:path>
              <a:path w="241934" h="266700">
                <a:moveTo>
                  <a:pt x="164455" y="263277"/>
                </a:moveTo>
                <a:lnTo>
                  <a:pt x="0" y="263277"/>
                </a:lnTo>
                <a:lnTo>
                  <a:pt x="0" y="260598"/>
                </a:lnTo>
                <a:lnTo>
                  <a:pt x="15626" y="242292"/>
                </a:lnTo>
                <a:lnTo>
                  <a:pt x="32993" y="220460"/>
                </a:lnTo>
                <a:lnTo>
                  <a:pt x="62089" y="181988"/>
                </a:lnTo>
                <a:lnTo>
                  <a:pt x="83734" y="150465"/>
                </a:lnTo>
                <a:lnTo>
                  <a:pt x="105026" y="109342"/>
                </a:lnTo>
                <a:lnTo>
                  <a:pt x="108793" y="85427"/>
                </a:lnTo>
                <a:lnTo>
                  <a:pt x="108012" y="74962"/>
                </a:lnTo>
                <a:lnTo>
                  <a:pt x="81781" y="40220"/>
                </a:lnTo>
                <a:lnTo>
                  <a:pt x="63251" y="36909"/>
                </a:lnTo>
                <a:lnTo>
                  <a:pt x="134423" y="36909"/>
                </a:lnTo>
                <a:lnTo>
                  <a:pt x="140307" y="48480"/>
                </a:lnTo>
                <a:lnTo>
                  <a:pt x="144465" y="63651"/>
                </a:lnTo>
                <a:lnTo>
                  <a:pt x="145851" y="80367"/>
                </a:lnTo>
                <a:lnTo>
                  <a:pt x="145507" y="88320"/>
                </a:lnTo>
                <a:lnTo>
                  <a:pt x="132717" y="132940"/>
                </a:lnTo>
                <a:lnTo>
                  <a:pt x="112634" y="167375"/>
                </a:lnTo>
                <a:lnTo>
                  <a:pt x="88896" y="198927"/>
                </a:lnTo>
                <a:lnTo>
                  <a:pt x="65484" y="227409"/>
                </a:lnTo>
                <a:lnTo>
                  <a:pt x="164455" y="227409"/>
                </a:lnTo>
                <a:lnTo>
                  <a:pt x="164455" y="263277"/>
                </a:lnTo>
                <a:close/>
              </a:path>
              <a:path w="241934" h="266700">
                <a:moveTo>
                  <a:pt x="225375" y="266253"/>
                </a:moveTo>
                <a:lnTo>
                  <a:pt x="212576" y="266253"/>
                </a:lnTo>
                <a:lnTo>
                  <a:pt x="207218" y="264169"/>
                </a:lnTo>
                <a:lnTo>
                  <a:pt x="202852" y="260002"/>
                </a:lnTo>
                <a:lnTo>
                  <a:pt x="198586" y="255736"/>
                </a:lnTo>
                <a:lnTo>
                  <a:pt x="196453" y="250477"/>
                </a:lnTo>
                <a:lnTo>
                  <a:pt x="196453" y="237976"/>
                </a:lnTo>
                <a:lnTo>
                  <a:pt x="198586" y="232667"/>
                </a:lnTo>
                <a:lnTo>
                  <a:pt x="202852" y="228302"/>
                </a:lnTo>
                <a:lnTo>
                  <a:pt x="207218" y="223936"/>
                </a:lnTo>
                <a:lnTo>
                  <a:pt x="212576" y="221753"/>
                </a:lnTo>
                <a:lnTo>
                  <a:pt x="225276" y="221753"/>
                </a:lnTo>
                <a:lnTo>
                  <a:pt x="230683" y="223936"/>
                </a:lnTo>
                <a:lnTo>
                  <a:pt x="239613" y="232667"/>
                </a:lnTo>
                <a:lnTo>
                  <a:pt x="241845" y="237976"/>
                </a:lnTo>
                <a:lnTo>
                  <a:pt x="241845" y="250477"/>
                </a:lnTo>
                <a:lnTo>
                  <a:pt x="239613" y="255736"/>
                </a:lnTo>
                <a:lnTo>
                  <a:pt x="230782" y="264169"/>
                </a:lnTo>
                <a:lnTo>
                  <a:pt x="225375" y="266253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2570697" y="2615551"/>
            <a:ext cx="5886975" cy="2466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2221362" y="3097753"/>
            <a:ext cx="162520" cy="187523"/>
          </a:xfrm>
          <a:custGeom>
            <a:avLst/>
            <a:gdLst/>
            <a:ahLst/>
            <a:cxnLst/>
            <a:rect l="l" t="t" r="r" b="b"/>
            <a:pathLst>
              <a:path w="231140" h="266700">
                <a:moveTo>
                  <a:pt x="6548" y="46880"/>
                </a:moveTo>
                <a:lnTo>
                  <a:pt x="6548" y="11310"/>
                </a:lnTo>
                <a:lnTo>
                  <a:pt x="18119" y="6362"/>
                </a:lnTo>
                <a:lnTo>
                  <a:pt x="30212" y="2827"/>
                </a:lnTo>
                <a:lnTo>
                  <a:pt x="42825" y="706"/>
                </a:lnTo>
                <a:lnTo>
                  <a:pt x="55959" y="0"/>
                </a:lnTo>
                <a:lnTo>
                  <a:pt x="72944" y="1172"/>
                </a:lnTo>
                <a:lnTo>
                  <a:pt x="112514" y="18752"/>
                </a:lnTo>
                <a:lnTo>
                  <a:pt x="124478" y="34230"/>
                </a:lnTo>
                <a:lnTo>
                  <a:pt x="51494" y="34230"/>
                </a:lnTo>
                <a:lnTo>
                  <a:pt x="41095" y="35021"/>
                </a:lnTo>
                <a:lnTo>
                  <a:pt x="30137" y="37393"/>
                </a:lnTo>
                <a:lnTo>
                  <a:pt x="18622" y="41346"/>
                </a:lnTo>
                <a:lnTo>
                  <a:pt x="6548" y="46880"/>
                </a:lnTo>
                <a:close/>
              </a:path>
              <a:path w="231140" h="266700">
                <a:moveTo>
                  <a:pt x="125534" y="230088"/>
                </a:moveTo>
                <a:lnTo>
                  <a:pt x="57150" y="230088"/>
                </a:lnTo>
                <a:lnTo>
                  <a:pt x="66070" y="229390"/>
                </a:lnTo>
                <a:lnTo>
                  <a:pt x="74079" y="227297"/>
                </a:lnTo>
                <a:lnTo>
                  <a:pt x="98821" y="189309"/>
                </a:lnTo>
                <a:lnTo>
                  <a:pt x="98226" y="181821"/>
                </a:lnTo>
                <a:lnTo>
                  <a:pt x="72460" y="151302"/>
                </a:lnTo>
                <a:lnTo>
                  <a:pt x="44201" y="146595"/>
                </a:lnTo>
                <a:lnTo>
                  <a:pt x="44201" y="112365"/>
                </a:lnTo>
                <a:lnTo>
                  <a:pt x="46434" y="112365"/>
                </a:lnTo>
                <a:lnTo>
                  <a:pt x="57903" y="111742"/>
                </a:lnTo>
                <a:lnTo>
                  <a:pt x="93091" y="90003"/>
                </a:lnTo>
                <a:lnTo>
                  <a:pt x="96291" y="73074"/>
                </a:lnTo>
                <a:lnTo>
                  <a:pt x="95519" y="64851"/>
                </a:lnTo>
                <a:lnTo>
                  <a:pt x="61056" y="34909"/>
                </a:lnTo>
                <a:lnTo>
                  <a:pt x="51494" y="34230"/>
                </a:lnTo>
                <a:lnTo>
                  <a:pt x="124478" y="34230"/>
                </a:lnTo>
                <a:lnTo>
                  <a:pt x="128141" y="40964"/>
                </a:lnTo>
                <a:lnTo>
                  <a:pt x="132047" y="54666"/>
                </a:lnTo>
                <a:lnTo>
                  <a:pt x="133350" y="70098"/>
                </a:lnTo>
                <a:lnTo>
                  <a:pt x="132847" y="79539"/>
                </a:lnTo>
                <a:lnTo>
                  <a:pt x="115006" y="115862"/>
                </a:lnTo>
                <a:lnTo>
                  <a:pt x="99863" y="126503"/>
                </a:lnTo>
                <a:lnTo>
                  <a:pt x="107007" y="129647"/>
                </a:lnTo>
                <a:lnTo>
                  <a:pt x="133282" y="162371"/>
                </a:lnTo>
                <a:lnTo>
                  <a:pt x="136953" y="189309"/>
                </a:lnTo>
                <a:lnTo>
                  <a:pt x="135647" y="204275"/>
                </a:lnTo>
                <a:lnTo>
                  <a:pt x="131378" y="219112"/>
                </a:lnTo>
                <a:lnTo>
                  <a:pt x="125534" y="230088"/>
                </a:lnTo>
                <a:close/>
              </a:path>
              <a:path w="231140" h="266700">
                <a:moveTo>
                  <a:pt x="57150" y="266551"/>
                </a:moveTo>
                <a:lnTo>
                  <a:pt x="42471" y="265658"/>
                </a:lnTo>
                <a:lnTo>
                  <a:pt x="28054" y="262979"/>
                </a:lnTo>
                <a:lnTo>
                  <a:pt x="13896" y="258514"/>
                </a:lnTo>
                <a:lnTo>
                  <a:pt x="0" y="252263"/>
                </a:lnTo>
                <a:lnTo>
                  <a:pt x="0" y="211633"/>
                </a:lnTo>
                <a:lnTo>
                  <a:pt x="14566" y="219707"/>
                </a:lnTo>
                <a:lnTo>
                  <a:pt x="28947" y="225474"/>
                </a:lnTo>
                <a:lnTo>
                  <a:pt x="43141" y="228934"/>
                </a:lnTo>
                <a:lnTo>
                  <a:pt x="57150" y="230088"/>
                </a:lnTo>
                <a:lnTo>
                  <a:pt x="125534" y="230088"/>
                </a:lnTo>
                <a:lnTo>
                  <a:pt x="124262" y="232478"/>
                </a:lnTo>
                <a:lnTo>
                  <a:pt x="114300" y="244375"/>
                </a:lnTo>
                <a:lnTo>
                  <a:pt x="102244" y="254077"/>
                </a:lnTo>
                <a:lnTo>
                  <a:pt x="88701" y="261007"/>
                </a:lnTo>
                <a:lnTo>
                  <a:pt x="73669" y="265165"/>
                </a:lnTo>
                <a:lnTo>
                  <a:pt x="57150" y="266551"/>
                </a:lnTo>
                <a:close/>
              </a:path>
              <a:path w="231140" h="266700">
                <a:moveTo>
                  <a:pt x="214064" y="266551"/>
                </a:moveTo>
                <a:lnTo>
                  <a:pt x="201265" y="266551"/>
                </a:lnTo>
                <a:lnTo>
                  <a:pt x="195907" y="264467"/>
                </a:lnTo>
                <a:lnTo>
                  <a:pt x="191541" y="260300"/>
                </a:lnTo>
                <a:lnTo>
                  <a:pt x="187275" y="256034"/>
                </a:lnTo>
                <a:lnTo>
                  <a:pt x="185142" y="250775"/>
                </a:lnTo>
                <a:lnTo>
                  <a:pt x="185142" y="238273"/>
                </a:lnTo>
                <a:lnTo>
                  <a:pt x="187275" y="232965"/>
                </a:lnTo>
                <a:lnTo>
                  <a:pt x="191541" y="228600"/>
                </a:lnTo>
                <a:lnTo>
                  <a:pt x="195907" y="224234"/>
                </a:lnTo>
                <a:lnTo>
                  <a:pt x="201265" y="222051"/>
                </a:lnTo>
                <a:lnTo>
                  <a:pt x="213965" y="222051"/>
                </a:lnTo>
                <a:lnTo>
                  <a:pt x="219372" y="224234"/>
                </a:lnTo>
                <a:lnTo>
                  <a:pt x="228302" y="232965"/>
                </a:lnTo>
                <a:lnTo>
                  <a:pt x="230534" y="238273"/>
                </a:lnTo>
                <a:lnTo>
                  <a:pt x="230534" y="250775"/>
                </a:lnTo>
                <a:lnTo>
                  <a:pt x="228302" y="256034"/>
                </a:lnTo>
                <a:lnTo>
                  <a:pt x="219471" y="264467"/>
                </a:lnTo>
                <a:lnTo>
                  <a:pt x="214064" y="266551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/>
          <p:nvPr/>
        </p:nvSpPr>
        <p:spPr>
          <a:xfrm>
            <a:off x="2568604" y="3097754"/>
            <a:ext cx="6443947" cy="2466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5197" y="544039"/>
            <a:ext cx="5415202" cy="3097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936937" y="1653760"/>
            <a:ext cx="125462" cy="184845"/>
          </a:xfrm>
          <a:custGeom>
            <a:avLst/>
            <a:gdLst/>
            <a:ahLst/>
            <a:cxnLst/>
            <a:rect l="l" t="t" r="r" b="b"/>
            <a:pathLst>
              <a:path w="178434" h="262889">
                <a:moveTo>
                  <a:pt x="37207" y="259853"/>
                </a:moveTo>
                <a:lnTo>
                  <a:pt x="0" y="259853"/>
                </a:lnTo>
                <a:lnTo>
                  <a:pt x="0" y="0"/>
                </a:lnTo>
                <a:lnTo>
                  <a:pt x="37207" y="0"/>
                </a:lnTo>
                <a:lnTo>
                  <a:pt x="37207" y="259853"/>
                </a:lnTo>
                <a:close/>
              </a:path>
              <a:path w="178434" h="262889">
                <a:moveTo>
                  <a:pt x="161379" y="262830"/>
                </a:moveTo>
                <a:lnTo>
                  <a:pt x="148580" y="262830"/>
                </a:lnTo>
                <a:lnTo>
                  <a:pt x="143222" y="260746"/>
                </a:lnTo>
                <a:lnTo>
                  <a:pt x="138856" y="256579"/>
                </a:lnTo>
                <a:lnTo>
                  <a:pt x="134590" y="252313"/>
                </a:lnTo>
                <a:lnTo>
                  <a:pt x="132457" y="247054"/>
                </a:lnTo>
                <a:lnTo>
                  <a:pt x="132457" y="234553"/>
                </a:lnTo>
                <a:lnTo>
                  <a:pt x="134590" y="229244"/>
                </a:lnTo>
                <a:lnTo>
                  <a:pt x="138856" y="224879"/>
                </a:lnTo>
                <a:lnTo>
                  <a:pt x="143222" y="220513"/>
                </a:lnTo>
                <a:lnTo>
                  <a:pt x="148580" y="218330"/>
                </a:lnTo>
                <a:lnTo>
                  <a:pt x="161280" y="218330"/>
                </a:lnTo>
                <a:lnTo>
                  <a:pt x="166687" y="220513"/>
                </a:lnTo>
                <a:lnTo>
                  <a:pt x="175617" y="229244"/>
                </a:lnTo>
                <a:lnTo>
                  <a:pt x="177849" y="234553"/>
                </a:lnTo>
                <a:lnTo>
                  <a:pt x="177849" y="247054"/>
                </a:lnTo>
                <a:lnTo>
                  <a:pt x="175617" y="252313"/>
                </a:lnTo>
                <a:lnTo>
                  <a:pt x="166786" y="260746"/>
                </a:lnTo>
                <a:lnTo>
                  <a:pt x="161379" y="26283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2247131" y="1651348"/>
            <a:ext cx="2595844" cy="246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2578017" y="2135959"/>
            <a:ext cx="3712300" cy="2440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 txBox="1"/>
          <p:nvPr/>
        </p:nvSpPr>
        <p:spPr>
          <a:xfrm>
            <a:off x="2226146" y="1881112"/>
            <a:ext cx="179933" cy="987133"/>
          </a:xfrm>
          <a:prstGeom prst="rect">
            <a:avLst/>
          </a:prstGeom>
        </p:spPr>
        <p:txBody>
          <a:bodyPr vert="horz" wrap="square" lIns="0" tIns="169612" rIns="0" bIns="0" rtlCol="0">
            <a:spAutoFit/>
          </a:bodyPr>
          <a:lstStyle/>
          <a:p>
            <a:pPr marL="8929">
              <a:spcBef>
                <a:spcPts val="133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○</a:t>
            </a:r>
            <a:endParaRPr sz="2109">
              <a:latin typeface="Arial"/>
              <a:cs typeface="Arial"/>
            </a:endParaRPr>
          </a:p>
          <a:p>
            <a:pPr marL="8929">
              <a:spcBef>
                <a:spcPts val="126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○</a:t>
            </a:r>
            <a:endParaRPr sz="2109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73936" y="3097957"/>
            <a:ext cx="1497676" cy="2464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2577809" y="2615754"/>
            <a:ext cx="7216539" cy="2464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1923883" y="3580160"/>
            <a:ext cx="1958375" cy="2464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/>
          <p:nvPr/>
        </p:nvSpPr>
        <p:spPr>
          <a:xfrm>
            <a:off x="2557611" y="4064770"/>
            <a:ext cx="2938791" cy="2440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2" name="object 12"/>
          <p:cNvSpPr txBox="1"/>
          <p:nvPr/>
        </p:nvSpPr>
        <p:spPr>
          <a:xfrm>
            <a:off x="2226146" y="3809926"/>
            <a:ext cx="179933" cy="1478421"/>
          </a:xfrm>
          <a:prstGeom prst="rect">
            <a:avLst/>
          </a:prstGeom>
        </p:spPr>
        <p:txBody>
          <a:bodyPr vert="horz" wrap="square" lIns="0" tIns="169612" rIns="0" bIns="0" rtlCol="0">
            <a:spAutoFit/>
          </a:bodyPr>
          <a:lstStyle/>
          <a:p>
            <a:pPr marL="8929">
              <a:spcBef>
                <a:spcPts val="133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○</a:t>
            </a:r>
            <a:endParaRPr sz="2109">
              <a:latin typeface="Arial"/>
              <a:cs typeface="Arial"/>
            </a:endParaRPr>
          </a:p>
          <a:p>
            <a:pPr marL="8929">
              <a:spcBef>
                <a:spcPts val="126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○</a:t>
            </a:r>
            <a:endParaRPr sz="2109">
              <a:latin typeface="Arial"/>
              <a:cs typeface="Arial"/>
            </a:endParaRPr>
          </a:p>
          <a:p>
            <a:pPr marL="8929">
              <a:spcBef>
                <a:spcPts val="126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○</a:t>
            </a:r>
            <a:endParaRPr sz="2109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572679" y="4538513"/>
            <a:ext cx="5847446" cy="2464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DFE3824-6091-40F3-A851-6B543B3711E8}"/>
              </a:ext>
            </a:extLst>
          </p:cNvPr>
          <p:cNvSpPr txBox="1"/>
          <p:nvPr/>
        </p:nvSpPr>
        <p:spPr>
          <a:xfrm>
            <a:off x="8441055" y="4473956"/>
            <a:ext cx="411544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- Multiple Regression Problem</a:t>
            </a:r>
            <a:endParaRPr lang="en-IN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AD71660-9E55-4F01-B84F-0CEDBB77E854}"/>
              </a:ext>
            </a:extLst>
          </p:cNvPr>
          <p:cNvSpPr txBox="1"/>
          <p:nvPr/>
        </p:nvSpPr>
        <p:spPr>
          <a:xfrm>
            <a:off x="2446831" y="4956159"/>
            <a:ext cx="687627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Univariate Regression Problem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– Predict a single value for each district.</a:t>
            </a: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BE4D6A-9F08-4C78-9828-E9F5C0420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09575"/>
            <a:ext cx="10972800" cy="6219825"/>
          </a:xfrm>
        </p:spPr>
        <p:txBody>
          <a:bodyPr>
            <a:normAutofit/>
          </a:bodyPr>
          <a:lstStyle/>
          <a:p>
            <a:pPr algn="just"/>
            <a:r>
              <a:rPr lang="en-US" sz="1500" b="0" i="0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Univariate</a:t>
            </a:r>
            <a:r>
              <a:rPr lang="en-US" sz="1500" b="0" i="0" dirty="0" smtClean="0"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b="0" i="0" dirty="0"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linear regression focuses on determining relationship between one independent </a:t>
            </a:r>
            <a:r>
              <a:rPr lang="en-US" sz="1500" b="1" i="0" dirty="0"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(explanatory variable) variable and one dependent variable. </a:t>
            </a:r>
            <a:r>
              <a:rPr lang="en-US" sz="1500" b="0" i="0" dirty="0"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Univariate simply means </a:t>
            </a:r>
            <a:r>
              <a:rPr lang="en-US" sz="1500" b="1" i="0" dirty="0"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we only have one feature in our data to work with</a:t>
            </a:r>
            <a:r>
              <a:rPr lang="en-US" sz="1500" b="0" i="0" dirty="0"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. Putting both together, univariate linear regression is commonly employed to describe the relationship between a single independent variable (x) and a dependent variable (y).</a:t>
            </a:r>
          </a:p>
          <a:p>
            <a:pPr marL="109728" indent="0" algn="ctr">
              <a:buNone/>
            </a:pPr>
            <a:r>
              <a:rPr lang="en-US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Y=</a:t>
            </a:r>
            <a:r>
              <a:rPr lang="en-US" b="1" dirty="0" err="1" smtClean="0">
                <a:solidFill>
                  <a:srgbClr val="202124"/>
                </a:solidFill>
                <a:latin typeface="arial" panose="020B0604020202020204" pitchFamily="34" charset="0"/>
              </a:rPr>
              <a:t>mx+c</a:t>
            </a:r>
            <a:endParaRPr lang="en-US" b="1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en-US" sz="1200" dirty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Example: Height and weight of a </a:t>
            </a:r>
            <a:r>
              <a:rPr lang="en-US" sz="1200" dirty="0" smtClean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person</a:t>
            </a:r>
          </a:p>
          <a:p>
            <a:pPr marL="109728" indent="0" algn="just">
              <a:buNone/>
            </a:pPr>
            <a:endParaRPr lang="en-US" sz="1200" dirty="0">
              <a:solidFill>
                <a:srgbClr val="2021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endParaRPr lang="en-US" sz="1200" dirty="0">
              <a:solidFill>
                <a:srgbClr val="202124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200" b="0" i="0" dirty="0">
                <a:solidFill>
                  <a:srgbClr val="FF0000"/>
                </a:solidFill>
                <a:effectLst/>
                <a:latin typeface="charter"/>
              </a:rPr>
              <a:t>Multivariate</a:t>
            </a:r>
            <a:r>
              <a:rPr lang="en-US" sz="1200" b="0" i="0" dirty="0">
                <a:solidFill>
                  <a:srgbClr val="292929"/>
                </a:solidFill>
                <a:effectLst/>
                <a:latin typeface="charter"/>
              </a:rPr>
              <a:t> Linear Regression is used when there is a need to predict the value of a variable which is based on the value of two more variables. </a:t>
            </a:r>
            <a:endParaRPr lang="en-US" sz="1200" b="0" i="0" dirty="0" smtClean="0">
              <a:solidFill>
                <a:srgbClr val="292929"/>
              </a:solidFill>
              <a:effectLst/>
              <a:latin typeface="charter"/>
            </a:endParaRPr>
          </a:p>
          <a:p>
            <a:pPr algn="just"/>
            <a:endParaRPr lang="en-US" sz="1200" dirty="0">
              <a:solidFill>
                <a:srgbClr val="292929"/>
              </a:solidFill>
              <a:latin typeface="charter"/>
            </a:endParaRPr>
          </a:p>
          <a:p>
            <a:pPr algn="just"/>
            <a:endParaRPr lang="en-US" sz="1200" b="0" i="0" dirty="0" smtClean="0">
              <a:solidFill>
                <a:srgbClr val="292929"/>
              </a:solidFill>
              <a:effectLst/>
              <a:latin typeface="charter"/>
            </a:endParaRPr>
          </a:p>
          <a:p>
            <a:pPr algn="just"/>
            <a:endParaRPr lang="en-US" sz="1200" dirty="0">
              <a:solidFill>
                <a:srgbClr val="292929"/>
              </a:solidFill>
              <a:latin typeface="charter"/>
            </a:endParaRPr>
          </a:p>
          <a:p>
            <a:pPr algn="just"/>
            <a:endParaRPr lang="en-US" sz="1200" b="0" i="0" dirty="0">
              <a:solidFill>
                <a:srgbClr val="292929"/>
              </a:solidFill>
              <a:effectLst/>
              <a:latin typeface="charter"/>
            </a:endParaRPr>
          </a:p>
          <a:p>
            <a:pPr marL="109728" indent="0" algn="just">
              <a:buNone/>
            </a:pPr>
            <a:r>
              <a:rPr lang="en-US" sz="1200" b="1" i="0" dirty="0">
                <a:solidFill>
                  <a:srgbClr val="292929"/>
                </a:solidFill>
                <a:effectLst/>
                <a:latin typeface="charter"/>
              </a:rPr>
              <a:t>For example</a:t>
            </a:r>
            <a:r>
              <a:rPr lang="en-US" sz="1200" b="0" i="0" dirty="0">
                <a:solidFill>
                  <a:srgbClr val="292929"/>
                </a:solidFill>
                <a:effectLst/>
                <a:latin typeface="charter"/>
              </a:rPr>
              <a:t>: let's say a person decides to buy a car. Then before coming up with a decision, he shall look at few aspects such as price, looks, maintenance friendliness, size, color, engine model, fuel capacity, mileage capacity, etc</a:t>
            </a:r>
            <a:r>
              <a:rPr lang="en-US" sz="1200" b="0" i="0" dirty="0" smtClean="0">
                <a:solidFill>
                  <a:srgbClr val="292929"/>
                </a:solidFill>
                <a:effectLst/>
                <a:latin typeface="charter"/>
              </a:rPr>
              <a:t>.</a:t>
            </a:r>
          </a:p>
          <a:p>
            <a:pPr marL="109728" indent="0" algn="just">
              <a:buNone/>
            </a:pPr>
            <a:endParaRPr lang="en-US" sz="1200" dirty="0">
              <a:solidFill>
                <a:srgbClr val="292929"/>
              </a:solidFill>
              <a:latin typeface="charter"/>
            </a:endParaRPr>
          </a:p>
          <a:p>
            <a:pPr marL="109728" indent="0" algn="just">
              <a:buNone/>
            </a:pPr>
            <a:endParaRPr lang="en-US" sz="1200" b="0" i="0" dirty="0">
              <a:solidFill>
                <a:srgbClr val="292929"/>
              </a:solidFill>
              <a:effectLst/>
              <a:latin typeface="charter"/>
            </a:endParaRPr>
          </a:p>
          <a:p>
            <a:pPr marL="109728" indent="0" algn="ctr">
              <a:buNone/>
            </a:pPr>
            <a:r>
              <a:rPr lang="es-ES" sz="1200" b="1" i="0" dirty="0">
                <a:solidFill>
                  <a:srgbClr val="292929"/>
                </a:solidFill>
                <a:effectLst/>
                <a:latin typeface="charter"/>
              </a:rPr>
              <a:t>y = β0 + β1.x1 + β2.x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156106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5197" y="544039"/>
            <a:ext cx="5415202" cy="3097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2591729" y="2009014"/>
            <a:ext cx="6231492" cy="246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2607530" y="2491217"/>
            <a:ext cx="4072094" cy="246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 txBox="1"/>
          <p:nvPr/>
        </p:nvSpPr>
        <p:spPr>
          <a:xfrm>
            <a:off x="2255659" y="1756576"/>
            <a:ext cx="179933" cy="1478421"/>
          </a:xfrm>
          <a:prstGeom prst="rect">
            <a:avLst/>
          </a:prstGeom>
        </p:spPr>
        <p:txBody>
          <a:bodyPr vert="horz" wrap="square" lIns="0" tIns="169612" rIns="0" bIns="0" rtlCol="0">
            <a:spAutoFit/>
          </a:bodyPr>
          <a:lstStyle/>
          <a:p>
            <a:pPr marL="8929">
              <a:spcBef>
                <a:spcPts val="133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  <a:p>
            <a:pPr marL="8929">
              <a:spcBef>
                <a:spcPts val="126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  <a:p>
            <a:pPr marL="8929">
              <a:spcBef>
                <a:spcPts val="1266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05856" y="2973420"/>
            <a:ext cx="4129753" cy="2464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1583437" y="1509824"/>
            <a:ext cx="7717447" cy="2467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960" y="906747"/>
            <a:ext cx="3286663" cy="41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957124" y="1380942"/>
            <a:ext cx="8277820" cy="48756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xmlns="" id="{AC3E6962-3840-4DCA-A018-6489AB28B656}"/>
              </a:ext>
            </a:extLst>
          </p:cNvPr>
          <p:cNvSpPr/>
          <p:nvPr/>
        </p:nvSpPr>
        <p:spPr>
          <a:xfrm>
            <a:off x="2394684" y="301956"/>
            <a:ext cx="7033176" cy="2994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88833" y="541946"/>
            <a:ext cx="3286663" cy="41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937486" y="1970321"/>
            <a:ext cx="2949166" cy="2121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7277363" y="1972933"/>
            <a:ext cx="2981462" cy="2094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1549584" y="2394789"/>
            <a:ext cx="9092900" cy="17848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9545569" y="5020417"/>
            <a:ext cx="481757" cy="212527"/>
          </a:xfrm>
          <a:custGeom>
            <a:avLst/>
            <a:gdLst/>
            <a:ahLst/>
            <a:cxnLst/>
            <a:rect l="l" t="t" r="r" b="b"/>
            <a:pathLst>
              <a:path w="685165" h="302259">
                <a:moveTo>
                  <a:pt x="5953" y="82004"/>
                </a:moveTo>
                <a:lnTo>
                  <a:pt x="5953" y="28426"/>
                </a:lnTo>
                <a:lnTo>
                  <a:pt x="23273" y="16185"/>
                </a:lnTo>
                <a:lnTo>
                  <a:pt x="40853" y="7441"/>
                </a:lnTo>
                <a:lnTo>
                  <a:pt x="58694" y="2195"/>
                </a:lnTo>
                <a:lnTo>
                  <a:pt x="76795" y="446"/>
                </a:lnTo>
                <a:lnTo>
                  <a:pt x="95222" y="2055"/>
                </a:lnTo>
                <a:lnTo>
                  <a:pt x="140344" y="26193"/>
                </a:lnTo>
                <a:lnTo>
                  <a:pt x="152417" y="42118"/>
                </a:lnTo>
                <a:lnTo>
                  <a:pt x="71735" y="42118"/>
                </a:lnTo>
                <a:lnTo>
                  <a:pt x="62907" y="42769"/>
                </a:lnTo>
                <a:lnTo>
                  <a:pt x="20501" y="65112"/>
                </a:lnTo>
                <a:lnTo>
                  <a:pt x="13013" y="73018"/>
                </a:lnTo>
                <a:lnTo>
                  <a:pt x="5953" y="82004"/>
                </a:lnTo>
                <a:close/>
              </a:path>
              <a:path w="685165" h="302259">
                <a:moveTo>
                  <a:pt x="186332" y="298698"/>
                </a:moveTo>
                <a:lnTo>
                  <a:pt x="0" y="298698"/>
                </a:lnTo>
                <a:lnTo>
                  <a:pt x="0" y="295721"/>
                </a:lnTo>
                <a:lnTo>
                  <a:pt x="17710" y="274885"/>
                </a:lnTo>
                <a:lnTo>
                  <a:pt x="37411" y="250124"/>
                </a:lnTo>
                <a:lnTo>
                  <a:pt x="70451" y="206517"/>
                </a:lnTo>
                <a:lnTo>
                  <a:pt x="94998" y="170836"/>
                </a:lnTo>
                <a:lnTo>
                  <a:pt x="115788" y="133498"/>
                </a:lnTo>
                <a:lnTo>
                  <a:pt x="123378" y="97184"/>
                </a:lnTo>
                <a:lnTo>
                  <a:pt x="122494" y="85371"/>
                </a:lnTo>
                <a:lnTo>
                  <a:pt x="101593" y="50657"/>
                </a:lnTo>
                <a:lnTo>
                  <a:pt x="71735" y="42118"/>
                </a:lnTo>
                <a:lnTo>
                  <a:pt x="152417" y="42118"/>
                </a:lnTo>
                <a:lnTo>
                  <a:pt x="159097" y="55326"/>
                </a:lnTo>
                <a:lnTo>
                  <a:pt x="163785" y="72544"/>
                </a:lnTo>
                <a:lnTo>
                  <a:pt x="165348" y="91529"/>
                </a:lnTo>
                <a:lnTo>
                  <a:pt x="164957" y="100533"/>
                </a:lnTo>
                <a:lnTo>
                  <a:pt x="155376" y="139768"/>
                </a:lnTo>
                <a:lnTo>
                  <a:pt x="137070" y="175766"/>
                </a:lnTo>
                <a:lnTo>
                  <a:pt x="100933" y="225772"/>
                </a:lnTo>
                <a:lnTo>
                  <a:pt x="74265" y="258067"/>
                </a:lnTo>
                <a:lnTo>
                  <a:pt x="186332" y="258067"/>
                </a:lnTo>
                <a:lnTo>
                  <a:pt x="186332" y="298698"/>
                </a:lnTo>
                <a:close/>
              </a:path>
              <a:path w="685165" h="302259">
                <a:moveTo>
                  <a:pt x="255513" y="302121"/>
                </a:moveTo>
                <a:lnTo>
                  <a:pt x="241027" y="302121"/>
                </a:lnTo>
                <a:lnTo>
                  <a:pt x="234974" y="299739"/>
                </a:lnTo>
                <a:lnTo>
                  <a:pt x="230013" y="294977"/>
                </a:lnTo>
                <a:lnTo>
                  <a:pt x="225052" y="290115"/>
                </a:lnTo>
                <a:lnTo>
                  <a:pt x="222572" y="284212"/>
                </a:lnTo>
                <a:lnTo>
                  <a:pt x="222572" y="270023"/>
                </a:lnTo>
                <a:lnTo>
                  <a:pt x="225053" y="263971"/>
                </a:lnTo>
                <a:lnTo>
                  <a:pt x="230013" y="259109"/>
                </a:lnTo>
                <a:lnTo>
                  <a:pt x="234974" y="254148"/>
                </a:lnTo>
                <a:lnTo>
                  <a:pt x="241027" y="251668"/>
                </a:lnTo>
                <a:lnTo>
                  <a:pt x="255314" y="251668"/>
                </a:lnTo>
                <a:lnTo>
                  <a:pt x="261416" y="254148"/>
                </a:lnTo>
                <a:lnTo>
                  <a:pt x="266476" y="259109"/>
                </a:lnTo>
                <a:lnTo>
                  <a:pt x="271537" y="263971"/>
                </a:lnTo>
                <a:lnTo>
                  <a:pt x="274067" y="270023"/>
                </a:lnTo>
                <a:lnTo>
                  <a:pt x="274066" y="284212"/>
                </a:lnTo>
                <a:lnTo>
                  <a:pt x="271586" y="290115"/>
                </a:lnTo>
                <a:lnTo>
                  <a:pt x="266625" y="294977"/>
                </a:lnTo>
                <a:lnTo>
                  <a:pt x="261664" y="299739"/>
                </a:lnTo>
                <a:lnTo>
                  <a:pt x="255513" y="302121"/>
                </a:lnTo>
                <a:close/>
              </a:path>
              <a:path w="685165" h="302259">
                <a:moveTo>
                  <a:pt x="443731" y="46136"/>
                </a:moveTo>
                <a:lnTo>
                  <a:pt x="471413" y="0"/>
                </a:lnTo>
                <a:lnTo>
                  <a:pt x="487430" y="1637"/>
                </a:lnTo>
                <a:lnTo>
                  <a:pt x="501402" y="5357"/>
                </a:lnTo>
                <a:lnTo>
                  <a:pt x="536488" y="38955"/>
                </a:lnTo>
                <a:lnTo>
                  <a:pt x="536542" y="39141"/>
                </a:lnTo>
                <a:lnTo>
                  <a:pt x="460796" y="39141"/>
                </a:lnTo>
                <a:lnTo>
                  <a:pt x="452859" y="41473"/>
                </a:lnTo>
                <a:lnTo>
                  <a:pt x="443731" y="46136"/>
                </a:lnTo>
                <a:close/>
              </a:path>
              <a:path w="685165" h="302259">
                <a:moveTo>
                  <a:pt x="477068" y="223242"/>
                </a:moveTo>
                <a:lnTo>
                  <a:pt x="450670" y="190258"/>
                </a:lnTo>
                <a:lnTo>
                  <a:pt x="450279" y="182909"/>
                </a:lnTo>
                <a:lnTo>
                  <a:pt x="450586" y="175738"/>
                </a:lnTo>
                <a:lnTo>
                  <a:pt x="470566" y="129024"/>
                </a:lnTo>
                <a:lnTo>
                  <a:pt x="479152" y="115341"/>
                </a:lnTo>
                <a:lnTo>
                  <a:pt x="487096" y="101593"/>
                </a:lnTo>
                <a:lnTo>
                  <a:pt x="492770" y="89073"/>
                </a:lnTo>
                <a:lnTo>
                  <a:pt x="496174" y="77781"/>
                </a:lnTo>
                <a:lnTo>
                  <a:pt x="497309" y="67716"/>
                </a:lnTo>
                <a:lnTo>
                  <a:pt x="497309" y="58985"/>
                </a:lnTo>
                <a:lnTo>
                  <a:pt x="494580" y="52040"/>
                </a:lnTo>
                <a:lnTo>
                  <a:pt x="489123" y="46880"/>
                </a:lnTo>
                <a:lnTo>
                  <a:pt x="483766" y="41721"/>
                </a:lnTo>
                <a:lnTo>
                  <a:pt x="476572" y="39141"/>
                </a:lnTo>
                <a:lnTo>
                  <a:pt x="536542" y="39141"/>
                </a:lnTo>
                <a:lnTo>
                  <a:pt x="539809" y="50443"/>
                </a:lnTo>
                <a:lnTo>
                  <a:pt x="540916" y="62954"/>
                </a:lnTo>
                <a:lnTo>
                  <a:pt x="540488" y="71558"/>
                </a:lnTo>
                <a:lnTo>
                  <a:pt x="529586" y="109304"/>
                </a:lnTo>
                <a:lnTo>
                  <a:pt x="503411" y="154037"/>
                </a:lnTo>
                <a:lnTo>
                  <a:pt x="491365" y="173784"/>
                </a:lnTo>
                <a:lnTo>
                  <a:pt x="482761" y="190462"/>
                </a:lnTo>
                <a:lnTo>
                  <a:pt x="477598" y="204071"/>
                </a:lnTo>
                <a:lnTo>
                  <a:pt x="475878" y="214610"/>
                </a:lnTo>
                <a:lnTo>
                  <a:pt x="475878" y="216396"/>
                </a:lnTo>
                <a:lnTo>
                  <a:pt x="476275" y="219273"/>
                </a:lnTo>
                <a:lnTo>
                  <a:pt x="477068" y="223242"/>
                </a:lnTo>
                <a:close/>
              </a:path>
              <a:path w="685165" h="302259">
                <a:moveTo>
                  <a:pt x="489123" y="302121"/>
                </a:moveTo>
                <a:lnTo>
                  <a:pt x="474737" y="302121"/>
                </a:lnTo>
                <a:lnTo>
                  <a:pt x="468833" y="299739"/>
                </a:lnTo>
                <a:lnTo>
                  <a:pt x="463971" y="294977"/>
                </a:lnTo>
                <a:lnTo>
                  <a:pt x="459209" y="290115"/>
                </a:lnTo>
                <a:lnTo>
                  <a:pt x="456828" y="284212"/>
                </a:lnTo>
                <a:lnTo>
                  <a:pt x="456828" y="269924"/>
                </a:lnTo>
                <a:lnTo>
                  <a:pt x="459259" y="263673"/>
                </a:lnTo>
                <a:lnTo>
                  <a:pt x="464120" y="258514"/>
                </a:lnTo>
                <a:lnTo>
                  <a:pt x="469081" y="253355"/>
                </a:lnTo>
                <a:lnTo>
                  <a:pt x="475084" y="250775"/>
                </a:lnTo>
                <a:lnTo>
                  <a:pt x="489471" y="250775"/>
                </a:lnTo>
                <a:lnTo>
                  <a:pt x="495622" y="253305"/>
                </a:lnTo>
                <a:lnTo>
                  <a:pt x="500583" y="258365"/>
                </a:lnTo>
                <a:lnTo>
                  <a:pt x="505544" y="263326"/>
                </a:lnTo>
                <a:lnTo>
                  <a:pt x="508025" y="269478"/>
                </a:lnTo>
                <a:lnTo>
                  <a:pt x="507920" y="284212"/>
                </a:lnTo>
                <a:lnTo>
                  <a:pt x="505495" y="289966"/>
                </a:lnTo>
                <a:lnTo>
                  <a:pt x="495374" y="299690"/>
                </a:lnTo>
                <a:lnTo>
                  <a:pt x="489123" y="302121"/>
                </a:lnTo>
                <a:close/>
              </a:path>
              <a:path w="685165" h="302259">
                <a:moveTo>
                  <a:pt x="587507" y="46136"/>
                </a:moveTo>
                <a:lnTo>
                  <a:pt x="615189" y="0"/>
                </a:lnTo>
                <a:lnTo>
                  <a:pt x="631207" y="1637"/>
                </a:lnTo>
                <a:lnTo>
                  <a:pt x="645178" y="5357"/>
                </a:lnTo>
                <a:lnTo>
                  <a:pt x="680264" y="38955"/>
                </a:lnTo>
                <a:lnTo>
                  <a:pt x="680318" y="39141"/>
                </a:lnTo>
                <a:lnTo>
                  <a:pt x="604573" y="39141"/>
                </a:lnTo>
                <a:lnTo>
                  <a:pt x="596635" y="41473"/>
                </a:lnTo>
                <a:lnTo>
                  <a:pt x="587507" y="46136"/>
                </a:lnTo>
                <a:close/>
              </a:path>
              <a:path w="685165" h="302259">
                <a:moveTo>
                  <a:pt x="620845" y="223242"/>
                </a:moveTo>
                <a:lnTo>
                  <a:pt x="594446" y="190258"/>
                </a:lnTo>
                <a:lnTo>
                  <a:pt x="594056" y="182909"/>
                </a:lnTo>
                <a:lnTo>
                  <a:pt x="594363" y="175738"/>
                </a:lnTo>
                <a:lnTo>
                  <a:pt x="614343" y="129024"/>
                </a:lnTo>
                <a:lnTo>
                  <a:pt x="622928" y="115341"/>
                </a:lnTo>
                <a:lnTo>
                  <a:pt x="630872" y="101593"/>
                </a:lnTo>
                <a:lnTo>
                  <a:pt x="636546" y="89073"/>
                </a:lnTo>
                <a:lnTo>
                  <a:pt x="639951" y="77781"/>
                </a:lnTo>
                <a:lnTo>
                  <a:pt x="641085" y="67716"/>
                </a:lnTo>
                <a:lnTo>
                  <a:pt x="641085" y="58985"/>
                </a:lnTo>
                <a:lnTo>
                  <a:pt x="638357" y="52040"/>
                </a:lnTo>
                <a:lnTo>
                  <a:pt x="632900" y="46880"/>
                </a:lnTo>
                <a:lnTo>
                  <a:pt x="627542" y="41721"/>
                </a:lnTo>
                <a:lnTo>
                  <a:pt x="620349" y="39141"/>
                </a:lnTo>
                <a:lnTo>
                  <a:pt x="680318" y="39141"/>
                </a:lnTo>
                <a:lnTo>
                  <a:pt x="683585" y="50443"/>
                </a:lnTo>
                <a:lnTo>
                  <a:pt x="684692" y="62954"/>
                </a:lnTo>
                <a:lnTo>
                  <a:pt x="684264" y="71558"/>
                </a:lnTo>
                <a:lnTo>
                  <a:pt x="673362" y="109304"/>
                </a:lnTo>
                <a:lnTo>
                  <a:pt x="647187" y="154037"/>
                </a:lnTo>
                <a:lnTo>
                  <a:pt x="635142" y="173784"/>
                </a:lnTo>
                <a:lnTo>
                  <a:pt x="626537" y="190462"/>
                </a:lnTo>
                <a:lnTo>
                  <a:pt x="621375" y="204071"/>
                </a:lnTo>
                <a:lnTo>
                  <a:pt x="619654" y="214610"/>
                </a:lnTo>
                <a:lnTo>
                  <a:pt x="619654" y="216396"/>
                </a:lnTo>
                <a:lnTo>
                  <a:pt x="620051" y="219273"/>
                </a:lnTo>
                <a:lnTo>
                  <a:pt x="620845" y="223242"/>
                </a:lnTo>
                <a:close/>
              </a:path>
              <a:path w="685165" h="302259">
                <a:moveTo>
                  <a:pt x="632900" y="302121"/>
                </a:moveTo>
                <a:lnTo>
                  <a:pt x="618513" y="302121"/>
                </a:lnTo>
                <a:lnTo>
                  <a:pt x="612610" y="299739"/>
                </a:lnTo>
                <a:lnTo>
                  <a:pt x="607748" y="294977"/>
                </a:lnTo>
                <a:lnTo>
                  <a:pt x="602985" y="290115"/>
                </a:lnTo>
                <a:lnTo>
                  <a:pt x="600604" y="284212"/>
                </a:lnTo>
                <a:lnTo>
                  <a:pt x="600604" y="269924"/>
                </a:lnTo>
                <a:lnTo>
                  <a:pt x="603035" y="263673"/>
                </a:lnTo>
                <a:lnTo>
                  <a:pt x="607897" y="258514"/>
                </a:lnTo>
                <a:lnTo>
                  <a:pt x="612858" y="253355"/>
                </a:lnTo>
                <a:lnTo>
                  <a:pt x="618860" y="250775"/>
                </a:lnTo>
                <a:lnTo>
                  <a:pt x="633247" y="250775"/>
                </a:lnTo>
                <a:lnTo>
                  <a:pt x="639399" y="253305"/>
                </a:lnTo>
                <a:lnTo>
                  <a:pt x="644360" y="258365"/>
                </a:lnTo>
                <a:lnTo>
                  <a:pt x="649320" y="263326"/>
                </a:lnTo>
                <a:lnTo>
                  <a:pt x="651801" y="269478"/>
                </a:lnTo>
                <a:lnTo>
                  <a:pt x="651696" y="284212"/>
                </a:lnTo>
                <a:lnTo>
                  <a:pt x="649271" y="289966"/>
                </a:lnTo>
                <a:lnTo>
                  <a:pt x="639151" y="299690"/>
                </a:lnTo>
                <a:lnTo>
                  <a:pt x="632900" y="302121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9738581" y="4020140"/>
            <a:ext cx="0" cy="525066"/>
          </a:xfrm>
          <a:custGeom>
            <a:avLst/>
            <a:gdLst/>
            <a:ahLst/>
            <a:cxnLst/>
            <a:rect l="l" t="t" r="r" b="b"/>
            <a:pathLst>
              <a:path h="746760">
                <a:moveTo>
                  <a:pt x="0" y="0"/>
                </a:moveTo>
                <a:lnTo>
                  <a:pt x="0" y="746400"/>
                </a:lnTo>
              </a:path>
            </a:pathLst>
          </a:custGeom>
          <a:ln w="38099">
            <a:solidFill>
              <a:srgbClr val="6F6A5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9680937" y="4531559"/>
            <a:ext cx="115286" cy="1483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1942746" y="3987166"/>
            <a:ext cx="6735663" cy="1366242"/>
          </a:xfrm>
          <a:custGeom>
            <a:avLst/>
            <a:gdLst/>
            <a:ahLst/>
            <a:cxnLst/>
            <a:rect l="l" t="t" r="r" b="b"/>
            <a:pathLst>
              <a:path w="9579610" h="1943100">
                <a:moveTo>
                  <a:pt x="9578999" y="0"/>
                </a:moveTo>
                <a:lnTo>
                  <a:pt x="9578501" y="75902"/>
                </a:lnTo>
                <a:lnTo>
                  <a:pt x="9577052" y="150207"/>
                </a:lnTo>
                <a:lnTo>
                  <a:pt x="9574690" y="222698"/>
                </a:lnTo>
                <a:lnTo>
                  <a:pt x="9571450" y="293160"/>
                </a:lnTo>
                <a:lnTo>
                  <a:pt x="9567369" y="361376"/>
                </a:lnTo>
                <a:lnTo>
                  <a:pt x="9562481" y="427131"/>
                </a:lnTo>
                <a:lnTo>
                  <a:pt x="9556824" y="490208"/>
                </a:lnTo>
                <a:lnTo>
                  <a:pt x="9550433" y="550392"/>
                </a:lnTo>
                <a:lnTo>
                  <a:pt x="9543345" y="607467"/>
                </a:lnTo>
                <a:lnTo>
                  <a:pt x="9535595" y="661216"/>
                </a:lnTo>
                <a:lnTo>
                  <a:pt x="9527220" y="711425"/>
                </a:lnTo>
                <a:lnTo>
                  <a:pt x="9518254" y="757877"/>
                </a:lnTo>
                <a:lnTo>
                  <a:pt x="9508736" y="800355"/>
                </a:lnTo>
                <a:lnTo>
                  <a:pt x="9498700" y="838645"/>
                </a:lnTo>
                <a:lnTo>
                  <a:pt x="9477219" y="901795"/>
                </a:lnTo>
                <a:lnTo>
                  <a:pt x="9454100" y="945598"/>
                </a:lnTo>
                <a:lnTo>
                  <a:pt x="9416981" y="971249"/>
                </a:lnTo>
                <a:lnTo>
                  <a:pt x="5013194" y="971249"/>
                </a:lnTo>
                <a:lnTo>
                  <a:pt x="5000544" y="974172"/>
                </a:lnTo>
                <a:lnTo>
                  <a:pt x="4964329" y="1016276"/>
                </a:lnTo>
                <a:lnTo>
                  <a:pt x="4941993" y="1069969"/>
                </a:lnTo>
                <a:lnTo>
                  <a:pt x="4921439" y="1142144"/>
                </a:lnTo>
                <a:lnTo>
                  <a:pt x="4911921" y="1184622"/>
                </a:lnTo>
                <a:lnTo>
                  <a:pt x="4902956" y="1231074"/>
                </a:lnTo>
                <a:lnTo>
                  <a:pt x="4894580" y="1281283"/>
                </a:lnTo>
                <a:lnTo>
                  <a:pt x="4886830" y="1335032"/>
                </a:lnTo>
                <a:lnTo>
                  <a:pt x="4879742" y="1392107"/>
                </a:lnTo>
                <a:lnTo>
                  <a:pt x="4873351" y="1452291"/>
                </a:lnTo>
                <a:lnTo>
                  <a:pt x="4867694" y="1515368"/>
                </a:lnTo>
                <a:lnTo>
                  <a:pt x="4862807" y="1581123"/>
                </a:lnTo>
                <a:lnTo>
                  <a:pt x="4858725" y="1649339"/>
                </a:lnTo>
                <a:lnTo>
                  <a:pt x="4855485" y="1719801"/>
                </a:lnTo>
                <a:lnTo>
                  <a:pt x="4853123" y="1792292"/>
                </a:lnTo>
                <a:lnTo>
                  <a:pt x="4851674" y="1866597"/>
                </a:lnTo>
                <a:lnTo>
                  <a:pt x="4851176" y="1942499"/>
                </a:lnTo>
                <a:lnTo>
                  <a:pt x="4850700" y="1866597"/>
                </a:lnTo>
                <a:lnTo>
                  <a:pt x="4849275" y="1792292"/>
                </a:lnTo>
                <a:lnTo>
                  <a:pt x="4846935" y="1719801"/>
                </a:lnTo>
                <a:lnTo>
                  <a:pt x="4843717" y="1649339"/>
                </a:lnTo>
                <a:lnTo>
                  <a:pt x="4839656" y="1581123"/>
                </a:lnTo>
                <a:lnTo>
                  <a:pt x="4834789" y="1515368"/>
                </a:lnTo>
                <a:lnTo>
                  <a:pt x="4829152" y="1452291"/>
                </a:lnTo>
                <a:lnTo>
                  <a:pt x="4822779" y="1392107"/>
                </a:lnTo>
                <a:lnTo>
                  <a:pt x="4815709" y="1335032"/>
                </a:lnTo>
                <a:lnTo>
                  <a:pt x="4807975" y="1281283"/>
                </a:lnTo>
                <a:lnTo>
                  <a:pt x="4799615" y="1231074"/>
                </a:lnTo>
                <a:lnTo>
                  <a:pt x="4790665" y="1184622"/>
                </a:lnTo>
                <a:lnTo>
                  <a:pt x="4781159" y="1142144"/>
                </a:lnTo>
                <a:lnTo>
                  <a:pt x="4771135" y="1103854"/>
                </a:lnTo>
                <a:lnTo>
                  <a:pt x="4749673" y="1040704"/>
                </a:lnTo>
                <a:lnTo>
                  <a:pt x="4726568" y="996901"/>
                </a:lnTo>
                <a:lnTo>
                  <a:pt x="4689457" y="971249"/>
                </a:lnTo>
                <a:lnTo>
                  <a:pt x="161718" y="971249"/>
                </a:lnTo>
                <a:lnTo>
                  <a:pt x="124607" y="945598"/>
                </a:lnTo>
                <a:lnTo>
                  <a:pt x="101502" y="901795"/>
                </a:lnTo>
                <a:lnTo>
                  <a:pt x="80040" y="838645"/>
                </a:lnTo>
                <a:lnTo>
                  <a:pt x="70016" y="800355"/>
                </a:lnTo>
                <a:lnTo>
                  <a:pt x="60510" y="757877"/>
                </a:lnTo>
                <a:lnTo>
                  <a:pt x="51560" y="711425"/>
                </a:lnTo>
                <a:lnTo>
                  <a:pt x="43200" y="661216"/>
                </a:lnTo>
                <a:lnTo>
                  <a:pt x="35466" y="607467"/>
                </a:lnTo>
                <a:lnTo>
                  <a:pt x="28396" y="550392"/>
                </a:lnTo>
                <a:lnTo>
                  <a:pt x="22024" y="490208"/>
                </a:lnTo>
                <a:lnTo>
                  <a:pt x="16386" y="427131"/>
                </a:lnTo>
                <a:lnTo>
                  <a:pt x="11519" y="361376"/>
                </a:lnTo>
                <a:lnTo>
                  <a:pt x="7458" y="293160"/>
                </a:lnTo>
                <a:lnTo>
                  <a:pt x="4240" y="222698"/>
                </a:lnTo>
                <a:lnTo>
                  <a:pt x="1900" y="150207"/>
                </a:lnTo>
                <a:lnTo>
                  <a:pt x="475" y="75902"/>
                </a:lnTo>
                <a:lnTo>
                  <a:pt x="0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 txBox="1"/>
          <p:nvPr/>
        </p:nvSpPr>
        <p:spPr>
          <a:xfrm>
            <a:off x="4973243" y="5657674"/>
            <a:ext cx="271016" cy="376937"/>
          </a:xfrm>
          <a:prstGeom prst="rect">
            <a:avLst/>
          </a:prstGeom>
        </p:spPr>
        <p:txBody>
          <a:bodyPr vert="horz" wrap="square" lIns="0" tIns="8929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391" spc="-4" dirty="0">
                <a:latin typeface="Arial"/>
                <a:cs typeface="Arial"/>
              </a:rPr>
              <a:t>1.</a:t>
            </a:r>
            <a:endParaRPr sz="2391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415756" y="5760192"/>
            <a:ext cx="169664" cy="212527"/>
          </a:xfrm>
          <a:custGeom>
            <a:avLst/>
            <a:gdLst/>
            <a:ahLst/>
            <a:cxnLst/>
            <a:rect l="l" t="t" r="r" b="b"/>
            <a:pathLst>
              <a:path w="241300" h="302259">
                <a:moveTo>
                  <a:pt x="0" y="46136"/>
                </a:moveTo>
                <a:lnTo>
                  <a:pt x="27682" y="0"/>
                </a:lnTo>
                <a:lnTo>
                  <a:pt x="43699" y="1637"/>
                </a:lnTo>
                <a:lnTo>
                  <a:pt x="57670" y="5357"/>
                </a:lnTo>
                <a:lnTo>
                  <a:pt x="92757" y="38955"/>
                </a:lnTo>
                <a:lnTo>
                  <a:pt x="92810" y="39141"/>
                </a:lnTo>
                <a:lnTo>
                  <a:pt x="17065" y="39141"/>
                </a:lnTo>
                <a:lnTo>
                  <a:pt x="9128" y="41473"/>
                </a:lnTo>
                <a:lnTo>
                  <a:pt x="0" y="46136"/>
                </a:lnTo>
                <a:close/>
              </a:path>
              <a:path w="241300" h="302259">
                <a:moveTo>
                  <a:pt x="33337" y="223242"/>
                </a:moveTo>
                <a:lnTo>
                  <a:pt x="6939" y="190258"/>
                </a:lnTo>
                <a:lnTo>
                  <a:pt x="6548" y="182909"/>
                </a:lnTo>
                <a:lnTo>
                  <a:pt x="6855" y="175738"/>
                </a:lnTo>
                <a:lnTo>
                  <a:pt x="26835" y="129024"/>
                </a:lnTo>
                <a:lnTo>
                  <a:pt x="35421" y="115341"/>
                </a:lnTo>
                <a:lnTo>
                  <a:pt x="43364" y="101593"/>
                </a:lnTo>
                <a:lnTo>
                  <a:pt x="49038" y="89073"/>
                </a:lnTo>
                <a:lnTo>
                  <a:pt x="52443" y="77781"/>
                </a:lnTo>
                <a:lnTo>
                  <a:pt x="53578" y="67716"/>
                </a:lnTo>
                <a:lnTo>
                  <a:pt x="53578" y="58985"/>
                </a:lnTo>
                <a:lnTo>
                  <a:pt x="50849" y="52040"/>
                </a:lnTo>
                <a:lnTo>
                  <a:pt x="45392" y="46880"/>
                </a:lnTo>
                <a:lnTo>
                  <a:pt x="40034" y="41721"/>
                </a:lnTo>
                <a:lnTo>
                  <a:pt x="32841" y="39141"/>
                </a:lnTo>
                <a:lnTo>
                  <a:pt x="92810" y="39141"/>
                </a:lnTo>
                <a:lnTo>
                  <a:pt x="96077" y="50443"/>
                </a:lnTo>
                <a:lnTo>
                  <a:pt x="97184" y="62954"/>
                </a:lnTo>
                <a:lnTo>
                  <a:pt x="96756" y="71558"/>
                </a:lnTo>
                <a:lnTo>
                  <a:pt x="85855" y="109304"/>
                </a:lnTo>
                <a:lnTo>
                  <a:pt x="59680" y="154037"/>
                </a:lnTo>
                <a:lnTo>
                  <a:pt x="47634" y="173784"/>
                </a:lnTo>
                <a:lnTo>
                  <a:pt x="39030" y="190462"/>
                </a:lnTo>
                <a:lnTo>
                  <a:pt x="33867" y="204071"/>
                </a:lnTo>
                <a:lnTo>
                  <a:pt x="32146" y="214610"/>
                </a:lnTo>
                <a:lnTo>
                  <a:pt x="32146" y="216396"/>
                </a:lnTo>
                <a:lnTo>
                  <a:pt x="32543" y="219273"/>
                </a:lnTo>
                <a:lnTo>
                  <a:pt x="33337" y="223242"/>
                </a:lnTo>
                <a:close/>
              </a:path>
              <a:path w="241300" h="302259">
                <a:moveTo>
                  <a:pt x="45392" y="302121"/>
                </a:moveTo>
                <a:lnTo>
                  <a:pt x="31005" y="302121"/>
                </a:lnTo>
                <a:lnTo>
                  <a:pt x="25102" y="299739"/>
                </a:lnTo>
                <a:lnTo>
                  <a:pt x="20240" y="294977"/>
                </a:lnTo>
                <a:lnTo>
                  <a:pt x="15478" y="290115"/>
                </a:lnTo>
                <a:lnTo>
                  <a:pt x="13096" y="284212"/>
                </a:lnTo>
                <a:lnTo>
                  <a:pt x="13096" y="269924"/>
                </a:lnTo>
                <a:lnTo>
                  <a:pt x="15527" y="263673"/>
                </a:lnTo>
                <a:lnTo>
                  <a:pt x="20389" y="258514"/>
                </a:lnTo>
                <a:lnTo>
                  <a:pt x="25350" y="253355"/>
                </a:lnTo>
                <a:lnTo>
                  <a:pt x="31352" y="250775"/>
                </a:lnTo>
                <a:lnTo>
                  <a:pt x="45739" y="250775"/>
                </a:lnTo>
                <a:lnTo>
                  <a:pt x="51891" y="253305"/>
                </a:lnTo>
                <a:lnTo>
                  <a:pt x="56852" y="258365"/>
                </a:lnTo>
                <a:lnTo>
                  <a:pt x="61813" y="263326"/>
                </a:lnTo>
                <a:lnTo>
                  <a:pt x="64293" y="269478"/>
                </a:lnTo>
                <a:lnTo>
                  <a:pt x="64189" y="284212"/>
                </a:lnTo>
                <a:lnTo>
                  <a:pt x="61763" y="289966"/>
                </a:lnTo>
                <a:lnTo>
                  <a:pt x="51643" y="299690"/>
                </a:lnTo>
                <a:lnTo>
                  <a:pt x="45392" y="302121"/>
                </a:lnTo>
                <a:close/>
              </a:path>
              <a:path w="241300" h="302259">
                <a:moveTo>
                  <a:pt x="143776" y="46136"/>
                </a:moveTo>
                <a:lnTo>
                  <a:pt x="171458" y="0"/>
                </a:lnTo>
                <a:lnTo>
                  <a:pt x="187475" y="1637"/>
                </a:lnTo>
                <a:lnTo>
                  <a:pt x="201446" y="5357"/>
                </a:lnTo>
                <a:lnTo>
                  <a:pt x="236533" y="38955"/>
                </a:lnTo>
                <a:lnTo>
                  <a:pt x="236586" y="39141"/>
                </a:lnTo>
                <a:lnTo>
                  <a:pt x="160841" y="39141"/>
                </a:lnTo>
                <a:lnTo>
                  <a:pt x="152904" y="41473"/>
                </a:lnTo>
                <a:lnTo>
                  <a:pt x="143776" y="46136"/>
                </a:lnTo>
                <a:close/>
              </a:path>
              <a:path w="241300" h="302259">
                <a:moveTo>
                  <a:pt x="177113" y="223242"/>
                </a:moveTo>
                <a:lnTo>
                  <a:pt x="150715" y="190258"/>
                </a:lnTo>
                <a:lnTo>
                  <a:pt x="150324" y="182909"/>
                </a:lnTo>
                <a:lnTo>
                  <a:pt x="150631" y="175738"/>
                </a:lnTo>
                <a:lnTo>
                  <a:pt x="170611" y="129024"/>
                </a:lnTo>
                <a:lnTo>
                  <a:pt x="179197" y="115341"/>
                </a:lnTo>
                <a:lnTo>
                  <a:pt x="187140" y="101593"/>
                </a:lnTo>
                <a:lnTo>
                  <a:pt x="192814" y="89073"/>
                </a:lnTo>
                <a:lnTo>
                  <a:pt x="196219" y="77781"/>
                </a:lnTo>
                <a:lnTo>
                  <a:pt x="197354" y="67716"/>
                </a:lnTo>
                <a:lnTo>
                  <a:pt x="197354" y="58985"/>
                </a:lnTo>
                <a:lnTo>
                  <a:pt x="194625" y="52040"/>
                </a:lnTo>
                <a:lnTo>
                  <a:pt x="189168" y="46880"/>
                </a:lnTo>
                <a:lnTo>
                  <a:pt x="183810" y="41721"/>
                </a:lnTo>
                <a:lnTo>
                  <a:pt x="176617" y="39141"/>
                </a:lnTo>
                <a:lnTo>
                  <a:pt x="236586" y="39141"/>
                </a:lnTo>
                <a:lnTo>
                  <a:pt x="239853" y="50443"/>
                </a:lnTo>
                <a:lnTo>
                  <a:pt x="240960" y="62954"/>
                </a:lnTo>
                <a:lnTo>
                  <a:pt x="240532" y="71558"/>
                </a:lnTo>
                <a:lnTo>
                  <a:pt x="229631" y="109304"/>
                </a:lnTo>
                <a:lnTo>
                  <a:pt x="203456" y="154037"/>
                </a:lnTo>
                <a:lnTo>
                  <a:pt x="191410" y="173784"/>
                </a:lnTo>
                <a:lnTo>
                  <a:pt x="182806" y="190462"/>
                </a:lnTo>
                <a:lnTo>
                  <a:pt x="177643" y="204071"/>
                </a:lnTo>
                <a:lnTo>
                  <a:pt x="175922" y="214610"/>
                </a:lnTo>
                <a:lnTo>
                  <a:pt x="175922" y="216396"/>
                </a:lnTo>
                <a:lnTo>
                  <a:pt x="176319" y="219273"/>
                </a:lnTo>
                <a:lnTo>
                  <a:pt x="177113" y="223242"/>
                </a:lnTo>
                <a:close/>
              </a:path>
              <a:path w="241300" h="302259">
                <a:moveTo>
                  <a:pt x="189168" y="302121"/>
                </a:moveTo>
                <a:lnTo>
                  <a:pt x="174781" y="302121"/>
                </a:lnTo>
                <a:lnTo>
                  <a:pt x="168878" y="299739"/>
                </a:lnTo>
                <a:lnTo>
                  <a:pt x="164016" y="294977"/>
                </a:lnTo>
                <a:lnTo>
                  <a:pt x="159254" y="290115"/>
                </a:lnTo>
                <a:lnTo>
                  <a:pt x="156872" y="284212"/>
                </a:lnTo>
                <a:lnTo>
                  <a:pt x="156872" y="269924"/>
                </a:lnTo>
                <a:lnTo>
                  <a:pt x="159303" y="263673"/>
                </a:lnTo>
                <a:lnTo>
                  <a:pt x="164165" y="258514"/>
                </a:lnTo>
                <a:lnTo>
                  <a:pt x="169126" y="253355"/>
                </a:lnTo>
                <a:lnTo>
                  <a:pt x="175129" y="250775"/>
                </a:lnTo>
                <a:lnTo>
                  <a:pt x="189515" y="250775"/>
                </a:lnTo>
                <a:lnTo>
                  <a:pt x="195667" y="253305"/>
                </a:lnTo>
                <a:lnTo>
                  <a:pt x="200628" y="258365"/>
                </a:lnTo>
                <a:lnTo>
                  <a:pt x="205589" y="263326"/>
                </a:lnTo>
                <a:lnTo>
                  <a:pt x="208069" y="269478"/>
                </a:lnTo>
                <a:lnTo>
                  <a:pt x="207965" y="284212"/>
                </a:lnTo>
                <a:lnTo>
                  <a:pt x="205539" y="289966"/>
                </a:lnTo>
                <a:lnTo>
                  <a:pt x="195419" y="299690"/>
                </a:lnTo>
                <a:lnTo>
                  <a:pt x="189168" y="302121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88833" y="541946"/>
            <a:ext cx="3286663" cy="41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937486" y="1970321"/>
            <a:ext cx="2949166" cy="2121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7277363" y="1972933"/>
            <a:ext cx="2981462" cy="2094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1549584" y="2394789"/>
            <a:ext cx="9092900" cy="17848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9100562" y="5020726"/>
            <a:ext cx="1369140" cy="2791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9738581" y="4020140"/>
            <a:ext cx="0" cy="525066"/>
          </a:xfrm>
          <a:custGeom>
            <a:avLst/>
            <a:gdLst/>
            <a:ahLst/>
            <a:cxnLst/>
            <a:rect l="l" t="t" r="r" b="b"/>
            <a:pathLst>
              <a:path h="746760">
                <a:moveTo>
                  <a:pt x="0" y="0"/>
                </a:moveTo>
                <a:lnTo>
                  <a:pt x="0" y="746400"/>
                </a:lnTo>
              </a:path>
            </a:pathLst>
          </a:custGeom>
          <a:ln w="38099">
            <a:solidFill>
              <a:srgbClr val="6F6A5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9680937" y="4531559"/>
            <a:ext cx="115286" cy="1483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1942746" y="3987166"/>
            <a:ext cx="6735663" cy="1366242"/>
          </a:xfrm>
          <a:custGeom>
            <a:avLst/>
            <a:gdLst/>
            <a:ahLst/>
            <a:cxnLst/>
            <a:rect l="l" t="t" r="r" b="b"/>
            <a:pathLst>
              <a:path w="9579610" h="1943100">
                <a:moveTo>
                  <a:pt x="9578999" y="0"/>
                </a:moveTo>
                <a:lnTo>
                  <a:pt x="9578501" y="75902"/>
                </a:lnTo>
                <a:lnTo>
                  <a:pt x="9577052" y="150207"/>
                </a:lnTo>
                <a:lnTo>
                  <a:pt x="9574690" y="222698"/>
                </a:lnTo>
                <a:lnTo>
                  <a:pt x="9571450" y="293160"/>
                </a:lnTo>
                <a:lnTo>
                  <a:pt x="9567369" y="361376"/>
                </a:lnTo>
                <a:lnTo>
                  <a:pt x="9562481" y="427131"/>
                </a:lnTo>
                <a:lnTo>
                  <a:pt x="9556824" y="490208"/>
                </a:lnTo>
                <a:lnTo>
                  <a:pt x="9550433" y="550392"/>
                </a:lnTo>
                <a:lnTo>
                  <a:pt x="9543345" y="607467"/>
                </a:lnTo>
                <a:lnTo>
                  <a:pt x="9535595" y="661216"/>
                </a:lnTo>
                <a:lnTo>
                  <a:pt x="9527220" y="711425"/>
                </a:lnTo>
                <a:lnTo>
                  <a:pt x="9518254" y="757877"/>
                </a:lnTo>
                <a:lnTo>
                  <a:pt x="9508736" y="800355"/>
                </a:lnTo>
                <a:lnTo>
                  <a:pt x="9498700" y="838645"/>
                </a:lnTo>
                <a:lnTo>
                  <a:pt x="9477219" y="901795"/>
                </a:lnTo>
                <a:lnTo>
                  <a:pt x="9454100" y="945598"/>
                </a:lnTo>
                <a:lnTo>
                  <a:pt x="9416981" y="971249"/>
                </a:lnTo>
                <a:lnTo>
                  <a:pt x="5013194" y="971249"/>
                </a:lnTo>
                <a:lnTo>
                  <a:pt x="5000544" y="974172"/>
                </a:lnTo>
                <a:lnTo>
                  <a:pt x="4964329" y="1016276"/>
                </a:lnTo>
                <a:lnTo>
                  <a:pt x="4941993" y="1069969"/>
                </a:lnTo>
                <a:lnTo>
                  <a:pt x="4921439" y="1142144"/>
                </a:lnTo>
                <a:lnTo>
                  <a:pt x="4911921" y="1184622"/>
                </a:lnTo>
                <a:lnTo>
                  <a:pt x="4902956" y="1231074"/>
                </a:lnTo>
                <a:lnTo>
                  <a:pt x="4894580" y="1281283"/>
                </a:lnTo>
                <a:lnTo>
                  <a:pt x="4886830" y="1335032"/>
                </a:lnTo>
                <a:lnTo>
                  <a:pt x="4879742" y="1392107"/>
                </a:lnTo>
                <a:lnTo>
                  <a:pt x="4873351" y="1452291"/>
                </a:lnTo>
                <a:lnTo>
                  <a:pt x="4867694" y="1515368"/>
                </a:lnTo>
                <a:lnTo>
                  <a:pt x="4862807" y="1581123"/>
                </a:lnTo>
                <a:lnTo>
                  <a:pt x="4858725" y="1649339"/>
                </a:lnTo>
                <a:lnTo>
                  <a:pt x="4855485" y="1719801"/>
                </a:lnTo>
                <a:lnTo>
                  <a:pt x="4853123" y="1792292"/>
                </a:lnTo>
                <a:lnTo>
                  <a:pt x="4851674" y="1866597"/>
                </a:lnTo>
                <a:lnTo>
                  <a:pt x="4851176" y="1942499"/>
                </a:lnTo>
                <a:lnTo>
                  <a:pt x="4850700" y="1866597"/>
                </a:lnTo>
                <a:lnTo>
                  <a:pt x="4849275" y="1792292"/>
                </a:lnTo>
                <a:lnTo>
                  <a:pt x="4846935" y="1719801"/>
                </a:lnTo>
                <a:lnTo>
                  <a:pt x="4843717" y="1649339"/>
                </a:lnTo>
                <a:lnTo>
                  <a:pt x="4839656" y="1581123"/>
                </a:lnTo>
                <a:lnTo>
                  <a:pt x="4834789" y="1515368"/>
                </a:lnTo>
                <a:lnTo>
                  <a:pt x="4829152" y="1452291"/>
                </a:lnTo>
                <a:lnTo>
                  <a:pt x="4822779" y="1392107"/>
                </a:lnTo>
                <a:lnTo>
                  <a:pt x="4815709" y="1335032"/>
                </a:lnTo>
                <a:lnTo>
                  <a:pt x="4807975" y="1281283"/>
                </a:lnTo>
                <a:lnTo>
                  <a:pt x="4799615" y="1231074"/>
                </a:lnTo>
                <a:lnTo>
                  <a:pt x="4790665" y="1184622"/>
                </a:lnTo>
                <a:lnTo>
                  <a:pt x="4781159" y="1142144"/>
                </a:lnTo>
                <a:lnTo>
                  <a:pt x="4771135" y="1103854"/>
                </a:lnTo>
                <a:lnTo>
                  <a:pt x="4749673" y="1040704"/>
                </a:lnTo>
                <a:lnTo>
                  <a:pt x="4726568" y="996901"/>
                </a:lnTo>
                <a:lnTo>
                  <a:pt x="4689457" y="971249"/>
                </a:lnTo>
                <a:lnTo>
                  <a:pt x="161718" y="971249"/>
                </a:lnTo>
                <a:lnTo>
                  <a:pt x="124607" y="945598"/>
                </a:lnTo>
                <a:lnTo>
                  <a:pt x="101502" y="901795"/>
                </a:lnTo>
                <a:lnTo>
                  <a:pt x="80040" y="838645"/>
                </a:lnTo>
                <a:lnTo>
                  <a:pt x="70016" y="800355"/>
                </a:lnTo>
                <a:lnTo>
                  <a:pt x="60510" y="757877"/>
                </a:lnTo>
                <a:lnTo>
                  <a:pt x="51560" y="711425"/>
                </a:lnTo>
                <a:lnTo>
                  <a:pt x="43200" y="661216"/>
                </a:lnTo>
                <a:lnTo>
                  <a:pt x="35466" y="607467"/>
                </a:lnTo>
                <a:lnTo>
                  <a:pt x="28396" y="550392"/>
                </a:lnTo>
                <a:lnTo>
                  <a:pt x="22024" y="490208"/>
                </a:lnTo>
                <a:lnTo>
                  <a:pt x="16386" y="427131"/>
                </a:lnTo>
                <a:lnTo>
                  <a:pt x="11519" y="361376"/>
                </a:lnTo>
                <a:lnTo>
                  <a:pt x="7458" y="293160"/>
                </a:lnTo>
                <a:lnTo>
                  <a:pt x="4240" y="222698"/>
                </a:lnTo>
                <a:lnTo>
                  <a:pt x="1900" y="150207"/>
                </a:lnTo>
                <a:lnTo>
                  <a:pt x="475" y="75902"/>
                </a:lnTo>
                <a:lnTo>
                  <a:pt x="0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/>
          <p:nvPr/>
        </p:nvSpPr>
        <p:spPr>
          <a:xfrm>
            <a:off x="4718144" y="5763116"/>
            <a:ext cx="1240779" cy="209848"/>
          </a:xfrm>
          <a:custGeom>
            <a:avLst/>
            <a:gdLst/>
            <a:ahLst/>
            <a:cxnLst/>
            <a:rect l="l" t="t" r="r" b="b"/>
            <a:pathLst>
              <a:path w="1764664" h="298450">
                <a:moveTo>
                  <a:pt x="39588" y="294530"/>
                </a:moveTo>
                <a:lnTo>
                  <a:pt x="0" y="294530"/>
                </a:lnTo>
                <a:lnTo>
                  <a:pt x="0" y="0"/>
                </a:lnTo>
                <a:lnTo>
                  <a:pt x="34081" y="0"/>
                </a:lnTo>
                <a:lnTo>
                  <a:pt x="93022" y="67865"/>
                </a:lnTo>
                <a:lnTo>
                  <a:pt x="39588" y="67865"/>
                </a:lnTo>
                <a:lnTo>
                  <a:pt x="39588" y="294530"/>
                </a:lnTo>
                <a:close/>
              </a:path>
              <a:path w="1764664" h="298450">
                <a:moveTo>
                  <a:pt x="272801" y="228600"/>
                </a:moveTo>
                <a:lnTo>
                  <a:pt x="232618" y="228600"/>
                </a:lnTo>
                <a:lnTo>
                  <a:pt x="232618" y="0"/>
                </a:lnTo>
                <a:lnTo>
                  <a:pt x="272801" y="0"/>
                </a:lnTo>
                <a:lnTo>
                  <a:pt x="272801" y="228600"/>
                </a:lnTo>
                <a:close/>
              </a:path>
              <a:path w="1764664" h="298450">
                <a:moveTo>
                  <a:pt x="272801" y="294530"/>
                </a:moveTo>
                <a:lnTo>
                  <a:pt x="236487" y="294530"/>
                </a:lnTo>
                <a:lnTo>
                  <a:pt x="39588" y="67865"/>
                </a:lnTo>
                <a:lnTo>
                  <a:pt x="93022" y="67865"/>
                </a:lnTo>
                <a:lnTo>
                  <a:pt x="232618" y="228600"/>
                </a:lnTo>
                <a:lnTo>
                  <a:pt x="272801" y="228600"/>
                </a:lnTo>
                <a:lnTo>
                  <a:pt x="272801" y="294530"/>
                </a:lnTo>
                <a:close/>
              </a:path>
              <a:path w="1764664" h="298450">
                <a:moveTo>
                  <a:pt x="394839" y="297953"/>
                </a:moveTo>
                <a:lnTo>
                  <a:pt x="353642" y="283712"/>
                </a:lnTo>
                <a:lnTo>
                  <a:pt x="331624" y="242924"/>
                </a:lnTo>
                <a:lnTo>
                  <a:pt x="329652" y="211633"/>
                </a:lnTo>
                <a:lnTo>
                  <a:pt x="329652" y="100607"/>
                </a:lnTo>
                <a:lnTo>
                  <a:pt x="368050" y="100607"/>
                </a:lnTo>
                <a:lnTo>
                  <a:pt x="368067" y="211633"/>
                </a:lnTo>
                <a:lnTo>
                  <a:pt x="368590" y="225363"/>
                </a:lnTo>
                <a:lnTo>
                  <a:pt x="388774" y="263090"/>
                </a:lnTo>
                <a:lnTo>
                  <a:pt x="407489" y="266104"/>
                </a:lnTo>
                <a:lnTo>
                  <a:pt x="492470" y="266104"/>
                </a:lnTo>
                <a:lnTo>
                  <a:pt x="492470" y="269825"/>
                </a:lnTo>
                <a:lnTo>
                  <a:pt x="454073" y="269825"/>
                </a:lnTo>
                <a:lnTo>
                  <a:pt x="447747" y="276150"/>
                </a:lnTo>
                <a:lnTo>
                  <a:pt x="440976" y="281731"/>
                </a:lnTo>
                <a:lnTo>
                  <a:pt x="402653" y="297498"/>
                </a:lnTo>
                <a:lnTo>
                  <a:pt x="394839" y="297953"/>
                </a:lnTo>
                <a:close/>
              </a:path>
              <a:path w="1764664" h="298450">
                <a:moveTo>
                  <a:pt x="492470" y="266104"/>
                </a:moveTo>
                <a:lnTo>
                  <a:pt x="407489" y="266104"/>
                </a:lnTo>
                <a:lnTo>
                  <a:pt x="420670" y="264430"/>
                </a:lnTo>
                <a:lnTo>
                  <a:pt x="432827" y="259407"/>
                </a:lnTo>
                <a:lnTo>
                  <a:pt x="443962" y="251035"/>
                </a:lnTo>
                <a:lnTo>
                  <a:pt x="454073" y="239315"/>
                </a:lnTo>
                <a:lnTo>
                  <a:pt x="454073" y="100607"/>
                </a:lnTo>
                <a:lnTo>
                  <a:pt x="492470" y="100607"/>
                </a:lnTo>
                <a:lnTo>
                  <a:pt x="492470" y="266104"/>
                </a:lnTo>
                <a:close/>
              </a:path>
              <a:path w="1764664" h="298450">
                <a:moveTo>
                  <a:pt x="492470" y="294530"/>
                </a:moveTo>
                <a:lnTo>
                  <a:pt x="454073" y="294530"/>
                </a:lnTo>
                <a:lnTo>
                  <a:pt x="454073" y="269825"/>
                </a:lnTo>
                <a:lnTo>
                  <a:pt x="492470" y="269825"/>
                </a:lnTo>
                <a:lnTo>
                  <a:pt x="492470" y="294530"/>
                </a:lnTo>
                <a:close/>
              </a:path>
              <a:path w="1764664" h="298450">
                <a:moveTo>
                  <a:pt x="736714" y="131712"/>
                </a:moveTo>
                <a:lnTo>
                  <a:pt x="697481" y="131712"/>
                </a:lnTo>
                <a:lnTo>
                  <a:pt x="713052" y="116216"/>
                </a:lnTo>
                <a:lnTo>
                  <a:pt x="728958" y="105147"/>
                </a:lnTo>
                <a:lnTo>
                  <a:pt x="745199" y="98505"/>
                </a:lnTo>
                <a:lnTo>
                  <a:pt x="761775" y="96291"/>
                </a:lnTo>
                <a:lnTo>
                  <a:pt x="775281" y="97584"/>
                </a:lnTo>
                <a:lnTo>
                  <a:pt x="808209" y="116978"/>
                </a:lnTo>
                <a:lnTo>
                  <a:pt x="816594" y="129629"/>
                </a:lnTo>
                <a:lnTo>
                  <a:pt x="749869" y="129629"/>
                </a:lnTo>
                <a:lnTo>
                  <a:pt x="738158" y="131136"/>
                </a:lnTo>
                <a:lnTo>
                  <a:pt x="736714" y="131712"/>
                </a:lnTo>
                <a:close/>
              </a:path>
              <a:path w="1764664" h="298450">
                <a:moveTo>
                  <a:pt x="693356" y="126057"/>
                </a:moveTo>
                <a:lnTo>
                  <a:pt x="583032" y="126057"/>
                </a:lnTo>
                <a:lnTo>
                  <a:pt x="597608" y="113230"/>
                </a:lnTo>
                <a:lnTo>
                  <a:pt x="612017" y="104068"/>
                </a:lnTo>
                <a:lnTo>
                  <a:pt x="626258" y="98570"/>
                </a:lnTo>
                <a:lnTo>
                  <a:pt x="640331" y="96738"/>
                </a:lnTo>
                <a:lnTo>
                  <a:pt x="657744" y="98924"/>
                </a:lnTo>
                <a:lnTo>
                  <a:pt x="673073" y="105481"/>
                </a:lnTo>
                <a:lnTo>
                  <a:pt x="686319" y="116411"/>
                </a:lnTo>
                <a:lnTo>
                  <a:pt x="693356" y="126057"/>
                </a:lnTo>
                <a:close/>
              </a:path>
              <a:path w="1764664" h="298450">
                <a:moveTo>
                  <a:pt x="583032" y="294530"/>
                </a:moveTo>
                <a:lnTo>
                  <a:pt x="544635" y="294530"/>
                </a:lnTo>
                <a:lnTo>
                  <a:pt x="544635" y="100607"/>
                </a:lnTo>
                <a:lnTo>
                  <a:pt x="583032" y="100607"/>
                </a:lnTo>
                <a:lnTo>
                  <a:pt x="583032" y="126057"/>
                </a:lnTo>
                <a:lnTo>
                  <a:pt x="693356" y="126057"/>
                </a:lnTo>
                <a:lnTo>
                  <a:pt x="695418" y="128885"/>
                </a:lnTo>
                <a:lnTo>
                  <a:pt x="619942" y="128885"/>
                </a:lnTo>
                <a:lnTo>
                  <a:pt x="612599" y="130720"/>
                </a:lnTo>
                <a:lnTo>
                  <a:pt x="583032" y="153739"/>
                </a:lnTo>
                <a:lnTo>
                  <a:pt x="583032" y="294530"/>
                </a:lnTo>
                <a:close/>
              </a:path>
              <a:path w="1764664" h="298450">
                <a:moveTo>
                  <a:pt x="705369" y="294530"/>
                </a:moveTo>
                <a:lnTo>
                  <a:pt x="666823" y="294530"/>
                </a:lnTo>
                <a:lnTo>
                  <a:pt x="666823" y="186630"/>
                </a:lnTo>
                <a:lnTo>
                  <a:pt x="666274" y="171710"/>
                </a:lnTo>
                <a:lnTo>
                  <a:pt x="646210" y="132084"/>
                </a:lnTo>
                <a:lnTo>
                  <a:pt x="627978" y="128885"/>
                </a:lnTo>
                <a:lnTo>
                  <a:pt x="695418" y="128885"/>
                </a:lnTo>
                <a:lnTo>
                  <a:pt x="697481" y="131712"/>
                </a:lnTo>
                <a:lnTo>
                  <a:pt x="736714" y="131712"/>
                </a:lnTo>
                <a:lnTo>
                  <a:pt x="726837" y="135656"/>
                </a:lnTo>
                <a:lnTo>
                  <a:pt x="715908" y="143191"/>
                </a:lnTo>
                <a:lnTo>
                  <a:pt x="705369" y="153739"/>
                </a:lnTo>
                <a:lnTo>
                  <a:pt x="705369" y="294530"/>
                </a:lnTo>
                <a:close/>
              </a:path>
              <a:path w="1764664" h="298450">
                <a:moveTo>
                  <a:pt x="826515" y="294530"/>
                </a:moveTo>
                <a:lnTo>
                  <a:pt x="788117" y="294530"/>
                </a:lnTo>
                <a:lnTo>
                  <a:pt x="788117" y="179635"/>
                </a:lnTo>
                <a:lnTo>
                  <a:pt x="787494" y="168222"/>
                </a:lnTo>
                <a:lnTo>
                  <a:pt x="766165" y="132866"/>
                </a:lnTo>
                <a:lnTo>
                  <a:pt x="749869" y="129629"/>
                </a:lnTo>
                <a:lnTo>
                  <a:pt x="816594" y="129629"/>
                </a:lnTo>
                <a:lnTo>
                  <a:pt x="821939" y="143098"/>
                </a:lnTo>
                <a:lnTo>
                  <a:pt x="825371" y="160232"/>
                </a:lnTo>
                <a:lnTo>
                  <a:pt x="826489" y="179635"/>
                </a:lnTo>
                <a:lnTo>
                  <a:pt x="826515" y="294530"/>
                </a:lnTo>
                <a:close/>
              </a:path>
              <a:path w="1764664" h="298450">
                <a:moveTo>
                  <a:pt x="965321" y="297507"/>
                </a:moveTo>
                <a:lnTo>
                  <a:pt x="924049" y="290056"/>
                </a:lnTo>
                <a:lnTo>
                  <a:pt x="888126" y="259146"/>
                </a:lnTo>
                <a:lnTo>
                  <a:pt x="872750" y="224284"/>
                </a:lnTo>
                <a:lnTo>
                  <a:pt x="869774" y="196453"/>
                </a:lnTo>
                <a:lnTo>
                  <a:pt x="871336" y="175384"/>
                </a:lnTo>
                <a:lnTo>
                  <a:pt x="894777" y="124569"/>
                </a:lnTo>
                <a:lnTo>
                  <a:pt x="940876" y="98477"/>
                </a:lnTo>
                <a:lnTo>
                  <a:pt x="959963" y="96738"/>
                </a:lnTo>
                <a:lnTo>
                  <a:pt x="978260" y="98431"/>
                </a:lnTo>
                <a:lnTo>
                  <a:pt x="994603" y="103509"/>
                </a:lnTo>
                <a:lnTo>
                  <a:pt x="1008993" y="111974"/>
                </a:lnTo>
                <a:lnTo>
                  <a:pt x="1021429" y="123825"/>
                </a:lnTo>
                <a:lnTo>
                  <a:pt x="1025746" y="130075"/>
                </a:lnTo>
                <a:lnTo>
                  <a:pt x="959963" y="130075"/>
                </a:lnTo>
                <a:lnTo>
                  <a:pt x="950085" y="130857"/>
                </a:lnTo>
                <a:lnTo>
                  <a:pt x="915203" y="157609"/>
                </a:lnTo>
                <a:lnTo>
                  <a:pt x="908915" y="177998"/>
                </a:lnTo>
                <a:lnTo>
                  <a:pt x="1043289" y="177998"/>
                </a:lnTo>
                <a:lnTo>
                  <a:pt x="1044498" y="196006"/>
                </a:lnTo>
                <a:lnTo>
                  <a:pt x="1044498" y="200917"/>
                </a:lnTo>
                <a:lnTo>
                  <a:pt x="908171" y="200917"/>
                </a:lnTo>
                <a:lnTo>
                  <a:pt x="909892" y="214126"/>
                </a:lnTo>
                <a:lnTo>
                  <a:pt x="936021" y="252431"/>
                </a:lnTo>
                <a:lnTo>
                  <a:pt x="971125" y="261639"/>
                </a:lnTo>
                <a:lnTo>
                  <a:pt x="1041224" y="261639"/>
                </a:lnTo>
                <a:lnTo>
                  <a:pt x="1041224" y="275629"/>
                </a:lnTo>
                <a:lnTo>
                  <a:pt x="1006100" y="292447"/>
                </a:lnTo>
                <a:lnTo>
                  <a:pt x="976632" y="297191"/>
                </a:lnTo>
                <a:lnTo>
                  <a:pt x="965321" y="297507"/>
                </a:lnTo>
                <a:close/>
              </a:path>
              <a:path w="1764664" h="298450">
                <a:moveTo>
                  <a:pt x="1043289" y="177998"/>
                </a:moveTo>
                <a:lnTo>
                  <a:pt x="1006547" y="177998"/>
                </a:lnTo>
                <a:lnTo>
                  <a:pt x="1005133" y="167133"/>
                </a:lnTo>
                <a:lnTo>
                  <a:pt x="1002379" y="157608"/>
                </a:lnTo>
                <a:lnTo>
                  <a:pt x="969777" y="130857"/>
                </a:lnTo>
                <a:lnTo>
                  <a:pt x="959963" y="130075"/>
                </a:lnTo>
                <a:lnTo>
                  <a:pt x="1025746" y="130075"/>
                </a:lnTo>
                <a:lnTo>
                  <a:pt x="1031522" y="138438"/>
                </a:lnTo>
                <a:lnTo>
                  <a:pt x="1038731" y="155339"/>
                </a:lnTo>
                <a:lnTo>
                  <a:pt x="1043056" y="174528"/>
                </a:lnTo>
                <a:lnTo>
                  <a:pt x="1043289" y="177998"/>
                </a:lnTo>
                <a:close/>
              </a:path>
              <a:path w="1764664" h="298450">
                <a:moveTo>
                  <a:pt x="1041224" y="261639"/>
                </a:moveTo>
                <a:lnTo>
                  <a:pt x="971125" y="261639"/>
                </a:lnTo>
                <a:lnTo>
                  <a:pt x="989738" y="260160"/>
                </a:lnTo>
                <a:lnTo>
                  <a:pt x="1007626" y="255723"/>
                </a:lnTo>
                <a:lnTo>
                  <a:pt x="1024787" y="248329"/>
                </a:lnTo>
                <a:lnTo>
                  <a:pt x="1041224" y="237976"/>
                </a:lnTo>
                <a:lnTo>
                  <a:pt x="1041224" y="261639"/>
                </a:lnTo>
                <a:close/>
              </a:path>
              <a:path w="1764664" h="298450">
                <a:moveTo>
                  <a:pt x="1146354" y="145107"/>
                </a:moveTo>
                <a:lnTo>
                  <a:pt x="1127185" y="145107"/>
                </a:lnTo>
                <a:lnTo>
                  <a:pt x="1129269" y="141684"/>
                </a:lnTo>
                <a:lnTo>
                  <a:pt x="1143184" y="122020"/>
                </a:lnTo>
                <a:lnTo>
                  <a:pt x="1157100" y="107974"/>
                </a:lnTo>
                <a:lnTo>
                  <a:pt x="1171015" y="99547"/>
                </a:lnTo>
                <a:lnTo>
                  <a:pt x="1184931" y="96738"/>
                </a:lnTo>
                <a:lnTo>
                  <a:pt x="1195916" y="98114"/>
                </a:lnTo>
                <a:lnTo>
                  <a:pt x="1207143" y="102244"/>
                </a:lnTo>
                <a:lnTo>
                  <a:pt x="1218612" y="109128"/>
                </a:lnTo>
                <a:lnTo>
                  <a:pt x="1230323" y="118764"/>
                </a:lnTo>
                <a:lnTo>
                  <a:pt x="1221457" y="133498"/>
                </a:lnTo>
                <a:lnTo>
                  <a:pt x="1172875" y="133498"/>
                </a:lnTo>
                <a:lnTo>
                  <a:pt x="1163946" y="134605"/>
                </a:lnTo>
                <a:lnTo>
                  <a:pt x="1155611" y="137926"/>
                </a:lnTo>
                <a:lnTo>
                  <a:pt x="1147872" y="143461"/>
                </a:lnTo>
                <a:lnTo>
                  <a:pt x="1146354" y="145107"/>
                </a:lnTo>
                <a:close/>
              </a:path>
              <a:path w="1764664" h="298450">
                <a:moveTo>
                  <a:pt x="1127185" y="294530"/>
                </a:moveTo>
                <a:lnTo>
                  <a:pt x="1088639" y="294530"/>
                </a:lnTo>
                <a:lnTo>
                  <a:pt x="1088639" y="100607"/>
                </a:lnTo>
                <a:lnTo>
                  <a:pt x="1127185" y="100607"/>
                </a:lnTo>
                <a:lnTo>
                  <a:pt x="1127185" y="145107"/>
                </a:lnTo>
                <a:lnTo>
                  <a:pt x="1146354" y="145107"/>
                </a:lnTo>
                <a:lnTo>
                  <a:pt x="1128032" y="181458"/>
                </a:lnTo>
                <a:lnTo>
                  <a:pt x="1127185" y="193178"/>
                </a:lnTo>
                <a:lnTo>
                  <a:pt x="1127185" y="294530"/>
                </a:lnTo>
                <a:close/>
              </a:path>
              <a:path w="1764664" h="298450">
                <a:moveTo>
                  <a:pt x="1210083" y="152400"/>
                </a:moveTo>
                <a:lnTo>
                  <a:pt x="1200223" y="144130"/>
                </a:lnTo>
                <a:lnTo>
                  <a:pt x="1190735" y="138224"/>
                </a:lnTo>
                <a:lnTo>
                  <a:pt x="1181619" y="134680"/>
                </a:lnTo>
                <a:lnTo>
                  <a:pt x="1172875" y="133498"/>
                </a:lnTo>
                <a:lnTo>
                  <a:pt x="1221457" y="133498"/>
                </a:lnTo>
                <a:lnTo>
                  <a:pt x="1210083" y="152400"/>
                </a:lnTo>
                <a:close/>
              </a:path>
              <a:path w="1764664" h="298450">
                <a:moveTo>
                  <a:pt x="1283224" y="64293"/>
                </a:moveTo>
                <a:lnTo>
                  <a:pt x="1270921" y="64293"/>
                </a:lnTo>
                <a:lnTo>
                  <a:pt x="1265712" y="62011"/>
                </a:lnTo>
                <a:lnTo>
                  <a:pt x="1256783" y="52883"/>
                </a:lnTo>
                <a:lnTo>
                  <a:pt x="1254634" y="47773"/>
                </a:lnTo>
                <a:lnTo>
                  <a:pt x="1254550" y="35669"/>
                </a:lnTo>
                <a:lnTo>
                  <a:pt x="1256783" y="30460"/>
                </a:lnTo>
                <a:lnTo>
                  <a:pt x="1265712" y="21332"/>
                </a:lnTo>
                <a:lnTo>
                  <a:pt x="1270921" y="19050"/>
                </a:lnTo>
                <a:lnTo>
                  <a:pt x="1283224" y="19050"/>
                </a:lnTo>
                <a:lnTo>
                  <a:pt x="1288632" y="21232"/>
                </a:lnTo>
                <a:lnTo>
                  <a:pt x="1293097" y="25598"/>
                </a:lnTo>
                <a:lnTo>
                  <a:pt x="1297561" y="29864"/>
                </a:lnTo>
                <a:lnTo>
                  <a:pt x="1299794" y="35173"/>
                </a:lnTo>
                <a:lnTo>
                  <a:pt x="1299794" y="47773"/>
                </a:lnTo>
                <a:lnTo>
                  <a:pt x="1297561" y="53131"/>
                </a:lnTo>
                <a:lnTo>
                  <a:pt x="1288632" y="62061"/>
                </a:lnTo>
                <a:lnTo>
                  <a:pt x="1283224" y="64293"/>
                </a:lnTo>
                <a:close/>
              </a:path>
              <a:path w="1764664" h="298450">
                <a:moveTo>
                  <a:pt x="1296222" y="294530"/>
                </a:moveTo>
                <a:lnTo>
                  <a:pt x="1257824" y="294530"/>
                </a:lnTo>
                <a:lnTo>
                  <a:pt x="1257824" y="100607"/>
                </a:lnTo>
                <a:lnTo>
                  <a:pt x="1296222" y="100607"/>
                </a:lnTo>
                <a:lnTo>
                  <a:pt x="1296222" y="294530"/>
                </a:lnTo>
                <a:close/>
              </a:path>
              <a:path w="1764664" h="298450">
                <a:moveTo>
                  <a:pt x="1440587" y="297953"/>
                </a:moveTo>
                <a:lnTo>
                  <a:pt x="1399734" y="291219"/>
                </a:lnTo>
                <a:lnTo>
                  <a:pt x="1356108" y="256328"/>
                </a:lnTo>
                <a:lnTo>
                  <a:pt x="1342565" y="220088"/>
                </a:lnTo>
                <a:lnTo>
                  <a:pt x="1340872" y="198536"/>
                </a:lnTo>
                <a:lnTo>
                  <a:pt x="1342518" y="176798"/>
                </a:lnTo>
                <a:lnTo>
                  <a:pt x="1355690" y="139963"/>
                </a:lnTo>
                <a:lnTo>
                  <a:pt x="1397836" y="103770"/>
                </a:lnTo>
                <a:lnTo>
                  <a:pt x="1436717" y="96738"/>
                </a:lnTo>
                <a:lnTo>
                  <a:pt x="1443973" y="96924"/>
                </a:lnTo>
                <a:lnTo>
                  <a:pt x="1484547" y="106719"/>
                </a:lnTo>
                <a:lnTo>
                  <a:pt x="1492974" y="110281"/>
                </a:lnTo>
                <a:lnTo>
                  <a:pt x="1492974" y="132605"/>
                </a:lnTo>
                <a:lnTo>
                  <a:pt x="1438950" y="132605"/>
                </a:lnTo>
                <a:lnTo>
                  <a:pt x="1426578" y="133749"/>
                </a:lnTo>
                <a:lnTo>
                  <a:pt x="1389092" y="160622"/>
                </a:lnTo>
                <a:lnTo>
                  <a:pt x="1379716" y="197346"/>
                </a:lnTo>
                <a:lnTo>
                  <a:pt x="1380842" y="211466"/>
                </a:lnTo>
                <a:lnTo>
                  <a:pt x="1407519" y="252291"/>
                </a:lnTo>
                <a:lnTo>
                  <a:pt x="1446391" y="262086"/>
                </a:lnTo>
                <a:lnTo>
                  <a:pt x="1497142" y="262086"/>
                </a:lnTo>
                <a:lnTo>
                  <a:pt x="1497142" y="287089"/>
                </a:lnTo>
                <a:lnTo>
                  <a:pt x="1482780" y="291842"/>
                </a:lnTo>
                <a:lnTo>
                  <a:pt x="1468567" y="295237"/>
                </a:lnTo>
                <a:lnTo>
                  <a:pt x="1454502" y="297274"/>
                </a:lnTo>
                <a:lnTo>
                  <a:pt x="1440587" y="297953"/>
                </a:lnTo>
                <a:close/>
              </a:path>
              <a:path w="1764664" h="298450">
                <a:moveTo>
                  <a:pt x="1492974" y="151209"/>
                </a:moveTo>
                <a:lnTo>
                  <a:pt x="1478659" y="143070"/>
                </a:lnTo>
                <a:lnTo>
                  <a:pt x="1464883" y="137256"/>
                </a:lnTo>
                <a:lnTo>
                  <a:pt x="1451647" y="133768"/>
                </a:lnTo>
                <a:lnTo>
                  <a:pt x="1438950" y="132605"/>
                </a:lnTo>
                <a:lnTo>
                  <a:pt x="1492974" y="132605"/>
                </a:lnTo>
                <a:lnTo>
                  <a:pt x="1492974" y="151209"/>
                </a:lnTo>
                <a:close/>
              </a:path>
              <a:path w="1764664" h="298450">
                <a:moveTo>
                  <a:pt x="1497142" y="262086"/>
                </a:moveTo>
                <a:lnTo>
                  <a:pt x="1446391" y="262086"/>
                </a:lnTo>
                <a:lnTo>
                  <a:pt x="1457823" y="261277"/>
                </a:lnTo>
                <a:lnTo>
                  <a:pt x="1470092" y="258849"/>
                </a:lnTo>
                <a:lnTo>
                  <a:pt x="1483198" y="254803"/>
                </a:lnTo>
                <a:lnTo>
                  <a:pt x="1497142" y="249138"/>
                </a:lnTo>
                <a:lnTo>
                  <a:pt x="1497142" y="262086"/>
                </a:lnTo>
                <a:close/>
              </a:path>
              <a:path w="1764664" h="298450">
                <a:moveTo>
                  <a:pt x="1528783" y="165050"/>
                </a:moveTo>
                <a:lnTo>
                  <a:pt x="1528783" y="123080"/>
                </a:lnTo>
                <a:lnTo>
                  <a:pt x="1541173" y="111556"/>
                </a:lnTo>
                <a:lnTo>
                  <a:pt x="1556019" y="103323"/>
                </a:lnTo>
                <a:lnTo>
                  <a:pt x="1573320" y="98384"/>
                </a:lnTo>
                <a:lnTo>
                  <a:pt x="1593077" y="96738"/>
                </a:lnTo>
                <a:lnTo>
                  <a:pt x="1608006" y="97770"/>
                </a:lnTo>
                <a:lnTo>
                  <a:pt x="1643530" y="113258"/>
                </a:lnTo>
                <a:lnTo>
                  <a:pt x="1657928" y="132605"/>
                </a:lnTo>
                <a:lnTo>
                  <a:pt x="1589951" y="132605"/>
                </a:lnTo>
                <a:lnTo>
                  <a:pt x="1574352" y="134633"/>
                </a:lnTo>
                <a:lnTo>
                  <a:pt x="1558958" y="140717"/>
                </a:lnTo>
                <a:lnTo>
                  <a:pt x="1543768" y="150855"/>
                </a:lnTo>
                <a:lnTo>
                  <a:pt x="1528783" y="165050"/>
                </a:lnTo>
                <a:close/>
              </a:path>
              <a:path w="1764664" h="298450">
                <a:moveTo>
                  <a:pt x="1572390" y="297507"/>
                </a:moveTo>
                <a:lnTo>
                  <a:pt x="1532746" y="276987"/>
                </a:lnTo>
                <a:lnTo>
                  <a:pt x="1525211" y="250477"/>
                </a:lnTo>
                <a:lnTo>
                  <a:pt x="1526030" y="241566"/>
                </a:lnTo>
                <a:lnTo>
                  <a:pt x="1554307" y="204787"/>
                </a:lnTo>
                <a:lnTo>
                  <a:pt x="1624926" y="177998"/>
                </a:lnTo>
                <a:lnTo>
                  <a:pt x="1624803" y="166715"/>
                </a:lnTo>
                <a:lnTo>
                  <a:pt x="1622740" y="152279"/>
                </a:lnTo>
                <a:lnTo>
                  <a:pt x="1616182" y="141349"/>
                </a:lnTo>
                <a:lnTo>
                  <a:pt x="1605253" y="134791"/>
                </a:lnTo>
                <a:lnTo>
                  <a:pt x="1589951" y="132605"/>
                </a:lnTo>
                <a:lnTo>
                  <a:pt x="1657928" y="132605"/>
                </a:lnTo>
                <a:lnTo>
                  <a:pt x="1662580" y="198536"/>
                </a:lnTo>
                <a:lnTo>
                  <a:pt x="1624926" y="198536"/>
                </a:lnTo>
                <a:lnTo>
                  <a:pt x="1599179" y="208508"/>
                </a:lnTo>
                <a:lnTo>
                  <a:pt x="1565990" y="229542"/>
                </a:lnTo>
                <a:lnTo>
                  <a:pt x="1563311" y="236091"/>
                </a:lnTo>
                <a:lnTo>
                  <a:pt x="1563311" y="251966"/>
                </a:lnTo>
                <a:lnTo>
                  <a:pt x="1565891" y="258514"/>
                </a:lnTo>
                <a:lnTo>
                  <a:pt x="1576210" y="268634"/>
                </a:lnTo>
                <a:lnTo>
                  <a:pt x="1582857" y="271164"/>
                </a:lnTo>
                <a:lnTo>
                  <a:pt x="1691155" y="271164"/>
                </a:lnTo>
                <a:lnTo>
                  <a:pt x="1691155" y="278457"/>
                </a:lnTo>
                <a:lnTo>
                  <a:pt x="1624480" y="278457"/>
                </a:lnTo>
                <a:lnTo>
                  <a:pt x="1612071" y="286791"/>
                </a:lnTo>
                <a:lnTo>
                  <a:pt x="1599253" y="292744"/>
                </a:lnTo>
                <a:lnTo>
                  <a:pt x="1586026" y="296316"/>
                </a:lnTo>
                <a:lnTo>
                  <a:pt x="1572390" y="297507"/>
                </a:lnTo>
                <a:close/>
              </a:path>
              <a:path w="1764664" h="298450">
                <a:moveTo>
                  <a:pt x="1691155" y="271164"/>
                </a:moveTo>
                <a:lnTo>
                  <a:pt x="1590993" y="271164"/>
                </a:lnTo>
                <a:lnTo>
                  <a:pt x="1599979" y="270225"/>
                </a:lnTo>
                <a:lnTo>
                  <a:pt x="1608629" y="267406"/>
                </a:lnTo>
                <a:lnTo>
                  <a:pt x="1616945" y="262709"/>
                </a:lnTo>
                <a:lnTo>
                  <a:pt x="1624926" y="256133"/>
                </a:lnTo>
                <a:lnTo>
                  <a:pt x="1624926" y="198536"/>
                </a:lnTo>
                <a:lnTo>
                  <a:pt x="1662580" y="198536"/>
                </a:lnTo>
                <a:lnTo>
                  <a:pt x="1662580" y="266997"/>
                </a:lnTo>
                <a:lnTo>
                  <a:pt x="1664862" y="270271"/>
                </a:lnTo>
                <a:lnTo>
                  <a:pt x="1691155" y="270271"/>
                </a:lnTo>
                <a:lnTo>
                  <a:pt x="1691155" y="271164"/>
                </a:lnTo>
                <a:close/>
              </a:path>
              <a:path w="1764664" h="298450">
                <a:moveTo>
                  <a:pt x="1691155" y="270271"/>
                </a:moveTo>
                <a:lnTo>
                  <a:pt x="1674089" y="270271"/>
                </a:lnTo>
                <a:lnTo>
                  <a:pt x="1681332" y="266848"/>
                </a:lnTo>
                <a:lnTo>
                  <a:pt x="1691155" y="260002"/>
                </a:lnTo>
                <a:lnTo>
                  <a:pt x="1691155" y="270271"/>
                </a:lnTo>
                <a:close/>
              </a:path>
              <a:path w="1764664" h="298450">
                <a:moveTo>
                  <a:pt x="1659405" y="297953"/>
                </a:moveTo>
                <a:lnTo>
                  <a:pt x="1653650" y="297953"/>
                </a:lnTo>
                <a:lnTo>
                  <a:pt x="1642562" y="296735"/>
                </a:lnTo>
                <a:lnTo>
                  <a:pt x="1634005" y="293079"/>
                </a:lnTo>
                <a:lnTo>
                  <a:pt x="1627977" y="286987"/>
                </a:lnTo>
                <a:lnTo>
                  <a:pt x="1624480" y="278457"/>
                </a:lnTo>
                <a:lnTo>
                  <a:pt x="1691155" y="278457"/>
                </a:lnTo>
                <a:lnTo>
                  <a:pt x="1691155" y="283368"/>
                </a:lnTo>
                <a:lnTo>
                  <a:pt x="1682423" y="289024"/>
                </a:lnTo>
                <a:lnTo>
                  <a:pt x="1675428" y="292844"/>
                </a:lnTo>
                <a:lnTo>
                  <a:pt x="1670170" y="294828"/>
                </a:lnTo>
                <a:lnTo>
                  <a:pt x="1664911" y="296912"/>
                </a:lnTo>
                <a:lnTo>
                  <a:pt x="1659405" y="297953"/>
                </a:lnTo>
                <a:close/>
              </a:path>
              <a:path w="1764664" h="298450">
                <a:moveTo>
                  <a:pt x="1764233" y="294530"/>
                </a:moveTo>
                <a:lnTo>
                  <a:pt x="1725835" y="294530"/>
                </a:lnTo>
                <a:lnTo>
                  <a:pt x="1725835" y="0"/>
                </a:lnTo>
                <a:lnTo>
                  <a:pt x="1764233" y="0"/>
                </a:lnTo>
                <a:lnTo>
                  <a:pt x="1764233" y="29453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88833" y="541946"/>
            <a:ext cx="3286663" cy="41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881188" y="1815990"/>
            <a:ext cx="8429695" cy="3226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3601701" y="4768461"/>
            <a:ext cx="0" cy="363885"/>
          </a:xfrm>
          <a:custGeom>
            <a:avLst/>
            <a:gdLst/>
            <a:ahLst/>
            <a:cxnLst/>
            <a:rect l="l" t="t" r="r" b="b"/>
            <a:pathLst>
              <a:path h="517525">
                <a:moveTo>
                  <a:pt x="0" y="0"/>
                </a:moveTo>
                <a:lnTo>
                  <a:pt x="0" y="517499"/>
                </a:lnTo>
              </a:path>
            </a:pathLst>
          </a:custGeom>
          <a:ln w="38099">
            <a:solidFill>
              <a:srgbClr val="6F6A5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3544064" y="5118928"/>
            <a:ext cx="115285" cy="148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 txBox="1"/>
          <p:nvPr/>
        </p:nvSpPr>
        <p:spPr>
          <a:xfrm>
            <a:off x="2820736" y="5249151"/>
            <a:ext cx="304502" cy="376937"/>
          </a:xfrm>
          <a:prstGeom prst="rect">
            <a:avLst/>
          </a:prstGeom>
        </p:spPr>
        <p:txBody>
          <a:bodyPr vert="horz" wrap="square" lIns="0" tIns="8929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391" spc="-4" dirty="0">
                <a:latin typeface="Arial"/>
                <a:cs typeface="Arial"/>
              </a:rPr>
              <a:t>A.</a:t>
            </a:r>
            <a:endParaRPr sz="2391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96897" y="5351669"/>
            <a:ext cx="169664" cy="212527"/>
          </a:xfrm>
          <a:custGeom>
            <a:avLst/>
            <a:gdLst/>
            <a:ahLst/>
            <a:cxnLst/>
            <a:rect l="l" t="t" r="r" b="b"/>
            <a:pathLst>
              <a:path w="241300" h="302259">
                <a:moveTo>
                  <a:pt x="0" y="46136"/>
                </a:moveTo>
                <a:lnTo>
                  <a:pt x="27682" y="0"/>
                </a:lnTo>
                <a:lnTo>
                  <a:pt x="43699" y="1637"/>
                </a:lnTo>
                <a:lnTo>
                  <a:pt x="57670" y="5357"/>
                </a:lnTo>
                <a:lnTo>
                  <a:pt x="92757" y="38955"/>
                </a:lnTo>
                <a:lnTo>
                  <a:pt x="92810" y="39141"/>
                </a:lnTo>
                <a:lnTo>
                  <a:pt x="17065" y="39141"/>
                </a:lnTo>
                <a:lnTo>
                  <a:pt x="9128" y="41473"/>
                </a:lnTo>
                <a:lnTo>
                  <a:pt x="0" y="46136"/>
                </a:lnTo>
                <a:close/>
              </a:path>
              <a:path w="241300" h="302259">
                <a:moveTo>
                  <a:pt x="33337" y="223242"/>
                </a:moveTo>
                <a:lnTo>
                  <a:pt x="6939" y="190258"/>
                </a:lnTo>
                <a:lnTo>
                  <a:pt x="6548" y="182909"/>
                </a:lnTo>
                <a:lnTo>
                  <a:pt x="6855" y="175738"/>
                </a:lnTo>
                <a:lnTo>
                  <a:pt x="26835" y="129024"/>
                </a:lnTo>
                <a:lnTo>
                  <a:pt x="35421" y="115341"/>
                </a:lnTo>
                <a:lnTo>
                  <a:pt x="43364" y="101593"/>
                </a:lnTo>
                <a:lnTo>
                  <a:pt x="49038" y="89073"/>
                </a:lnTo>
                <a:lnTo>
                  <a:pt x="52443" y="77781"/>
                </a:lnTo>
                <a:lnTo>
                  <a:pt x="53578" y="67716"/>
                </a:lnTo>
                <a:lnTo>
                  <a:pt x="53578" y="58985"/>
                </a:lnTo>
                <a:lnTo>
                  <a:pt x="50849" y="52040"/>
                </a:lnTo>
                <a:lnTo>
                  <a:pt x="45392" y="46880"/>
                </a:lnTo>
                <a:lnTo>
                  <a:pt x="40034" y="41721"/>
                </a:lnTo>
                <a:lnTo>
                  <a:pt x="32841" y="39141"/>
                </a:lnTo>
                <a:lnTo>
                  <a:pt x="92810" y="39141"/>
                </a:lnTo>
                <a:lnTo>
                  <a:pt x="96077" y="50443"/>
                </a:lnTo>
                <a:lnTo>
                  <a:pt x="97184" y="62954"/>
                </a:lnTo>
                <a:lnTo>
                  <a:pt x="96756" y="71558"/>
                </a:lnTo>
                <a:lnTo>
                  <a:pt x="85855" y="109304"/>
                </a:lnTo>
                <a:lnTo>
                  <a:pt x="59680" y="154037"/>
                </a:lnTo>
                <a:lnTo>
                  <a:pt x="47634" y="173784"/>
                </a:lnTo>
                <a:lnTo>
                  <a:pt x="39030" y="190462"/>
                </a:lnTo>
                <a:lnTo>
                  <a:pt x="33867" y="204071"/>
                </a:lnTo>
                <a:lnTo>
                  <a:pt x="32146" y="214610"/>
                </a:lnTo>
                <a:lnTo>
                  <a:pt x="32146" y="216396"/>
                </a:lnTo>
                <a:lnTo>
                  <a:pt x="32543" y="219273"/>
                </a:lnTo>
                <a:lnTo>
                  <a:pt x="33337" y="223242"/>
                </a:lnTo>
                <a:close/>
              </a:path>
              <a:path w="241300" h="302259">
                <a:moveTo>
                  <a:pt x="45392" y="302121"/>
                </a:moveTo>
                <a:lnTo>
                  <a:pt x="31005" y="302121"/>
                </a:lnTo>
                <a:lnTo>
                  <a:pt x="25102" y="299739"/>
                </a:lnTo>
                <a:lnTo>
                  <a:pt x="20240" y="294977"/>
                </a:lnTo>
                <a:lnTo>
                  <a:pt x="15478" y="290115"/>
                </a:lnTo>
                <a:lnTo>
                  <a:pt x="13096" y="284212"/>
                </a:lnTo>
                <a:lnTo>
                  <a:pt x="13096" y="269924"/>
                </a:lnTo>
                <a:lnTo>
                  <a:pt x="15527" y="263673"/>
                </a:lnTo>
                <a:lnTo>
                  <a:pt x="20389" y="258514"/>
                </a:lnTo>
                <a:lnTo>
                  <a:pt x="25350" y="253355"/>
                </a:lnTo>
                <a:lnTo>
                  <a:pt x="31353" y="250775"/>
                </a:lnTo>
                <a:lnTo>
                  <a:pt x="45739" y="250775"/>
                </a:lnTo>
                <a:lnTo>
                  <a:pt x="51891" y="253305"/>
                </a:lnTo>
                <a:lnTo>
                  <a:pt x="56852" y="258365"/>
                </a:lnTo>
                <a:lnTo>
                  <a:pt x="61813" y="263326"/>
                </a:lnTo>
                <a:lnTo>
                  <a:pt x="64293" y="269478"/>
                </a:lnTo>
                <a:lnTo>
                  <a:pt x="64189" y="284212"/>
                </a:lnTo>
                <a:lnTo>
                  <a:pt x="61763" y="289966"/>
                </a:lnTo>
                <a:lnTo>
                  <a:pt x="51643" y="299690"/>
                </a:lnTo>
                <a:lnTo>
                  <a:pt x="45392" y="302121"/>
                </a:lnTo>
                <a:close/>
              </a:path>
              <a:path w="241300" h="302259">
                <a:moveTo>
                  <a:pt x="143776" y="46136"/>
                </a:moveTo>
                <a:lnTo>
                  <a:pt x="171458" y="0"/>
                </a:lnTo>
                <a:lnTo>
                  <a:pt x="187475" y="1637"/>
                </a:lnTo>
                <a:lnTo>
                  <a:pt x="201447" y="5357"/>
                </a:lnTo>
                <a:lnTo>
                  <a:pt x="236533" y="38955"/>
                </a:lnTo>
                <a:lnTo>
                  <a:pt x="236587" y="39141"/>
                </a:lnTo>
                <a:lnTo>
                  <a:pt x="160842" y="39141"/>
                </a:lnTo>
                <a:lnTo>
                  <a:pt x="152904" y="41473"/>
                </a:lnTo>
                <a:lnTo>
                  <a:pt x="143776" y="46136"/>
                </a:lnTo>
                <a:close/>
              </a:path>
              <a:path w="241300" h="302259">
                <a:moveTo>
                  <a:pt x="177113" y="223242"/>
                </a:moveTo>
                <a:lnTo>
                  <a:pt x="150715" y="190258"/>
                </a:lnTo>
                <a:lnTo>
                  <a:pt x="150324" y="182909"/>
                </a:lnTo>
                <a:lnTo>
                  <a:pt x="150631" y="175738"/>
                </a:lnTo>
                <a:lnTo>
                  <a:pt x="170611" y="129024"/>
                </a:lnTo>
                <a:lnTo>
                  <a:pt x="179197" y="115341"/>
                </a:lnTo>
                <a:lnTo>
                  <a:pt x="187141" y="101593"/>
                </a:lnTo>
                <a:lnTo>
                  <a:pt x="192815" y="89073"/>
                </a:lnTo>
                <a:lnTo>
                  <a:pt x="196219" y="77781"/>
                </a:lnTo>
                <a:lnTo>
                  <a:pt x="197354" y="67716"/>
                </a:lnTo>
                <a:lnTo>
                  <a:pt x="197354" y="58985"/>
                </a:lnTo>
                <a:lnTo>
                  <a:pt x="194625" y="52040"/>
                </a:lnTo>
                <a:lnTo>
                  <a:pt x="189168" y="46880"/>
                </a:lnTo>
                <a:lnTo>
                  <a:pt x="183811" y="41721"/>
                </a:lnTo>
                <a:lnTo>
                  <a:pt x="176617" y="39141"/>
                </a:lnTo>
                <a:lnTo>
                  <a:pt x="236587" y="39141"/>
                </a:lnTo>
                <a:lnTo>
                  <a:pt x="239854" y="50443"/>
                </a:lnTo>
                <a:lnTo>
                  <a:pt x="240961" y="62954"/>
                </a:lnTo>
                <a:lnTo>
                  <a:pt x="240533" y="71558"/>
                </a:lnTo>
                <a:lnTo>
                  <a:pt x="229631" y="109304"/>
                </a:lnTo>
                <a:lnTo>
                  <a:pt x="203456" y="154037"/>
                </a:lnTo>
                <a:lnTo>
                  <a:pt x="191410" y="173784"/>
                </a:lnTo>
                <a:lnTo>
                  <a:pt x="182806" y="190462"/>
                </a:lnTo>
                <a:lnTo>
                  <a:pt x="177643" y="204071"/>
                </a:lnTo>
                <a:lnTo>
                  <a:pt x="175923" y="214610"/>
                </a:lnTo>
                <a:lnTo>
                  <a:pt x="175923" y="216396"/>
                </a:lnTo>
                <a:lnTo>
                  <a:pt x="176320" y="219273"/>
                </a:lnTo>
                <a:lnTo>
                  <a:pt x="177113" y="223242"/>
                </a:lnTo>
                <a:close/>
              </a:path>
              <a:path w="241300" h="302259">
                <a:moveTo>
                  <a:pt x="189168" y="302121"/>
                </a:moveTo>
                <a:lnTo>
                  <a:pt x="174782" y="302121"/>
                </a:lnTo>
                <a:lnTo>
                  <a:pt x="168878" y="299739"/>
                </a:lnTo>
                <a:lnTo>
                  <a:pt x="164016" y="294977"/>
                </a:lnTo>
                <a:lnTo>
                  <a:pt x="159254" y="290115"/>
                </a:lnTo>
                <a:lnTo>
                  <a:pt x="156873" y="284212"/>
                </a:lnTo>
                <a:lnTo>
                  <a:pt x="156873" y="269924"/>
                </a:lnTo>
                <a:lnTo>
                  <a:pt x="159304" y="263673"/>
                </a:lnTo>
                <a:lnTo>
                  <a:pt x="164165" y="258514"/>
                </a:lnTo>
                <a:lnTo>
                  <a:pt x="169126" y="253355"/>
                </a:lnTo>
                <a:lnTo>
                  <a:pt x="175129" y="250775"/>
                </a:lnTo>
                <a:lnTo>
                  <a:pt x="189516" y="250775"/>
                </a:lnTo>
                <a:lnTo>
                  <a:pt x="195667" y="253305"/>
                </a:lnTo>
                <a:lnTo>
                  <a:pt x="200628" y="258365"/>
                </a:lnTo>
                <a:lnTo>
                  <a:pt x="205589" y="263326"/>
                </a:lnTo>
                <a:lnTo>
                  <a:pt x="208070" y="269478"/>
                </a:lnTo>
                <a:lnTo>
                  <a:pt x="207965" y="284212"/>
                </a:lnTo>
                <a:lnTo>
                  <a:pt x="205539" y="289966"/>
                </a:lnTo>
                <a:lnTo>
                  <a:pt x="195419" y="299690"/>
                </a:lnTo>
                <a:lnTo>
                  <a:pt x="189168" y="302121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4654841" y="5979384"/>
            <a:ext cx="488454" cy="212527"/>
          </a:xfrm>
          <a:custGeom>
            <a:avLst/>
            <a:gdLst/>
            <a:ahLst/>
            <a:cxnLst/>
            <a:rect l="l" t="t" r="r" b="b"/>
            <a:pathLst>
              <a:path w="694689" h="302259">
                <a:moveTo>
                  <a:pt x="99714" y="298698"/>
                </a:moveTo>
                <a:lnTo>
                  <a:pt x="0" y="298698"/>
                </a:lnTo>
                <a:lnTo>
                  <a:pt x="0" y="4167"/>
                </a:lnTo>
                <a:lnTo>
                  <a:pt x="77241" y="4167"/>
                </a:lnTo>
                <a:lnTo>
                  <a:pt x="94468" y="4781"/>
                </a:lnTo>
                <a:lnTo>
                  <a:pt x="134094" y="13989"/>
                </a:lnTo>
                <a:lnTo>
                  <a:pt x="165199" y="41076"/>
                </a:lnTo>
                <a:lnTo>
                  <a:pt x="165517" y="41671"/>
                </a:lnTo>
                <a:lnTo>
                  <a:pt x="42118" y="41671"/>
                </a:lnTo>
                <a:lnTo>
                  <a:pt x="42118" y="130224"/>
                </a:lnTo>
                <a:lnTo>
                  <a:pt x="152516" y="130224"/>
                </a:lnTo>
                <a:lnTo>
                  <a:pt x="150781" y="131954"/>
                </a:lnTo>
                <a:lnTo>
                  <a:pt x="131117" y="142875"/>
                </a:lnTo>
                <a:lnTo>
                  <a:pt x="146437" y="146828"/>
                </a:lnTo>
                <a:lnTo>
                  <a:pt x="160101" y="152586"/>
                </a:lnTo>
                <a:lnTo>
                  <a:pt x="172110" y="160148"/>
                </a:lnTo>
                <a:lnTo>
                  <a:pt x="180489" y="167729"/>
                </a:lnTo>
                <a:lnTo>
                  <a:pt x="42118" y="167729"/>
                </a:lnTo>
                <a:lnTo>
                  <a:pt x="42118" y="261193"/>
                </a:lnTo>
                <a:lnTo>
                  <a:pt x="187982" y="261193"/>
                </a:lnTo>
                <a:lnTo>
                  <a:pt x="183486" y="267109"/>
                </a:lnTo>
                <a:lnTo>
                  <a:pt x="144028" y="292419"/>
                </a:lnTo>
                <a:lnTo>
                  <a:pt x="115899" y="298000"/>
                </a:lnTo>
                <a:lnTo>
                  <a:pt x="99714" y="298698"/>
                </a:lnTo>
                <a:close/>
              </a:path>
              <a:path w="694689" h="302259">
                <a:moveTo>
                  <a:pt x="152516" y="130224"/>
                </a:moveTo>
                <a:lnTo>
                  <a:pt x="70246" y="130224"/>
                </a:lnTo>
                <a:lnTo>
                  <a:pt x="85855" y="129424"/>
                </a:lnTo>
                <a:lnTo>
                  <a:pt x="99045" y="127024"/>
                </a:lnTo>
                <a:lnTo>
                  <a:pt x="128885" y="102617"/>
                </a:lnTo>
                <a:lnTo>
                  <a:pt x="132457" y="84087"/>
                </a:lnTo>
                <a:lnTo>
                  <a:pt x="129080" y="65530"/>
                </a:lnTo>
                <a:lnTo>
                  <a:pt x="118950" y="52275"/>
                </a:lnTo>
                <a:lnTo>
                  <a:pt x="102068" y="44322"/>
                </a:lnTo>
                <a:lnTo>
                  <a:pt x="78432" y="41671"/>
                </a:lnTo>
                <a:lnTo>
                  <a:pt x="165517" y="41671"/>
                </a:lnTo>
                <a:lnTo>
                  <a:pt x="169952" y="49969"/>
                </a:lnTo>
                <a:lnTo>
                  <a:pt x="173347" y="59531"/>
                </a:lnTo>
                <a:lnTo>
                  <a:pt x="175384" y="69763"/>
                </a:lnTo>
                <a:lnTo>
                  <a:pt x="176063" y="80664"/>
                </a:lnTo>
                <a:lnTo>
                  <a:pt x="173254" y="100849"/>
                </a:lnTo>
                <a:lnTo>
                  <a:pt x="164827" y="117946"/>
                </a:lnTo>
                <a:lnTo>
                  <a:pt x="152516" y="130224"/>
                </a:lnTo>
                <a:close/>
              </a:path>
              <a:path w="694689" h="302259">
                <a:moveTo>
                  <a:pt x="187982" y="261193"/>
                </a:moveTo>
                <a:lnTo>
                  <a:pt x="83641" y="261193"/>
                </a:lnTo>
                <a:lnTo>
                  <a:pt x="99584" y="260858"/>
                </a:lnTo>
                <a:lnTo>
                  <a:pt x="112737" y="259853"/>
                </a:lnTo>
                <a:lnTo>
                  <a:pt x="150465" y="239166"/>
                </a:lnTo>
                <a:lnTo>
                  <a:pt x="157906" y="214610"/>
                </a:lnTo>
                <a:lnTo>
                  <a:pt x="157413" y="207987"/>
                </a:lnTo>
                <a:lnTo>
                  <a:pt x="134419" y="176342"/>
                </a:lnTo>
                <a:lnTo>
                  <a:pt x="96208" y="168073"/>
                </a:lnTo>
                <a:lnTo>
                  <a:pt x="81557" y="167729"/>
                </a:lnTo>
                <a:lnTo>
                  <a:pt x="180489" y="167729"/>
                </a:lnTo>
                <a:lnTo>
                  <a:pt x="200322" y="204620"/>
                </a:lnTo>
                <a:lnTo>
                  <a:pt x="201513" y="218330"/>
                </a:lnTo>
                <a:lnTo>
                  <a:pt x="200787" y="229334"/>
                </a:lnTo>
                <a:lnTo>
                  <a:pt x="198611" y="239724"/>
                </a:lnTo>
                <a:lnTo>
                  <a:pt x="194983" y="249501"/>
                </a:lnTo>
                <a:lnTo>
                  <a:pt x="189904" y="258663"/>
                </a:lnTo>
                <a:lnTo>
                  <a:pt x="187982" y="261193"/>
                </a:lnTo>
                <a:close/>
              </a:path>
              <a:path w="694689" h="302259">
                <a:moveTo>
                  <a:pt x="264997" y="302121"/>
                </a:moveTo>
                <a:lnTo>
                  <a:pt x="250511" y="302121"/>
                </a:lnTo>
                <a:lnTo>
                  <a:pt x="244459" y="299739"/>
                </a:lnTo>
                <a:lnTo>
                  <a:pt x="239498" y="294977"/>
                </a:lnTo>
                <a:lnTo>
                  <a:pt x="234537" y="290115"/>
                </a:lnTo>
                <a:lnTo>
                  <a:pt x="232057" y="284212"/>
                </a:lnTo>
                <a:lnTo>
                  <a:pt x="232057" y="270023"/>
                </a:lnTo>
                <a:lnTo>
                  <a:pt x="234537" y="263971"/>
                </a:lnTo>
                <a:lnTo>
                  <a:pt x="239498" y="259109"/>
                </a:lnTo>
                <a:lnTo>
                  <a:pt x="244459" y="254148"/>
                </a:lnTo>
                <a:lnTo>
                  <a:pt x="250511" y="251668"/>
                </a:lnTo>
                <a:lnTo>
                  <a:pt x="264799" y="251668"/>
                </a:lnTo>
                <a:lnTo>
                  <a:pt x="270901" y="254148"/>
                </a:lnTo>
                <a:lnTo>
                  <a:pt x="275961" y="259109"/>
                </a:lnTo>
                <a:lnTo>
                  <a:pt x="281021" y="263971"/>
                </a:lnTo>
                <a:lnTo>
                  <a:pt x="283551" y="270023"/>
                </a:lnTo>
                <a:lnTo>
                  <a:pt x="283551" y="284212"/>
                </a:lnTo>
                <a:lnTo>
                  <a:pt x="281071" y="290115"/>
                </a:lnTo>
                <a:lnTo>
                  <a:pt x="276110" y="294977"/>
                </a:lnTo>
                <a:lnTo>
                  <a:pt x="271149" y="299739"/>
                </a:lnTo>
                <a:lnTo>
                  <a:pt x="264997" y="302121"/>
                </a:lnTo>
                <a:close/>
              </a:path>
              <a:path w="694689" h="302259">
                <a:moveTo>
                  <a:pt x="453216" y="46136"/>
                </a:moveTo>
                <a:lnTo>
                  <a:pt x="480898" y="0"/>
                </a:lnTo>
                <a:lnTo>
                  <a:pt x="496915" y="1637"/>
                </a:lnTo>
                <a:lnTo>
                  <a:pt x="510887" y="5357"/>
                </a:lnTo>
                <a:lnTo>
                  <a:pt x="545973" y="38955"/>
                </a:lnTo>
                <a:lnTo>
                  <a:pt x="546027" y="39141"/>
                </a:lnTo>
                <a:lnTo>
                  <a:pt x="470281" y="39141"/>
                </a:lnTo>
                <a:lnTo>
                  <a:pt x="462344" y="41473"/>
                </a:lnTo>
                <a:lnTo>
                  <a:pt x="453216" y="46136"/>
                </a:lnTo>
                <a:close/>
              </a:path>
              <a:path w="694689" h="302259">
                <a:moveTo>
                  <a:pt x="486553" y="223242"/>
                </a:moveTo>
                <a:lnTo>
                  <a:pt x="460155" y="190258"/>
                </a:lnTo>
                <a:lnTo>
                  <a:pt x="459764" y="182909"/>
                </a:lnTo>
                <a:lnTo>
                  <a:pt x="460071" y="175738"/>
                </a:lnTo>
                <a:lnTo>
                  <a:pt x="480051" y="129024"/>
                </a:lnTo>
                <a:lnTo>
                  <a:pt x="488637" y="115341"/>
                </a:lnTo>
                <a:lnTo>
                  <a:pt x="496580" y="101593"/>
                </a:lnTo>
                <a:lnTo>
                  <a:pt x="502255" y="89073"/>
                </a:lnTo>
                <a:lnTo>
                  <a:pt x="505659" y="77781"/>
                </a:lnTo>
                <a:lnTo>
                  <a:pt x="506794" y="67716"/>
                </a:lnTo>
                <a:lnTo>
                  <a:pt x="506794" y="58985"/>
                </a:lnTo>
                <a:lnTo>
                  <a:pt x="504065" y="52040"/>
                </a:lnTo>
                <a:lnTo>
                  <a:pt x="498608" y="46880"/>
                </a:lnTo>
                <a:lnTo>
                  <a:pt x="493250" y="41721"/>
                </a:lnTo>
                <a:lnTo>
                  <a:pt x="486057" y="39141"/>
                </a:lnTo>
                <a:lnTo>
                  <a:pt x="546027" y="39141"/>
                </a:lnTo>
                <a:lnTo>
                  <a:pt x="549293" y="50443"/>
                </a:lnTo>
                <a:lnTo>
                  <a:pt x="550400" y="62954"/>
                </a:lnTo>
                <a:lnTo>
                  <a:pt x="549973" y="71558"/>
                </a:lnTo>
                <a:lnTo>
                  <a:pt x="539071" y="109304"/>
                </a:lnTo>
                <a:lnTo>
                  <a:pt x="512896" y="154037"/>
                </a:lnTo>
                <a:lnTo>
                  <a:pt x="500850" y="173784"/>
                </a:lnTo>
                <a:lnTo>
                  <a:pt x="492246" y="190462"/>
                </a:lnTo>
                <a:lnTo>
                  <a:pt x="487083" y="204071"/>
                </a:lnTo>
                <a:lnTo>
                  <a:pt x="485363" y="214610"/>
                </a:lnTo>
                <a:lnTo>
                  <a:pt x="485363" y="216396"/>
                </a:lnTo>
                <a:lnTo>
                  <a:pt x="485759" y="219273"/>
                </a:lnTo>
                <a:lnTo>
                  <a:pt x="486553" y="223242"/>
                </a:lnTo>
                <a:close/>
              </a:path>
              <a:path w="694689" h="302259">
                <a:moveTo>
                  <a:pt x="498608" y="302121"/>
                </a:moveTo>
                <a:lnTo>
                  <a:pt x="484221" y="302121"/>
                </a:lnTo>
                <a:lnTo>
                  <a:pt x="478318" y="299739"/>
                </a:lnTo>
                <a:lnTo>
                  <a:pt x="473456" y="294977"/>
                </a:lnTo>
                <a:lnTo>
                  <a:pt x="468694" y="290115"/>
                </a:lnTo>
                <a:lnTo>
                  <a:pt x="466313" y="284212"/>
                </a:lnTo>
                <a:lnTo>
                  <a:pt x="466313" y="269924"/>
                </a:lnTo>
                <a:lnTo>
                  <a:pt x="468743" y="263673"/>
                </a:lnTo>
                <a:lnTo>
                  <a:pt x="473605" y="258514"/>
                </a:lnTo>
                <a:lnTo>
                  <a:pt x="478566" y="253355"/>
                </a:lnTo>
                <a:lnTo>
                  <a:pt x="484569" y="250775"/>
                </a:lnTo>
                <a:lnTo>
                  <a:pt x="498955" y="250775"/>
                </a:lnTo>
                <a:lnTo>
                  <a:pt x="505107" y="253305"/>
                </a:lnTo>
                <a:lnTo>
                  <a:pt x="510068" y="258365"/>
                </a:lnTo>
                <a:lnTo>
                  <a:pt x="515029" y="263326"/>
                </a:lnTo>
                <a:lnTo>
                  <a:pt x="517509" y="269478"/>
                </a:lnTo>
                <a:lnTo>
                  <a:pt x="517405" y="284212"/>
                </a:lnTo>
                <a:lnTo>
                  <a:pt x="514979" y="289966"/>
                </a:lnTo>
                <a:lnTo>
                  <a:pt x="504859" y="299690"/>
                </a:lnTo>
                <a:lnTo>
                  <a:pt x="498608" y="302121"/>
                </a:lnTo>
                <a:close/>
              </a:path>
              <a:path w="694689" h="302259">
                <a:moveTo>
                  <a:pt x="596992" y="46136"/>
                </a:moveTo>
                <a:lnTo>
                  <a:pt x="624674" y="0"/>
                </a:lnTo>
                <a:lnTo>
                  <a:pt x="640692" y="1637"/>
                </a:lnTo>
                <a:lnTo>
                  <a:pt x="654663" y="5357"/>
                </a:lnTo>
                <a:lnTo>
                  <a:pt x="689749" y="38955"/>
                </a:lnTo>
                <a:lnTo>
                  <a:pt x="689803" y="39141"/>
                </a:lnTo>
                <a:lnTo>
                  <a:pt x="614058" y="39141"/>
                </a:lnTo>
                <a:lnTo>
                  <a:pt x="606120" y="41473"/>
                </a:lnTo>
                <a:lnTo>
                  <a:pt x="596992" y="46136"/>
                </a:lnTo>
                <a:close/>
              </a:path>
              <a:path w="694689" h="302259">
                <a:moveTo>
                  <a:pt x="630329" y="223242"/>
                </a:moveTo>
                <a:lnTo>
                  <a:pt x="603931" y="190258"/>
                </a:lnTo>
                <a:lnTo>
                  <a:pt x="603540" y="182909"/>
                </a:lnTo>
                <a:lnTo>
                  <a:pt x="603847" y="175738"/>
                </a:lnTo>
                <a:lnTo>
                  <a:pt x="623828" y="129024"/>
                </a:lnTo>
                <a:lnTo>
                  <a:pt x="632413" y="115341"/>
                </a:lnTo>
                <a:lnTo>
                  <a:pt x="640357" y="101593"/>
                </a:lnTo>
                <a:lnTo>
                  <a:pt x="646031" y="89073"/>
                </a:lnTo>
                <a:lnTo>
                  <a:pt x="649435" y="77781"/>
                </a:lnTo>
                <a:lnTo>
                  <a:pt x="650570" y="67716"/>
                </a:lnTo>
                <a:lnTo>
                  <a:pt x="650570" y="58985"/>
                </a:lnTo>
                <a:lnTo>
                  <a:pt x="647841" y="52040"/>
                </a:lnTo>
                <a:lnTo>
                  <a:pt x="642384" y="46880"/>
                </a:lnTo>
                <a:lnTo>
                  <a:pt x="637027" y="41721"/>
                </a:lnTo>
                <a:lnTo>
                  <a:pt x="629833" y="39141"/>
                </a:lnTo>
                <a:lnTo>
                  <a:pt x="689803" y="39141"/>
                </a:lnTo>
                <a:lnTo>
                  <a:pt x="693070" y="50443"/>
                </a:lnTo>
                <a:lnTo>
                  <a:pt x="694177" y="62954"/>
                </a:lnTo>
                <a:lnTo>
                  <a:pt x="693749" y="71558"/>
                </a:lnTo>
                <a:lnTo>
                  <a:pt x="682847" y="109304"/>
                </a:lnTo>
                <a:lnTo>
                  <a:pt x="656672" y="154037"/>
                </a:lnTo>
                <a:lnTo>
                  <a:pt x="644626" y="173784"/>
                </a:lnTo>
                <a:lnTo>
                  <a:pt x="636022" y="190462"/>
                </a:lnTo>
                <a:lnTo>
                  <a:pt x="630860" y="204071"/>
                </a:lnTo>
                <a:lnTo>
                  <a:pt x="629139" y="214610"/>
                </a:lnTo>
                <a:lnTo>
                  <a:pt x="629139" y="216396"/>
                </a:lnTo>
                <a:lnTo>
                  <a:pt x="629536" y="219273"/>
                </a:lnTo>
                <a:lnTo>
                  <a:pt x="630329" y="223242"/>
                </a:lnTo>
                <a:close/>
              </a:path>
              <a:path w="694689" h="302259">
                <a:moveTo>
                  <a:pt x="642384" y="302121"/>
                </a:moveTo>
                <a:lnTo>
                  <a:pt x="627998" y="302121"/>
                </a:lnTo>
                <a:lnTo>
                  <a:pt x="622094" y="299739"/>
                </a:lnTo>
                <a:lnTo>
                  <a:pt x="617233" y="294977"/>
                </a:lnTo>
                <a:lnTo>
                  <a:pt x="612470" y="290115"/>
                </a:lnTo>
                <a:lnTo>
                  <a:pt x="610089" y="284212"/>
                </a:lnTo>
                <a:lnTo>
                  <a:pt x="610089" y="269924"/>
                </a:lnTo>
                <a:lnTo>
                  <a:pt x="612520" y="263673"/>
                </a:lnTo>
                <a:lnTo>
                  <a:pt x="617381" y="258514"/>
                </a:lnTo>
                <a:lnTo>
                  <a:pt x="622342" y="253355"/>
                </a:lnTo>
                <a:lnTo>
                  <a:pt x="628345" y="250775"/>
                </a:lnTo>
                <a:lnTo>
                  <a:pt x="642732" y="250775"/>
                </a:lnTo>
                <a:lnTo>
                  <a:pt x="648883" y="253305"/>
                </a:lnTo>
                <a:lnTo>
                  <a:pt x="653844" y="258365"/>
                </a:lnTo>
                <a:lnTo>
                  <a:pt x="658805" y="263326"/>
                </a:lnTo>
                <a:lnTo>
                  <a:pt x="661286" y="269478"/>
                </a:lnTo>
                <a:lnTo>
                  <a:pt x="661181" y="284212"/>
                </a:lnTo>
                <a:lnTo>
                  <a:pt x="658756" y="289966"/>
                </a:lnTo>
                <a:lnTo>
                  <a:pt x="648635" y="299690"/>
                </a:lnTo>
                <a:lnTo>
                  <a:pt x="642384" y="302121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4612386" y="4848832"/>
            <a:ext cx="51346" cy="904131"/>
          </a:xfrm>
          <a:custGeom>
            <a:avLst/>
            <a:gdLst/>
            <a:ahLst/>
            <a:cxnLst/>
            <a:rect l="l" t="t" r="r" b="b"/>
            <a:pathLst>
              <a:path w="73025" h="1285875">
                <a:moveTo>
                  <a:pt x="72866" y="0"/>
                </a:moveTo>
                <a:lnTo>
                  <a:pt x="0" y="1285866"/>
                </a:lnTo>
              </a:path>
            </a:pathLst>
          </a:custGeom>
          <a:ln w="38099">
            <a:solidFill>
              <a:srgbClr val="6F6A5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/>
          <p:nvPr/>
        </p:nvSpPr>
        <p:spPr>
          <a:xfrm>
            <a:off x="4554814" y="5737059"/>
            <a:ext cx="115144" cy="1506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1" name="object 11"/>
          <p:cNvSpPr/>
          <p:nvPr/>
        </p:nvSpPr>
        <p:spPr>
          <a:xfrm>
            <a:off x="7519879" y="5833257"/>
            <a:ext cx="540246" cy="212527"/>
          </a:xfrm>
          <a:custGeom>
            <a:avLst/>
            <a:gdLst/>
            <a:ahLst/>
            <a:cxnLst/>
            <a:rect l="l" t="t" r="r" b="b"/>
            <a:pathLst>
              <a:path w="768350" h="302259">
                <a:moveTo>
                  <a:pt x="158055" y="302121"/>
                </a:moveTo>
                <a:lnTo>
                  <a:pt x="112514" y="297172"/>
                </a:lnTo>
                <a:lnTo>
                  <a:pt x="74414" y="282327"/>
                </a:lnTo>
                <a:lnTo>
                  <a:pt x="43606" y="258700"/>
                </a:lnTo>
                <a:lnTo>
                  <a:pt x="19942" y="227707"/>
                </a:lnTo>
                <a:lnTo>
                  <a:pt x="4985" y="191467"/>
                </a:lnTo>
                <a:lnTo>
                  <a:pt x="0" y="152400"/>
                </a:lnTo>
                <a:lnTo>
                  <a:pt x="2864" y="121536"/>
                </a:lnTo>
                <a:lnTo>
                  <a:pt x="25784" y="67512"/>
                </a:lnTo>
                <a:lnTo>
                  <a:pt x="70098" y="25142"/>
                </a:lnTo>
                <a:lnTo>
                  <a:pt x="126652" y="3190"/>
                </a:lnTo>
                <a:lnTo>
                  <a:pt x="158948" y="446"/>
                </a:lnTo>
                <a:lnTo>
                  <a:pt x="182742" y="1962"/>
                </a:lnTo>
                <a:lnTo>
                  <a:pt x="207838" y="6511"/>
                </a:lnTo>
                <a:lnTo>
                  <a:pt x="234236" y="14092"/>
                </a:lnTo>
                <a:lnTo>
                  <a:pt x="261937" y="24705"/>
                </a:lnTo>
                <a:lnTo>
                  <a:pt x="261937" y="40481"/>
                </a:lnTo>
                <a:lnTo>
                  <a:pt x="161032" y="40481"/>
                </a:lnTo>
                <a:lnTo>
                  <a:pt x="136800" y="42481"/>
                </a:lnTo>
                <a:lnTo>
                  <a:pt x="94757" y="58480"/>
                </a:lnTo>
                <a:lnTo>
                  <a:pt x="62359" y="89417"/>
                </a:lnTo>
                <a:lnTo>
                  <a:pt x="45690" y="129378"/>
                </a:lnTo>
                <a:lnTo>
                  <a:pt x="43606" y="152400"/>
                </a:lnTo>
                <a:lnTo>
                  <a:pt x="45662" y="175580"/>
                </a:lnTo>
                <a:lnTo>
                  <a:pt x="62107" y="215465"/>
                </a:lnTo>
                <a:lnTo>
                  <a:pt x="94087" y="245780"/>
                </a:lnTo>
                <a:lnTo>
                  <a:pt x="136131" y="261332"/>
                </a:lnTo>
                <a:lnTo>
                  <a:pt x="160585" y="263277"/>
                </a:lnTo>
                <a:lnTo>
                  <a:pt x="265211" y="263277"/>
                </a:lnTo>
                <a:lnTo>
                  <a:pt x="265211" y="276820"/>
                </a:lnTo>
                <a:lnTo>
                  <a:pt x="241101" y="287889"/>
                </a:lnTo>
                <a:lnTo>
                  <a:pt x="215205" y="295795"/>
                </a:lnTo>
                <a:lnTo>
                  <a:pt x="187523" y="300539"/>
                </a:lnTo>
                <a:lnTo>
                  <a:pt x="158055" y="302121"/>
                </a:lnTo>
                <a:close/>
              </a:path>
              <a:path w="768350" h="302259">
                <a:moveTo>
                  <a:pt x="261937" y="69949"/>
                </a:moveTo>
                <a:lnTo>
                  <a:pt x="236264" y="57056"/>
                </a:lnTo>
                <a:lnTo>
                  <a:pt x="210889" y="47848"/>
                </a:lnTo>
                <a:lnTo>
                  <a:pt x="185811" y="42322"/>
                </a:lnTo>
                <a:lnTo>
                  <a:pt x="161032" y="40481"/>
                </a:lnTo>
                <a:lnTo>
                  <a:pt x="261937" y="40481"/>
                </a:lnTo>
                <a:lnTo>
                  <a:pt x="261937" y="69949"/>
                </a:lnTo>
                <a:close/>
              </a:path>
              <a:path w="768350" h="302259">
                <a:moveTo>
                  <a:pt x="265211" y="263277"/>
                </a:moveTo>
                <a:lnTo>
                  <a:pt x="160585" y="263277"/>
                </a:lnTo>
                <a:lnTo>
                  <a:pt x="187216" y="261221"/>
                </a:lnTo>
                <a:lnTo>
                  <a:pt x="213531" y="255054"/>
                </a:lnTo>
                <a:lnTo>
                  <a:pt x="239529" y="244775"/>
                </a:lnTo>
                <a:lnTo>
                  <a:pt x="265211" y="230385"/>
                </a:lnTo>
                <a:lnTo>
                  <a:pt x="265211" y="263277"/>
                </a:lnTo>
                <a:close/>
              </a:path>
              <a:path w="768350" h="302259">
                <a:moveTo>
                  <a:pt x="338921" y="302121"/>
                </a:moveTo>
                <a:lnTo>
                  <a:pt x="324435" y="302121"/>
                </a:lnTo>
                <a:lnTo>
                  <a:pt x="318382" y="299739"/>
                </a:lnTo>
                <a:lnTo>
                  <a:pt x="313421" y="294977"/>
                </a:lnTo>
                <a:lnTo>
                  <a:pt x="308460" y="290115"/>
                </a:lnTo>
                <a:lnTo>
                  <a:pt x="305980" y="284212"/>
                </a:lnTo>
                <a:lnTo>
                  <a:pt x="305980" y="270023"/>
                </a:lnTo>
                <a:lnTo>
                  <a:pt x="308460" y="263971"/>
                </a:lnTo>
                <a:lnTo>
                  <a:pt x="313421" y="259109"/>
                </a:lnTo>
                <a:lnTo>
                  <a:pt x="318382" y="254148"/>
                </a:lnTo>
                <a:lnTo>
                  <a:pt x="324435" y="251668"/>
                </a:lnTo>
                <a:lnTo>
                  <a:pt x="338722" y="251668"/>
                </a:lnTo>
                <a:lnTo>
                  <a:pt x="344824" y="254148"/>
                </a:lnTo>
                <a:lnTo>
                  <a:pt x="349884" y="259109"/>
                </a:lnTo>
                <a:lnTo>
                  <a:pt x="354944" y="263971"/>
                </a:lnTo>
                <a:lnTo>
                  <a:pt x="357474" y="270023"/>
                </a:lnTo>
                <a:lnTo>
                  <a:pt x="357474" y="284212"/>
                </a:lnTo>
                <a:lnTo>
                  <a:pt x="354994" y="290115"/>
                </a:lnTo>
                <a:lnTo>
                  <a:pt x="350033" y="294977"/>
                </a:lnTo>
                <a:lnTo>
                  <a:pt x="345072" y="299739"/>
                </a:lnTo>
                <a:lnTo>
                  <a:pt x="338921" y="302121"/>
                </a:lnTo>
                <a:close/>
              </a:path>
              <a:path w="768350" h="302259">
                <a:moveTo>
                  <a:pt x="527139" y="46136"/>
                </a:moveTo>
                <a:lnTo>
                  <a:pt x="554821" y="0"/>
                </a:lnTo>
                <a:lnTo>
                  <a:pt x="570838" y="1637"/>
                </a:lnTo>
                <a:lnTo>
                  <a:pt x="584810" y="5357"/>
                </a:lnTo>
                <a:lnTo>
                  <a:pt x="619896" y="38955"/>
                </a:lnTo>
                <a:lnTo>
                  <a:pt x="619950" y="39141"/>
                </a:lnTo>
                <a:lnTo>
                  <a:pt x="544204" y="39141"/>
                </a:lnTo>
                <a:lnTo>
                  <a:pt x="536267" y="41473"/>
                </a:lnTo>
                <a:lnTo>
                  <a:pt x="527139" y="46136"/>
                </a:lnTo>
                <a:close/>
              </a:path>
              <a:path w="768350" h="302259">
                <a:moveTo>
                  <a:pt x="560476" y="223242"/>
                </a:moveTo>
                <a:lnTo>
                  <a:pt x="534078" y="190258"/>
                </a:lnTo>
                <a:lnTo>
                  <a:pt x="533687" y="182909"/>
                </a:lnTo>
                <a:lnTo>
                  <a:pt x="533994" y="175738"/>
                </a:lnTo>
                <a:lnTo>
                  <a:pt x="553974" y="129024"/>
                </a:lnTo>
                <a:lnTo>
                  <a:pt x="562560" y="115341"/>
                </a:lnTo>
                <a:lnTo>
                  <a:pt x="570503" y="101593"/>
                </a:lnTo>
                <a:lnTo>
                  <a:pt x="576178" y="89073"/>
                </a:lnTo>
                <a:lnTo>
                  <a:pt x="579582" y="77781"/>
                </a:lnTo>
                <a:lnTo>
                  <a:pt x="580717" y="67716"/>
                </a:lnTo>
                <a:lnTo>
                  <a:pt x="580717" y="58985"/>
                </a:lnTo>
                <a:lnTo>
                  <a:pt x="577988" y="52040"/>
                </a:lnTo>
                <a:lnTo>
                  <a:pt x="572531" y="46880"/>
                </a:lnTo>
                <a:lnTo>
                  <a:pt x="567173" y="41721"/>
                </a:lnTo>
                <a:lnTo>
                  <a:pt x="559980" y="39141"/>
                </a:lnTo>
                <a:lnTo>
                  <a:pt x="619950" y="39141"/>
                </a:lnTo>
                <a:lnTo>
                  <a:pt x="623217" y="50443"/>
                </a:lnTo>
                <a:lnTo>
                  <a:pt x="624323" y="62954"/>
                </a:lnTo>
                <a:lnTo>
                  <a:pt x="623896" y="71558"/>
                </a:lnTo>
                <a:lnTo>
                  <a:pt x="612994" y="109304"/>
                </a:lnTo>
                <a:lnTo>
                  <a:pt x="586819" y="154037"/>
                </a:lnTo>
                <a:lnTo>
                  <a:pt x="574773" y="173784"/>
                </a:lnTo>
                <a:lnTo>
                  <a:pt x="566169" y="190462"/>
                </a:lnTo>
                <a:lnTo>
                  <a:pt x="561006" y="204071"/>
                </a:lnTo>
                <a:lnTo>
                  <a:pt x="559286" y="214610"/>
                </a:lnTo>
                <a:lnTo>
                  <a:pt x="559286" y="216396"/>
                </a:lnTo>
                <a:lnTo>
                  <a:pt x="559683" y="219273"/>
                </a:lnTo>
                <a:lnTo>
                  <a:pt x="560476" y="223242"/>
                </a:lnTo>
                <a:close/>
              </a:path>
              <a:path w="768350" h="302259">
                <a:moveTo>
                  <a:pt x="572531" y="302121"/>
                </a:moveTo>
                <a:lnTo>
                  <a:pt x="558145" y="302121"/>
                </a:lnTo>
                <a:lnTo>
                  <a:pt x="552241" y="299739"/>
                </a:lnTo>
                <a:lnTo>
                  <a:pt x="547379" y="294977"/>
                </a:lnTo>
                <a:lnTo>
                  <a:pt x="542617" y="290115"/>
                </a:lnTo>
                <a:lnTo>
                  <a:pt x="540236" y="284212"/>
                </a:lnTo>
                <a:lnTo>
                  <a:pt x="540236" y="269924"/>
                </a:lnTo>
                <a:lnTo>
                  <a:pt x="542666" y="263673"/>
                </a:lnTo>
                <a:lnTo>
                  <a:pt x="547528" y="258514"/>
                </a:lnTo>
                <a:lnTo>
                  <a:pt x="552489" y="253355"/>
                </a:lnTo>
                <a:lnTo>
                  <a:pt x="558492" y="250775"/>
                </a:lnTo>
                <a:lnTo>
                  <a:pt x="572878" y="250775"/>
                </a:lnTo>
                <a:lnTo>
                  <a:pt x="579030" y="253305"/>
                </a:lnTo>
                <a:lnTo>
                  <a:pt x="583991" y="258365"/>
                </a:lnTo>
                <a:lnTo>
                  <a:pt x="588952" y="263326"/>
                </a:lnTo>
                <a:lnTo>
                  <a:pt x="591432" y="269478"/>
                </a:lnTo>
                <a:lnTo>
                  <a:pt x="591328" y="284212"/>
                </a:lnTo>
                <a:lnTo>
                  <a:pt x="588902" y="289966"/>
                </a:lnTo>
                <a:lnTo>
                  <a:pt x="578782" y="299690"/>
                </a:lnTo>
                <a:lnTo>
                  <a:pt x="572531" y="302121"/>
                </a:lnTo>
                <a:close/>
              </a:path>
              <a:path w="768350" h="302259">
                <a:moveTo>
                  <a:pt x="670915" y="46136"/>
                </a:moveTo>
                <a:lnTo>
                  <a:pt x="698597" y="0"/>
                </a:lnTo>
                <a:lnTo>
                  <a:pt x="714615" y="1637"/>
                </a:lnTo>
                <a:lnTo>
                  <a:pt x="728586" y="5357"/>
                </a:lnTo>
                <a:lnTo>
                  <a:pt x="763672" y="38955"/>
                </a:lnTo>
                <a:lnTo>
                  <a:pt x="763726" y="39141"/>
                </a:lnTo>
                <a:lnTo>
                  <a:pt x="687981" y="39141"/>
                </a:lnTo>
                <a:lnTo>
                  <a:pt x="680043" y="41473"/>
                </a:lnTo>
                <a:lnTo>
                  <a:pt x="670915" y="46136"/>
                </a:lnTo>
                <a:close/>
              </a:path>
              <a:path w="768350" h="302259">
                <a:moveTo>
                  <a:pt x="704253" y="223242"/>
                </a:moveTo>
                <a:lnTo>
                  <a:pt x="677854" y="190258"/>
                </a:lnTo>
                <a:lnTo>
                  <a:pt x="677464" y="182909"/>
                </a:lnTo>
                <a:lnTo>
                  <a:pt x="677770" y="175738"/>
                </a:lnTo>
                <a:lnTo>
                  <a:pt x="697751" y="129024"/>
                </a:lnTo>
                <a:lnTo>
                  <a:pt x="706336" y="115341"/>
                </a:lnTo>
                <a:lnTo>
                  <a:pt x="714280" y="101593"/>
                </a:lnTo>
                <a:lnTo>
                  <a:pt x="719954" y="89073"/>
                </a:lnTo>
                <a:lnTo>
                  <a:pt x="723358" y="77781"/>
                </a:lnTo>
                <a:lnTo>
                  <a:pt x="724493" y="67716"/>
                </a:lnTo>
                <a:lnTo>
                  <a:pt x="724493" y="58985"/>
                </a:lnTo>
                <a:lnTo>
                  <a:pt x="721765" y="52040"/>
                </a:lnTo>
                <a:lnTo>
                  <a:pt x="716308" y="46880"/>
                </a:lnTo>
                <a:lnTo>
                  <a:pt x="710950" y="41721"/>
                </a:lnTo>
                <a:lnTo>
                  <a:pt x="703757" y="39141"/>
                </a:lnTo>
                <a:lnTo>
                  <a:pt x="763726" y="39141"/>
                </a:lnTo>
                <a:lnTo>
                  <a:pt x="766993" y="50443"/>
                </a:lnTo>
                <a:lnTo>
                  <a:pt x="768100" y="62954"/>
                </a:lnTo>
                <a:lnTo>
                  <a:pt x="767672" y="71558"/>
                </a:lnTo>
                <a:lnTo>
                  <a:pt x="756770" y="109304"/>
                </a:lnTo>
                <a:lnTo>
                  <a:pt x="730595" y="154037"/>
                </a:lnTo>
                <a:lnTo>
                  <a:pt x="718549" y="173784"/>
                </a:lnTo>
                <a:lnTo>
                  <a:pt x="709945" y="190462"/>
                </a:lnTo>
                <a:lnTo>
                  <a:pt x="704783" y="204071"/>
                </a:lnTo>
                <a:lnTo>
                  <a:pt x="703062" y="214610"/>
                </a:lnTo>
                <a:lnTo>
                  <a:pt x="703062" y="216396"/>
                </a:lnTo>
                <a:lnTo>
                  <a:pt x="703459" y="219273"/>
                </a:lnTo>
                <a:lnTo>
                  <a:pt x="704253" y="223242"/>
                </a:lnTo>
                <a:close/>
              </a:path>
              <a:path w="768350" h="302259">
                <a:moveTo>
                  <a:pt x="716308" y="302121"/>
                </a:moveTo>
                <a:lnTo>
                  <a:pt x="701921" y="302121"/>
                </a:lnTo>
                <a:lnTo>
                  <a:pt x="696017" y="299739"/>
                </a:lnTo>
                <a:lnTo>
                  <a:pt x="691156" y="294977"/>
                </a:lnTo>
                <a:lnTo>
                  <a:pt x="686393" y="290115"/>
                </a:lnTo>
                <a:lnTo>
                  <a:pt x="684012" y="284212"/>
                </a:lnTo>
                <a:lnTo>
                  <a:pt x="684012" y="269924"/>
                </a:lnTo>
                <a:lnTo>
                  <a:pt x="686443" y="263673"/>
                </a:lnTo>
                <a:lnTo>
                  <a:pt x="691304" y="258514"/>
                </a:lnTo>
                <a:lnTo>
                  <a:pt x="696265" y="253355"/>
                </a:lnTo>
                <a:lnTo>
                  <a:pt x="702268" y="250775"/>
                </a:lnTo>
                <a:lnTo>
                  <a:pt x="716655" y="250775"/>
                </a:lnTo>
                <a:lnTo>
                  <a:pt x="722806" y="253305"/>
                </a:lnTo>
                <a:lnTo>
                  <a:pt x="727767" y="258365"/>
                </a:lnTo>
                <a:lnTo>
                  <a:pt x="732728" y="263326"/>
                </a:lnTo>
                <a:lnTo>
                  <a:pt x="735209" y="269478"/>
                </a:lnTo>
                <a:lnTo>
                  <a:pt x="735104" y="284212"/>
                </a:lnTo>
                <a:lnTo>
                  <a:pt x="732679" y="289966"/>
                </a:lnTo>
                <a:lnTo>
                  <a:pt x="722558" y="299690"/>
                </a:lnTo>
                <a:lnTo>
                  <a:pt x="716308" y="302121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2" name="object 12"/>
          <p:cNvSpPr/>
          <p:nvPr/>
        </p:nvSpPr>
        <p:spPr>
          <a:xfrm>
            <a:off x="8125963" y="4837526"/>
            <a:ext cx="313879" cy="670619"/>
          </a:xfrm>
          <a:custGeom>
            <a:avLst/>
            <a:gdLst/>
            <a:ahLst/>
            <a:cxnLst/>
            <a:rect l="l" t="t" r="r" b="b"/>
            <a:pathLst>
              <a:path w="446404" h="953770">
                <a:moveTo>
                  <a:pt x="445855" y="0"/>
                </a:moveTo>
                <a:lnTo>
                  <a:pt x="0" y="953327"/>
                </a:lnTo>
              </a:path>
            </a:pathLst>
          </a:custGeom>
          <a:ln w="38099">
            <a:solidFill>
              <a:srgbClr val="6F6A5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3" name="object 13"/>
          <p:cNvSpPr/>
          <p:nvPr/>
        </p:nvSpPr>
        <p:spPr>
          <a:xfrm>
            <a:off x="8061072" y="5475694"/>
            <a:ext cx="118373" cy="1556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4" name="object 14"/>
          <p:cNvSpPr/>
          <p:nvPr/>
        </p:nvSpPr>
        <p:spPr>
          <a:xfrm>
            <a:off x="1937486" y="1307819"/>
            <a:ext cx="2949166" cy="2121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5" name="object 15"/>
          <p:cNvSpPr/>
          <p:nvPr/>
        </p:nvSpPr>
        <p:spPr>
          <a:xfrm>
            <a:off x="7277398" y="1301008"/>
            <a:ext cx="2981462" cy="20949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6" name="object 16"/>
          <p:cNvSpPr/>
          <p:nvPr/>
        </p:nvSpPr>
        <p:spPr>
          <a:xfrm>
            <a:off x="9252718" y="5833257"/>
            <a:ext cx="544711" cy="212527"/>
          </a:xfrm>
          <a:custGeom>
            <a:avLst/>
            <a:gdLst/>
            <a:ahLst/>
            <a:cxnLst/>
            <a:rect l="l" t="t" r="r" b="b"/>
            <a:pathLst>
              <a:path w="774700" h="302259">
                <a:moveTo>
                  <a:pt x="93166" y="298251"/>
                </a:moveTo>
                <a:lnTo>
                  <a:pt x="0" y="298251"/>
                </a:lnTo>
                <a:lnTo>
                  <a:pt x="0" y="4167"/>
                </a:lnTo>
                <a:lnTo>
                  <a:pt x="99268" y="4167"/>
                </a:lnTo>
                <a:lnTo>
                  <a:pt x="127759" y="5292"/>
                </a:lnTo>
                <a:lnTo>
                  <a:pt x="175310" y="14296"/>
                </a:lnTo>
                <a:lnTo>
                  <a:pt x="210963" y="32249"/>
                </a:lnTo>
                <a:lnTo>
                  <a:pt x="222388" y="41671"/>
                </a:lnTo>
                <a:lnTo>
                  <a:pt x="42118" y="41671"/>
                </a:lnTo>
                <a:lnTo>
                  <a:pt x="42118" y="260746"/>
                </a:lnTo>
                <a:lnTo>
                  <a:pt x="220917" y="260746"/>
                </a:lnTo>
                <a:lnTo>
                  <a:pt x="215651" y="265397"/>
                </a:lnTo>
                <a:lnTo>
                  <a:pt x="176807" y="287387"/>
                </a:lnTo>
                <a:lnTo>
                  <a:pt x="137786" y="296995"/>
                </a:lnTo>
                <a:lnTo>
                  <a:pt x="111221" y="298112"/>
                </a:lnTo>
                <a:lnTo>
                  <a:pt x="93166" y="298251"/>
                </a:lnTo>
                <a:close/>
              </a:path>
              <a:path w="774700" h="302259">
                <a:moveTo>
                  <a:pt x="220917" y="260746"/>
                </a:moveTo>
                <a:lnTo>
                  <a:pt x="96142" y="260746"/>
                </a:lnTo>
                <a:lnTo>
                  <a:pt x="111044" y="260477"/>
                </a:lnTo>
                <a:lnTo>
                  <a:pt x="124197" y="259667"/>
                </a:lnTo>
                <a:lnTo>
                  <a:pt x="168250" y="248701"/>
                </a:lnTo>
                <a:lnTo>
                  <a:pt x="209531" y="212312"/>
                </a:lnTo>
                <a:lnTo>
                  <a:pt x="225158" y="172352"/>
                </a:lnTo>
                <a:lnTo>
                  <a:pt x="227111" y="149274"/>
                </a:lnTo>
                <a:lnTo>
                  <a:pt x="225102" y="126634"/>
                </a:lnTo>
                <a:lnTo>
                  <a:pt x="209029" y="87938"/>
                </a:lnTo>
                <a:lnTo>
                  <a:pt x="175319" y="57401"/>
                </a:lnTo>
                <a:lnTo>
                  <a:pt x="138856" y="44053"/>
                </a:lnTo>
                <a:lnTo>
                  <a:pt x="94803" y="41671"/>
                </a:lnTo>
                <a:lnTo>
                  <a:pt x="222388" y="41671"/>
                </a:lnTo>
                <a:lnTo>
                  <a:pt x="250031" y="75307"/>
                </a:lnTo>
                <a:lnTo>
                  <a:pt x="265546" y="111844"/>
                </a:lnTo>
                <a:lnTo>
                  <a:pt x="270718" y="151507"/>
                </a:lnTo>
                <a:lnTo>
                  <a:pt x="270002" y="166148"/>
                </a:lnTo>
                <a:lnTo>
                  <a:pt x="259258" y="208061"/>
                </a:lnTo>
                <a:lnTo>
                  <a:pt x="236766" y="244868"/>
                </a:lnTo>
                <a:lnTo>
                  <a:pt x="226814" y="255537"/>
                </a:lnTo>
                <a:lnTo>
                  <a:pt x="220917" y="260746"/>
                </a:lnTo>
                <a:close/>
              </a:path>
              <a:path w="774700" h="302259">
                <a:moveTo>
                  <a:pt x="345293" y="302121"/>
                </a:moveTo>
                <a:lnTo>
                  <a:pt x="330807" y="302121"/>
                </a:lnTo>
                <a:lnTo>
                  <a:pt x="324755" y="299739"/>
                </a:lnTo>
                <a:lnTo>
                  <a:pt x="319794" y="294977"/>
                </a:lnTo>
                <a:lnTo>
                  <a:pt x="314833" y="290115"/>
                </a:lnTo>
                <a:lnTo>
                  <a:pt x="312353" y="284212"/>
                </a:lnTo>
                <a:lnTo>
                  <a:pt x="312353" y="270023"/>
                </a:lnTo>
                <a:lnTo>
                  <a:pt x="314833" y="263971"/>
                </a:lnTo>
                <a:lnTo>
                  <a:pt x="319794" y="259109"/>
                </a:lnTo>
                <a:lnTo>
                  <a:pt x="324755" y="254148"/>
                </a:lnTo>
                <a:lnTo>
                  <a:pt x="330807" y="251668"/>
                </a:lnTo>
                <a:lnTo>
                  <a:pt x="345095" y="251668"/>
                </a:lnTo>
                <a:lnTo>
                  <a:pt x="351197" y="254148"/>
                </a:lnTo>
                <a:lnTo>
                  <a:pt x="356257" y="259109"/>
                </a:lnTo>
                <a:lnTo>
                  <a:pt x="361317" y="263971"/>
                </a:lnTo>
                <a:lnTo>
                  <a:pt x="363847" y="270023"/>
                </a:lnTo>
                <a:lnTo>
                  <a:pt x="363847" y="284212"/>
                </a:lnTo>
                <a:lnTo>
                  <a:pt x="361366" y="290115"/>
                </a:lnTo>
                <a:lnTo>
                  <a:pt x="356406" y="294977"/>
                </a:lnTo>
                <a:lnTo>
                  <a:pt x="351445" y="299739"/>
                </a:lnTo>
                <a:lnTo>
                  <a:pt x="345293" y="302121"/>
                </a:lnTo>
                <a:close/>
              </a:path>
              <a:path w="774700" h="302259">
                <a:moveTo>
                  <a:pt x="533511" y="46136"/>
                </a:moveTo>
                <a:lnTo>
                  <a:pt x="561193" y="0"/>
                </a:lnTo>
                <a:lnTo>
                  <a:pt x="577211" y="1637"/>
                </a:lnTo>
                <a:lnTo>
                  <a:pt x="591182" y="5357"/>
                </a:lnTo>
                <a:lnTo>
                  <a:pt x="626268" y="38955"/>
                </a:lnTo>
                <a:lnTo>
                  <a:pt x="626322" y="39141"/>
                </a:lnTo>
                <a:lnTo>
                  <a:pt x="550577" y="39141"/>
                </a:lnTo>
                <a:lnTo>
                  <a:pt x="542640" y="41473"/>
                </a:lnTo>
                <a:lnTo>
                  <a:pt x="533511" y="46136"/>
                </a:lnTo>
                <a:close/>
              </a:path>
              <a:path w="774700" h="302259">
                <a:moveTo>
                  <a:pt x="566849" y="223242"/>
                </a:moveTo>
                <a:lnTo>
                  <a:pt x="540450" y="190258"/>
                </a:lnTo>
                <a:lnTo>
                  <a:pt x="540060" y="182909"/>
                </a:lnTo>
                <a:lnTo>
                  <a:pt x="540367" y="175738"/>
                </a:lnTo>
                <a:lnTo>
                  <a:pt x="560347" y="129024"/>
                </a:lnTo>
                <a:lnTo>
                  <a:pt x="568932" y="115341"/>
                </a:lnTo>
                <a:lnTo>
                  <a:pt x="576876" y="101593"/>
                </a:lnTo>
                <a:lnTo>
                  <a:pt x="582550" y="89073"/>
                </a:lnTo>
                <a:lnTo>
                  <a:pt x="585955" y="77781"/>
                </a:lnTo>
                <a:lnTo>
                  <a:pt x="587089" y="67716"/>
                </a:lnTo>
                <a:lnTo>
                  <a:pt x="587089" y="58985"/>
                </a:lnTo>
                <a:lnTo>
                  <a:pt x="584361" y="52040"/>
                </a:lnTo>
                <a:lnTo>
                  <a:pt x="578904" y="46880"/>
                </a:lnTo>
                <a:lnTo>
                  <a:pt x="573546" y="41721"/>
                </a:lnTo>
                <a:lnTo>
                  <a:pt x="566353" y="39141"/>
                </a:lnTo>
                <a:lnTo>
                  <a:pt x="626322" y="39141"/>
                </a:lnTo>
                <a:lnTo>
                  <a:pt x="629589" y="50443"/>
                </a:lnTo>
                <a:lnTo>
                  <a:pt x="630696" y="62954"/>
                </a:lnTo>
                <a:lnTo>
                  <a:pt x="630268" y="71558"/>
                </a:lnTo>
                <a:lnTo>
                  <a:pt x="619366" y="109304"/>
                </a:lnTo>
                <a:lnTo>
                  <a:pt x="593191" y="154037"/>
                </a:lnTo>
                <a:lnTo>
                  <a:pt x="581146" y="173784"/>
                </a:lnTo>
                <a:lnTo>
                  <a:pt x="572542" y="190462"/>
                </a:lnTo>
                <a:lnTo>
                  <a:pt x="567379" y="204071"/>
                </a:lnTo>
                <a:lnTo>
                  <a:pt x="565658" y="214610"/>
                </a:lnTo>
                <a:lnTo>
                  <a:pt x="565658" y="216396"/>
                </a:lnTo>
                <a:lnTo>
                  <a:pt x="566055" y="219273"/>
                </a:lnTo>
                <a:lnTo>
                  <a:pt x="566849" y="223242"/>
                </a:lnTo>
                <a:close/>
              </a:path>
              <a:path w="774700" h="302259">
                <a:moveTo>
                  <a:pt x="578904" y="302121"/>
                </a:moveTo>
                <a:lnTo>
                  <a:pt x="564517" y="302121"/>
                </a:lnTo>
                <a:lnTo>
                  <a:pt x="558614" y="299739"/>
                </a:lnTo>
                <a:lnTo>
                  <a:pt x="553752" y="294977"/>
                </a:lnTo>
                <a:lnTo>
                  <a:pt x="548989" y="290115"/>
                </a:lnTo>
                <a:lnTo>
                  <a:pt x="546608" y="284212"/>
                </a:lnTo>
                <a:lnTo>
                  <a:pt x="546608" y="269924"/>
                </a:lnTo>
                <a:lnTo>
                  <a:pt x="549039" y="263673"/>
                </a:lnTo>
                <a:lnTo>
                  <a:pt x="553901" y="258514"/>
                </a:lnTo>
                <a:lnTo>
                  <a:pt x="558862" y="253355"/>
                </a:lnTo>
                <a:lnTo>
                  <a:pt x="564864" y="250775"/>
                </a:lnTo>
                <a:lnTo>
                  <a:pt x="579251" y="250775"/>
                </a:lnTo>
                <a:lnTo>
                  <a:pt x="585403" y="253305"/>
                </a:lnTo>
                <a:lnTo>
                  <a:pt x="590364" y="258365"/>
                </a:lnTo>
                <a:lnTo>
                  <a:pt x="595325" y="263326"/>
                </a:lnTo>
                <a:lnTo>
                  <a:pt x="597805" y="269478"/>
                </a:lnTo>
                <a:lnTo>
                  <a:pt x="597701" y="284212"/>
                </a:lnTo>
                <a:lnTo>
                  <a:pt x="595275" y="289966"/>
                </a:lnTo>
                <a:lnTo>
                  <a:pt x="585155" y="299690"/>
                </a:lnTo>
                <a:lnTo>
                  <a:pt x="578904" y="302121"/>
                </a:lnTo>
                <a:close/>
              </a:path>
              <a:path w="774700" h="302259">
                <a:moveTo>
                  <a:pt x="677288" y="46136"/>
                </a:moveTo>
                <a:lnTo>
                  <a:pt x="704970" y="0"/>
                </a:lnTo>
                <a:lnTo>
                  <a:pt x="720987" y="1637"/>
                </a:lnTo>
                <a:lnTo>
                  <a:pt x="734959" y="5357"/>
                </a:lnTo>
                <a:lnTo>
                  <a:pt x="770045" y="38955"/>
                </a:lnTo>
                <a:lnTo>
                  <a:pt x="770099" y="39141"/>
                </a:lnTo>
                <a:lnTo>
                  <a:pt x="694353" y="39141"/>
                </a:lnTo>
                <a:lnTo>
                  <a:pt x="686416" y="41473"/>
                </a:lnTo>
                <a:lnTo>
                  <a:pt x="677288" y="46136"/>
                </a:lnTo>
                <a:close/>
              </a:path>
              <a:path w="774700" h="302259">
                <a:moveTo>
                  <a:pt x="710625" y="223242"/>
                </a:moveTo>
                <a:lnTo>
                  <a:pt x="684227" y="190258"/>
                </a:lnTo>
                <a:lnTo>
                  <a:pt x="683836" y="182909"/>
                </a:lnTo>
                <a:lnTo>
                  <a:pt x="684143" y="175738"/>
                </a:lnTo>
                <a:lnTo>
                  <a:pt x="704123" y="129024"/>
                </a:lnTo>
                <a:lnTo>
                  <a:pt x="712709" y="115341"/>
                </a:lnTo>
                <a:lnTo>
                  <a:pt x="720652" y="101593"/>
                </a:lnTo>
                <a:lnTo>
                  <a:pt x="726327" y="89073"/>
                </a:lnTo>
                <a:lnTo>
                  <a:pt x="729731" y="77781"/>
                </a:lnTo>
                <a:lnTo>
                  <a:pt x="730866" y="67716"/>
                </a:lnTo>
                <a:lnTo>
                  <a:pt x="730866" y="58985"/>
                </a:lnTo>
                <a:lnTo>
                  <a:pt x="728137" y="52040"/>
                </a:lnTo>
                <a:lnTo>
                  <a:pt x="722680" y="46880"/>
                </a:lnTo>
                <a:lnTo>
                  <a:pt x="717323" y="41721"/>
                </a:lnTo>
                <a:lnTo>
                  <a:pt x="710129" y="39141"/>
                </a:lnTo>
                <a:lnTo>
                  <a:pt x="770099" y="39141"/>
                </a:lnTo>
                <a:lnTo>
                  <a:pt x="773366" y="50443"/>
                </a:lnTo>
                <a:lnTo>
                  <a:pt x="774473" y="62954"/>
                </a:lnTo>
                <a:lnTo>
                  <a:pt x="774045" y="71558"/>
                </a:lnTo>
                <a:lnTo>
                  <a:pt x="763143" y="109304"/>
                </a:lnTo>
                <a:lnTo>
                  <a:pt x="736968" y="154037"/>
                </a:lnTo>
                <a:lnTo>
                  <a:pt x="724922" y="173784"/>
                </a:lnTo>
                <a:lnTo>
                  <a:pt x="716318" y="190462"/>
                </a:lnTo>
                <a:lnTo>
                  <a:pt x="711155" y="204071"/>
                </a:lnTo>
                <a:lnTo>
                  <a:pt x="709435" y="214610"/>
                </a:lnTo>
                <a:lnTo>
                  <a:pt x="709435" y="216396"/>
                </a:lnTo>
                <a:lnTo>
                  <a:pt x="709832" y="219273"/>
                </a:lnTo>
                <a:lnTo>
                  <a:pt x="710625" y="223242"/>
                </a:lnTo>
                <a:close/>
              </a:path>
              <a:path w="774700" h="302259">
                <a:moveTo>
                  <a:pt x="722680" y="302121"/>
                </a:moveTo>
                <a:lnTo>
                  <a:pt x="708294" y="302121"/>
                </a:lnTo>
                <a:lnTo>
                  <a:pt x="702390" y="299739"/>
                </a:lnTo>
                <a:lnTo>
                  <a:pt x="697528" y="294977"/>
                </a:lnTo>
                <a:lnTo>
                  <a:pt x="692766" y="290115"/>
                </a:lnTo>
                <a:lnTo>
                  <a:pt x="690385" y="284212"/>
                </a:lnTo>
                <a:lnTo>
                  <a:pt x="690385" y="269924"/>
                </a:lnTo>
                <a:lnTo>
                  <a:pt x="692815" y="263673"/>
                </a:lnTo>
                <a:lnTo>
                  <a:pt x="697677" y="258514"/>
                </a:lnTo>
                <a:lnTo>
                  <a:pt x="702638" y="253355"/>
                </a:lnTo>
                <a:lnTo>
                  <a:pt x="708641" y="250775"/>
                </a:lnTo>
                <a:lnTo>
                  <a:pt x="723028" y="250775"/>
                </a:lnTo>
                <a:lnTo>
                  <a:pt x="729179" y="253305"/>
                </a:lnTo>
                <a:lnTo>
                  <a:pt x="734140" y="258365"/>
                </a:lnTo>
                <a:lnTo>
                  <a:pt x="739101" y="263326"/>
                </a:lnTo>
                <a:lnTo>
                  <a:pt x="741581" y="269478"/>
                </a:lnTo>
                <a:lnTo>
                  <a:pt x="741477" y="284212"/>
                </a:lnTo>
                <a:lnTo>
                  <a:pt x="739051" y="289966"/>
                </a:lnTo>
                <a:lnTo>
                  <a:pt x="728931" y="299690"/>
                </a:lnTo>
                <a:lnTo>
                  <a:pt x="722680" y="302121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7" name="object 17"/>
          <p:cNvSpPr/>
          <p:nvPr/>
        </p:nvSpPr>
        <p:spPr>
          <a:xfrm>
            <a:off x="9395078" y="4899693"/>
            <a:ext cx="0" cy="525066"/>
          </a:xfrm>
          <a:custGeom>
            <a:avLst/>
            <a:gdLst/>
            <a:ahLst/>
            <a:cxnLst/>
            <a:rect l="l" t="t" r="r" b="b"/>
            <a:pathLst>
              <a:path h="746759">
                <a:moveTo>
                  <a:pt x="0" y="0"/>
                </a:moveTo>
                <a:lnTo>
                  <a:pt x="0" y="746399"/>
                </a:lnTo>
              </a:path>
            </a:pathLst>
          </a:custGeom>
          <a:ln w="38099">
            <a:solidFill>
              <a:srgbClr val="6F6A5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8" name="object 18"/>
          <p:cNvSpPr/>
          <p:nvPr/>
        </p:nvSpPr>
        <p:spPr>
          <a:xfrm>
            <a:off x="9337434" y="5411110"/>
            <a:ext cx="115286" cy="148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88833" y="541946"/>
            <a:ext cx="3286663" cy="41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881188" y="1815990"/>
            <a:ext cx="8429695" cy="3226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3601701" y="4768461"/>
            <a:ext cx="0" cy="363885"/>
          </a:xfrm>
          <a:custGeom>
            <a:avLst/>
            <a:gdLst/>
            <a:ahLst/>
            <a:cxnLst/>
            <a:rect l="l" t="t" r="r" b="b"/>
            <a:pathLst>
              <a:path h="517525">
                <a:moveTo>
                  <a:pt x="0" y="0"/>
                </a:moveTo>
                <a:lnTo>
                  <a:pt x="0" y="517499"/>
                </a:lnTo>
              </a:path>
            </a:pathLst>
          </a:custGeom>
          <a:ln w="38099">
            <a:solidFill>
              <a:srgbClr val="6F6A5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3544064" y="5118928"/>
            <a:ext cx="115285" cy="148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2071028" y="5354593"/>
            <a:ext cx="2296352" cy="2094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3503888" y="5979699"/>
            <a:ext cx="2775248" cy="2121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4612386" y="4848832"/>
            <a:ext cx="51346" cy="904131"/>
          </a:xfrm>
          <a:custGeom>
            <a:avLst/>
            <a:gdLst/>
            <a:ahLst/>
            <a:cxnLst/>
            <a:rect l="l" t="t" r="r" b="b"/>
            <a:pathLst>
              <a:path w="73025" h="1285875">
                <a:moveTo>
                  <a:pt x="72866" y="0"/>
                </a:moveTo>
                <a:lnTo>
                  <a:pt x="0" y="1285866"/>
                </a:lnTo>
              </a:path>
            </a:pathLst>
          </a:custGeom>
          <a:ln w="38099">
            <a:solidFill>
              <a:srgbClr val="6F6A5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4554814" y="5737059"/>
            <a:ext cx="115144" cy="15066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/>
          <p:nvPr/>
        </p:nvSpPr>
        <p:spPr>
          <a:xfrm>
            <a:off x="7349565" y="5655355"/>
            <a:ext cx="903238" cy="276820"/>
          </a:xfrm>
          <a:custGeom>
            <a:avLst/>
            <a:gdLst/>
            <a:ahLst/>
            <a:cxnLst/>
            <a:rect l="l" t="t" r="r" b="b"/>
            <a:pathLst>
              <a:path w="1284604" h="393700">
                <a:moveTo>
                  <a:pt x="42118" y="294530"/>
                </a:moveTo>
                <a:lnTo>
                  <a:pt x="0" y="294530"/>
                </a:lnTo>
                <a:lnTo>
                  <a:pt x="0" y="0"/>
                </a:lnTo>
                <a:lnTo>
                  <a:pt x="73669" y="0"/>
                </a:lnTo>
                <a:lnTo>
                  <a:pt x="94905" y="1385"/>
                </a:lnTo>
                <a:lnTo>
                  <a:pt x="144660" y="22175"/>
                </a:lnTo>
                <a:lnTo>
                  <a:pt x="157078" y="35867"/>
                </a:lnTo>
                <a:lnTo>
                  <a:pt x="42118" y="35867"/>
                </a:lnTo>
                <a:lnTo>
                  <a:pt x="42118" y="128885"/>
                </a:lnTo>
                <a:lnTo>
                  <a:pt x="156128" y="128885"/>
                </a:lnTo>
                <a:lnTo>
                  <a:pt x="150948" y="135284"/>
                </a:lnTo>
                <a:lnTo>
                  <a:pt x="142428" y="142874"/>
                </a:lnTo>
                <a:lnTo>
                  <a:pt x="132494" y="149274"/>
                </a:lnTo>
                <a:lnTo>
                  <a:pt x="121146" y="154483"/>
                </a:lnTo>
                <a:lnTo>
                  <a:pt x="128168" y="159590"/>
                </a:lnTo>
                <a:lnTo>
                  <a:pt x="135098" y="165534"/>
                </a:lnTo>
                <a:lnTo>
                  <a:pt x="135961" y="166389"/>
                </a:lnTo>
                <a:lnTo>
                  <a:pt x="42118" y="166389"/>
                </a:lnTo>
                <a:lnTo>
                  <a:pt x="42118" y="294530"/>
                </a:lnTo>
                <a:close/>
              </a:path>
              <a:path w="1284604" h="393700">
                <a:moveTo>
                  <a:pt x="156128" y="128885"/>
                </a:moveTo>
                <a:lnTo>
                  <a:pt x="58191" y="128885"/>
                </a:lnTo>
                <a:lnTo>
                  <a:pt x="72935" y="128540"/>
                </a:lnTo>
                <a:lnTo>
                  <a:pt x="85166" y="127508"/>
                </a:lnTo>
                <a:lnTo>
                  <a:pt x="120550" y="106858"/>
                </a:lnTo>
                <a:lnTo>
                  <a:pt x="127248" y="81557"/>
                </a:lnTo>
                <a:lnTo>
                  <a:pt x="126782" y="74795"/>
                </a:lnTo>
                <a:lnTo>
                  <a:pt x="105435" y="43206"/>
                </a:lnTo>
                <a:lnTo>
                  <a:pt x="54768" y="35867"/>
                </a:lnTo>
                <a:lnTo>
                  <a:pt x="157078" y="35867"/>
                </a:lnTo>
                <a:lnTo>
                  <a:pt x="164306" y="48220"/>
                </a:lnTo>
                <a:lnTo>
                  <a:pt x="169217" y="64144"/>
                </a:lnTo>
                <a:lnTo>
                  <a:pt x="170854" y="82004"/>
                </a:lnTo>
                <a:lnTo>
                  <a:pt x="170054" y="94440"/>
                </a:lnTo>
                <a:lnTo>
                  <a:pt x="167654" y="106002"/>
                </a:lnTo>
                <a:lnTo>
                  <a:pt x="163655" y="116690"/>
                </a:lnTo>
                <a:lnTo>
                  <a:pt x="158055" y="126503"/>
                </a:lnTo>
                <a:lnTo>
                  <a:pt x="156128" y="128885"/>
                </a:lnTo>
                <a:close/>
              </a:path>
              <a:path w="1284604" h="393700">
                <a:moveTo>
                  <a:pt x="226962" y="294530"/>
                </a:moveTo>
                <a:lnTo>
                  <a:pt x="176807" y="294530"/>
                </a:lnTo>
                <a:lnTo>
                  <a:pt x="164008" y="275183"/>
                </a:lnTo>
                <a:lnTo>
                  <a:pt x="161478" y="271611"/>
                </a:lnTo>
                <a:lnTo>
                  <a:pt x="153144" y="260002"/>
                </a:lnTo>
                <a:lnTo>
                  <a:pt x="140196" y="238422"/>
                </a:lnTo>
                <a:lnTo>
                  <a:pt x="126057" y="215503"/>
                </a:lnTo>
                <a:lnTo>
                  <a:pt x="94853" y="179486"/>
                </a:lnTo>
                <a:lnTo>
                  <a:pt x="53131" y="166389"/>
                </a:lnTo>
                <a:lnTo>
                  <a:pt x="135961" y="166389"/>
                </a:lnTo>
                <a:lnTo>
                  <a:pt x="164975" y="201848"/>
                </a:lnTo>
                <a:lnTo>
                  <a:pt x="186779" y="235743"/>
                </a:lnTo>
                <a:lnTo>
                  <a:pt x="194062" y="247473"/>
                </a:lnTo>
                <a:lnTo>
                  <a:pt x="200583" y="257658"/>
                </a:lnTo>
                <a:lnTo>
                  <a:pt x="206340" y="266300"/>
                </a:lnTo>
                <a:lnTo>
                  <a:pt x="211335" y="273397"/>
                </a:lnTo>
                <a:lnTo>
                  <a:pt x="226962" y="294530"/>
                </a:lnTo>
                <a:close/>
              </a:path>
              <a:path w="1284604" h="393700">
                <a:moveTo>
                  <a:pt x="340253" y="297507"/>
                </a:moveTo>
                <a:lnTo>
                  <a:pt x="298981" y="290056"/>
                </a:lnTo>
                <a:lnTo>
                  <a:pt x="263057" y="259146"/>
                </a:lnTo>
                <a:lnTo>
                  <a:pt x="247682" y="224283"/>
                </a:lnTo>
                <a:lnTo>
                  <a:pt x="244705" y="196453"/>
                </a:lnTo>
                <a:lnTo>
                  <a:pt x="246268" y="175384"/>
                </a:lnTo>
                <a:lnTo>
                  <a:pt x="269708" y="124569"/>
                </a:lnTo>
                <a:lnTo>
                  <a:pt x="315808" y="98477"/>
                </a:lnTo>
                <a:lnTo>
                  <a:pt x="334895" y="96738"/>
                </a:lnTo>
                <a:lnTo>
                  <a:pt x="353191" y="98431"/>
                </a:lnTo>
                <a:lnTo>
                  <a:pt x="369535" y="103509"/>
                </a:lnTo>
                <a:lnTo>
                  <a:pt x="383924" y="111974"/>
                </a:lnTo>
                <a:lnTo>
                  <a:pt x="396361" y="123825"/>
                </a:lnTo>
                <a:lnTo>
                  <a:pt x="400678" y="130075"/>
                </a:lnTo>
                <a:lnTo>
                  <a:pt x="334895" y="130075"/>
                </a:lnTo>
                <a:lnTo>
                  <a:pt x="325016" y="130857"/>
                </a:lnTo>
                <a:lnTo>
                  <a:pt x="290135" y="157608"/>
                </a:lnTo>
                <a:lnTo>
                  <a:pt x="283847" y="177998"/>
                </a:lnTo>
                <a:lnTo>
                  <a:pt x="418220" y="177998"/>
                </a:lnTo>
                <a:lnTo>
                  <a:pt x="419429" y="196006"/>
                </a:lnTo>
                <a:lnTo>
                  <a:pt x="419429" y="200917"/>
                </a:lnTo>
                <a:lnTo>
                  <a:pt x="283103" y="200917"/>
                </a:lnTo>
                <a:lnTo>
                  <a:pt x="284823" y="214126"/>
                </a:lnTo>
                <a:lnTo>
                  <a:pt x="310952" y="252431"/>
                </a:lnTo>
                <a:lnTo>
                  <a:pt x="346057" y="261639"/>
                </a:lnTo>
                <a:lnTo>
                  <a:pt x="416155" y="261639"/>
                </a:lnTo>
                <a:lnTo>
                  <a:pt x="416155" y="275629"/>
                </a:lnTo>
                <a:lnTo>
                  <a:pt x="381032" y="292447"/>
                </a:lnTo>
                <a:lnTo>
                  <a:pt x="351564" y="297191"/>
                </a:lnTo>
                <a:lnTo>
                  <a:pt x="340253" y="297507"/>
                </a:lnTo>
                <a:close/>
              </a:path>
              <a:path w="1284604" h="393700">
                <a:moveTo>
                  <a:pt x="418220" y="177998"/>
                </a:moveTo>
                <a:lnTo>
                  <a:pt x="381478" y="177998"/>
                </a:lnTo>
                <a:lnTo>
                  <a:pt x="380064" y="167133"/>
                </a:lnTo>
                <a:lnTo>
                  <a:pt x="377311" y="157608"/>
                </a:lnTo>
                <a:lnTo>
                  <a:pt x="344708" y="130857"/>
                </a:lnTo>
                <a:lnTo>
                  <a:pt x="334895" y="130075"/>
                </a:lnTo>
                <a:lnTo>
                  <a:pt x="400678" y="130075"/>
                </a:lnTo>
                <a:lnTo>
                  <a:pt x="406453" y="138438"/>
                </a:lnTo>
                <a:lnTo>
                  <a:pt x="413662" y="155339"/>
                </a:lnTo>
                <a:lnTo>
                  <a:pt x="417987" y="174528"/>
                </a:lnTo>
                <a:lnTo>
                  <a:pt x="418220" y="177998"/>
                </a:lnTo>
                <a:close/>
              </a:path>
              <a:path w="1284604" h="393700">
                <a:moveTo>
                  <a:pt x="416155" y="261639"/>
                </a:moveTo>
                <a:lnTo>
                  <a:pt x="346057" y="261639"/>
                </a:lnTo>
                <a:lnTo>
                  <a:pt x="364670" y="260160"/>
                </a:lnTo>
                <a:lnTo>
                  <a:pt x="382557" y="255723"/>
                </a:lnTo>
                <a:lnTo>
                  <a:pt x="399719" y="248329"/>
                </a:lnTo>
                <a:lnTo>
                  <a:pt x="416155" y="237976"/>
                </a:lnTo>
                <a:lnTo>
                  <a:pt x="416155" y="261639"/>
                </a:lnTo>
                <a:close/>
              </a:path>
              <a:path w="1284604" h="393700">
                <a:moveTo>
                  <a:pt x="524887" y="393352"/>
                </a:moveTo>
                <a:lnTo>
                  <a:pt x="471979" y="384060"/>
                </a:lnTo>
                <a:lnTo>
                  <a:pt x="439981" y="357485"/>
                </a:lnTo>
                <a:lnTo>
                  <a:pt x="433805" y="332482"/>
                </a:lnTo>
                <a:lnTo>
                  <a:pt x="436846" y="314520"/>
                </a:lnTo>
                <a:lnTo>
                  <a:pt x="445971" y="300074"/>
                </a:lnTo>
                <a:lnTo>
                  <a:pt x="461180" y="289145"/>
                </a:lnTo>
                <a:lnTo>
                  <a:pt x="482471" y="281731"/>
                </a:lnTo>
                <a:lnTo>
                  <a:pt x="474007" y="275499"/>
                </a:lnTo>
                <a:lnTo>
                  <a:pt x="467961" y="269304"/>
                </a:lnTo>
                <a:lnTo>
                  <a:pt x="464333" y="263146"/>
                </a:lnTo>
                <a:lnTo>
                  <a:pt x="463212" y="257472"/>
                </a:lnTo>
                <a:lnTo>
                  <a:pt x="463124" y="250874"/>
                </a:lnTo>
                <a:lnTo>
                  <a:pt x="465902" y="245268"/>
                </a:lnTo>
                <a:lnTo>
                  <a:pt x="477014" y="235148"/>
                </a:lnTo>
                <a:lnTo>
                  <a:pt x="484505" y="231378"/>
                </a:lnTo>
                <a:lnTo>
                  <a:pt x="493931" y="228897"/>
                </a:lnTo>
                <a:lnTo>
                  <a:pt x="475179" y="217977"/>
                </a:lnTo>
                <a:lnTo>
                  <a:pt x="461784" y="204117"/>
                </a:lnTo>
                <a:lnTo>
                  <a:pt x="453748" y="187318"/>
                </a:lnTo>
                <a:lnTo>
                  <a:pt x="451069" y="167580"/>
                </a:lnTo>
                <a:lnTo>
                  <a:pt x="452483" y="152911"/>
                </a:lnTo>
                <a:lnTo>
                  <a:pt x="473691" y="118616"/>
                </a:lnTo>
                <a:lnTo>
                  <a:pt x="517055" y="101733"/>
                </a:lnTo>
                <a:lnTo>
                  <a:pt x="535603" y="100607"/>
                </a:lnTo>
                <a:lnTo>
                  <a:pt x="615524" y="100607"/>
                </a:lnTo>
                <a:lnTo>
                  <a:pt x="615524" y="130522"/>
                </a:lnTo>
                <a:lnTo>
                  <a:pt x="576382" y="130522"/>
                </a:lnTo>
                <a:lnTo>
                  <a:pt x="579536" y="133945"/>
                </a:lnTo>
                <a:lnTo>
                  <a:pt x="523250" y="133945"/>
                </a:lnTo>
                <a:lnTo>
                  <a:pt x="515725" y="134605"/>
                </a:lnTo>
                <a:lnTo>
                  <a:pt x="486285" y="162566"/>
                </a:lnTo>
                <a:lnTo>
                  <a:pt x="485597" y="169664"/>
                </a:lnTo>
                <a:lnTo>
                  <a:pt x="486267" y="176854"/>
                </a:lnTo>
                <a:lnTo>
                  <a:pt x="515707" y="203727"/>
                </a:lnTo>
                <a:lnTo>
                  <a:pt x="523548" y="204341"/>
                </a:lnTo>
                <a:lnTo>
                  <a:pt x="587041" y="204341"/>
                </a:lnTo>
                <a:lnTo>
                  <a:pt x="583219" y="210024"/>
                </a:lnTo>
                <a:lnTo>
                  <a:pt x="547733" y="232581"/>
                </a:lnTo>
                <a:lnTo>
                  <a:pt x="521018" y="237976"/>
                </a:lnTo>
                <a:lnTo>
                  <a:pt x="511577" y="240143"/>
                </a:lnTo>
                <a:lnTo>
                  <a:pt x="504833" y="243371"/>
                </a:lnTo>
                <a:lnTo>
                  <a:pt x="500787" y="247659"/>
                </a:lnTo>
                <a:lnTo>
                  <a:pt x="499438" y="253007"/>
                </a:lnTo>
                <a:lnTo>
                  <a:pt x="499438" y="257472"/>
                </a:lnTo>
                <a:lnTo>
                  <a:pt x="536943" y="273099"/>
                </a:lnTo>
                <a:lnTo>
                  <a:pt x="553137" y="276764"/>
                </a:lnTo>
                <a:lnTo>
                  <a:pt x="566150" y="280020"/>
                </a:lnTo>
                <a:lnTo>
                  <a:pt x="601236" y="297953"/>
                </a:lnTo>
                <a:lnTo>
                  <a:pt x="605879" y="303609"/>
                </a:lnTo>
                <a:lnTo>
                  <a:pt x="514172" y="303609"/>
                </a:lnTo>
                <a:lnTo>
                  <a:pt x="504870" y="304120"/>
                </a:lnTo>
                <a:lnTo>
                  <a:pt x="470119" y="324296"/>
                </a:lnTo>
                <a:lnTo>
                  <a:pt x="470119" y="332928"/>
                </a:lnTo>
                <a:lnTo>
                  <a:pt x="473486" y="346016"/>
                </a:lnTo>
                <a:lnTo>
                  <a:pt x="483588" y="355364"/>
                </a:lnTo>
                <a:lnTo>
                  <a:pt x="500424" y="360973"/>
                </a:lnTo>
                <a:lnTo>
                  <a:pt x="523995" y="362842"/>
                </a:lnTo>
                <a:lnTo>
                  <a:pt x="605077" y="362842"/>
                </a:lnTo>
                <a:lnTo>
                  <a:pt x="601264" y="367949"/>
                </a:lnTo>
                <a:lnTo>
                  <a:pt x="590521" y="376832"/>
                </a:lnTo>
                <a:lnTo>
                  <a:pt x="577210" y="384060"/>
                </a:lnTo>
                <a:lnTo>
                  <a:pt x="561834" y="389222"/>
                </a:lnTo>
                <a:lnTo>
                  <a:pt x="544393" y="392320"/>
                </a:lnTo>
                <a:lnTo>
                  <a:pt x="524887" y="393352"/>
                </a:lnTo>
                <a:close/>
              </a:path>
              <a:path w="1284604" h="393700">
                <a:moveTo>
                  <a:pt x="587041" y="204341"/>
                </a:moveTo>
                <a:lnTo>
                  <a:pt x="523548" y="204341"/>
                </a:lnTo>
                <a:lnTo>
                  <a:pt x="531380" y="203717"/>
                </a:lnTo>
                <a:lnTo>
                  <a:pt x="538505" y="201848"/>
                </a:lnTo>
                <a:lnTo>
                  <a:pt x="561499" y="169366"/>
                </a:lnTo>
                <a:lnTo>
                  <a:pt x="560811" y="162092"/>
                </a:lnTo>
                <a:lnTo>
                  <a:pt x="531092" y="134577"/>
                </a:lnTo>
                <a:lnTo>
                  <a:pt x="523250" y="133945"/>
                </a:lnTo>
                <a:lnTo>
                  <a:pt x="579536" y="133945"/>
                </a:lnTo>
                <a:lnTo>
                  <a:pt x="596623" y="165149"/>
                </a:lnTo>
                <a:lnTo>
                  <a:pt x="596623" y="173384"/>
                </a:lnTo>
                <a:lnTo>
                  <a:pt x="596074" y="180881"/>
                </a:lnTo>
                <a:lnTo>
                  <a:pt x="594427" y="188341"/>
                </a:lnTo>
                <a:lnTo>
                  <a:pt x="591683" y="195764"/>
                </a:lnTo>
                <a:lnTo>
                  <a:pt x="587842" y="203150"/>
                </a:lnTo>
                <a:lnTo>
                  <a:pt x="587041" y="204341"/>
                </a:lnTo>
                <a:close/>
              </a:path>
              <a:path w="1284604" h="393700">
                <a:moveTo>
                  <a:pt x="605077" y="362842"/>
                </a:moveTo>
                <a:lnTo>
                  <a:pt x="523995" y="362842"/>
                </a:lnTo>
                <a:lnTo>
                  <a:pt x="536068" y="362368"/>
                </a:lnTo>
                <a:lnTo>
                  <a:pt x="546691" y="360945"/>
                </a:lnTo>
                <a:lnTo>
                  <a:pt x="555862" y="358573"/>
                </a:lnTo>
                <a:lnTo>
                  <a:pt x="563583" y="355252"/>
                </a:lnTo>
                <a:lnTo>
                  <a:pt x="572909" y="350291"/>
                </a:lnTo>
                <a:lnTo>
                  <a:pt x="577573" y="343247"/>
                </a:lnTo>
                <a:lnTo>
                  <a:pt x="577573" y="334119"/>
                </a:lnTo>
                <a:lnTo>
                  <a:pt x="539584" y="305730"/>
                </a:lnTo>
                <a:lnTo>
                  <a:pt x="514172" y="303609"/>
                </a:lnTo>
                <a:lnTo>
                  <a:pt x="605879" y="303609"/>
                </a:lnTo>
                <a:lnTo>
                  <a:pt x="607292" y="305330"/>
                </a:lnTo>
                <a:lnTo>
                  <a:pt x="611617" y="313618"/>
                </a:lnTo>
                <a:lnTo>
                  <a:pt x="614212" y="322817"/>
                </a:lnTo>
                <a:lnTo>
                  <a:pt x="615077" y="332928"/>
                </a:lnTo>
                <a:lnTo>
                  <a:pt x="613535" y="346016"/>
                </a:lnTo>
                <a:lnTo>
                  <a:pt x="608938" y="357671"/>
                </a:lnTo>
                <a:lnTo>
                  <a:pt x="605077" y="362842"/>
                </a:lnTo>
                <a:close/>
              </a:path>
              <a:path w="1284604" h="393700">
                <a:moveTo>
                  <a:pt x="709587" y="297953"/>
                </a:moveTo>
                <a:lnTo>
                  <a:pt x="668389" y="283712"/>
                </a:lnTo>
                <a:lnTo>
                  <a:pt x="646372" y="242924"/>
                </a:lnTo>
                <a:lnTo>
                  <a:pt x="644400" y="211633"/>
                </a:lnTo>
                <a:lnTo>
                  <a:pt x="644400" y="100607"/>
                </a:lnTo>
                <a:lnTo>
                  <a:pt x="682798" y="100607"/>
                </a:lnTo>
                <a:lnTo>
                  <a:pt x="682815" y="211633"/>
                </a:lnTo>
                <a:lnTo>
                  <a:pt x="683337" y="225362"/>
                </a:lnTo>
                <a:lnTo>
                  <a:pt x="703522" y="263090"/>
                </a:lnTo>
                <a:lnTo>
                  <a:pt x="722237" y="266104"/>
                </a:lnTo>
                <a:lnTo>
                  <a:pt x="807218" y="266104"/>
                </a:lnTo>
                <a:lnTo>
                  <a:pt x="807218" y="269825"/>
                </a:lnTo>
                <a:lnTo>
                  <a:pt x="768821" y="269825"/>
                </a:lnTo>
                <a:lnTo>
                  <a:pt x="762495" y="276150"/>
                </a:lnTo>
                <a:lnTo>
                  <a:pt x="755724" y="281731"/>
                </a:lnTo>
                <a:lnTo>
                  <a:pt x="717400" y="297498"/>
                </a:lnTo>
                <a:lnTo>
                  <a:pt x="709587" y="297953"/>
                </a:lnTo>
                <a:close/>
              </a:path>
              <a:path w="1284604" h="393700">
                <a:moveTo>
                  <a:pt x="807218" y="266104"/>
                </a:moveTo>
                <a:lnTo>
                  <a:pt x="722237" y="266104"/>
                </a:lnTo>
                <a:lnTo>
                  <a:pt x="735418" y="264430"/>
                </a:lnTo>
                <a:lnTo>
                  <a:pt x="747575" y="259407"/>
                </a:lnTo>
                <a:lnTo>
                  <a:pt x="758710" y="251035"/>
                </a:lnTo>
                <a:lnTo>
                  <a:pt x="768821" y="239315"/>
                </a:lnTo>
                <a:lnTo>
                  <a:pt x="768821" y="100607"/>
                </a:lnTo>
                <a:lnTo>
                  <a:pt x="807218" y="100607"/>
                </a:lnTo>
                <a:lnTo>
                  <a:pt x="807218" y="266104"/>
                </a:lnTo>
                <a:close/>
              </a:path>
              <a:path w="1284604" h="393700">
                <a:moveTo>
                  <a:pt x="807218" y="294530"/>
                </a:moveTo>
                <a:lnTo>
                  <a:pt x="768821" y="294530"/>
                </a:lnTo>
                <a:lnTo>
                  <a:pt x="768821" y="269825"/>
                </a:lnTo>
                <a:lnTo>
                  <a:pt x="807218" y="269825"/>
                </a:lnTo>
                <a:lnTo>
                  <a:pt x="807218" y="294530"/>
                </a:lnTo>
                <a:close/>
              </a:path>
              <a:path w="1284604" h="393700">
                <a:moveTo>
                  <a:pt x="900310" y="294530"/>
                </a:moveTo>
                <a:lnTo>
                  <a:pt x="861912" y="294530"/>
                </a:lnTo>
                <a:lnTo>
                  <a:pt x="861912" y="0"/>
                </a:lnTo>
                <a:lnTo>
                  <a:pt x="900310" y="0"/>
                </a:lnTo>
                <a:lnTo>
                  <a:pt x="900310" y="294530"/>
                </a:lnTo>
                <a:close/>
              </a:path>
              <a:path w="1284604" h="393700">
                <a:moveTo>
                  <a:pt x="943769" y="165050"/>
                </a:moveTo>
                <a:lnTo>
                  <a:pt x="943769" y="123080"/>
                </a:lnTo>
                <a:lnTo>
                  <a:pt x="956159" y="111555"/>
                </a:lnTo>
                <a:lnTo>
                  <a:pt x="971005" y="103323"/>
                </a:lnTo>
                <a:lnTo>
                  <a:pt x="988306" y="98384"/>
                </a:lnTo>
                <a:lnTo>
                  <a:pt x="1008063" y="96738"/>
                </a:lnTo>
                <a:lnTo>
                  <a:pt x="1022993" y="97770"/>
                </a:lnTo>
                <a:lnTo>
                  <a:pt x="1058516" y="113258"/>
                </a:lnTo>
                <a:lnTo>
                  <a:pt x="1072914" y="132605"/>
                </a:lnTo>
                <a:lnTo>
                  <a:pt x="1004938" y="132605"/>
                </a:lnTo>
                <a:lnTo>
                  <a:pt x="989339" y="134633"/>
                </a:lnTo>
                <a:lnTo>
                  <a:pt x="973944" y="140717"/>
                </a:lnTo>
                <a:lnTo>
                  <a:pt x="958755" y="150855"/>
                </a:lnTo>
                <a:lnTo>
                  <a:pt x="943769" y="165050"/>
                </a:lnTo>
                <a:close/>
              </a:path>
              <a:path w="1284604" h="393700">
                <a:moveTo>
                  <a:pt x="987376" y="297507"/>
                </a:moveTo>
                <a:lnTo>
                  <a:pt x="947732" y="276987"/>
                </a:lnTo>
                <a:lnTo>
                  <a:pt x="940198" y="250477"/>
                </a:lnTo>
                <a:lnTo>
                  <a:pt x="941016" y="241566"/>
                </a:lnTo>
                <a:lnTo>
                  <a:pt x="969293" y="204787"/>
                </a:lnTo>
                <a:lnTo>
                  <a:pt x="1039912" y="177998"/>
                </a:lnTo>
                <a:lnTo>
                  <a:pt x="1039789" y="166715"/>
                </a:lnTo>
                <a:lnTo>
                  <a:pt x="1037726" y="152279"/>
                </a:lnTo>
                <a:lnTo>
                  <a:pt x="1031169" y="141349"/>
                </a:lnTo>
                <a:lnTo>
                  <a:pt x="1020239" y="134791"/>
                </a:lnTo>
                <a:lnTo>
                  <a:pt x="1004938" y="132605"/>
                </a:lnTo>
                <a:lnTo>
                  <a:pt x="1072914" y="132605"/>
                </a:lnTo>
                <a:lnTo>
                  <a:pt x="1077566" y="198536"/>
                </a:lnTo>
                <a:lnTo>
                  <a:pt x="1039912" y="198536"/>
                </a:lnTo>
                <a:lnTo>
                  <a:pt x="1014165" y="208508"/>
                </a:lnTo>
                <a:lnTo>
                  <a:pt x="980976" y="229542"/>
                </a:lnTo>
                <a:lnTo>
                  <a:pt x="978298" y="236091"/>
                </a:lnTo>
                <a:lnTo>
                  <a:pt x="978298" y="251966"/>
                </a:lnTo>
                <a:lnTo>
                  <a:pt x="980877" y="258514"/>
                </a:lnTo>
                <a:lnTo>
                  <a:pt x="991196" y="268634"/>
                </a:lnTo>
                <a:lnTo>
                  <a:pt x="997844" y="271164"/>
                </a:lnTo>
                <a:lnTo>
                  <a:pt x="1106141" y="271164"/>
                </a:lnTo>
                <a:lnTo>
                  <a:pt x="1106141" y="278457"/>
                </a:lnTo>
                <a:lnTo>
                  <a:pt x="1039466" y="278457"/>
                </a:lnTo>
                <a:lnTo>
                  <a:pt x="1027057" y="286791"/>
                </a:lnTo>
                <a:lnTo>
                  <a:pt x="1014240" y="292744"/>
                </a:lnTo>
                <a:lnTo>
                  <a:pt x="1001012" y="296316"/>
                </a:lnTo>
                <a:lnTo>
                  <a:pt x="987376" y="297507"/>
                </a:lnTo>
                <a:close/>
              </a:path>
              <a:path w="1284604" h="393700">
                <a:moveTo>
                  <a:pt x="1106141" y="271164"/>
                </a:moveTo>
                <a:lnTo>
                  <a:pt x="1005980" y="271164"/>
                </a:lnTo>
                <a:lnTo>
                  <a:pt x="1014965" y="270225"/>
                </a:lnTo>
                <a:lnTo>
                  <a:pt x="1023616" y="267406"/>
                </a:lnTo>
                <a:lnTo>
                  <a:pt x="1031931" y="262709"/>
                </a:lnTo>
                <a:lnTo>
                  <a:pt x="1039912" y="256133"/>
                </a:lnTo>
                <a:lnTo>
                  <a:pt x="1039912" y="198536"/>
                </a:lnTo>
                <a:lnTo>
                  <a:pt x="1077566" y="198536"/>
                </a:lnTo>
                <a:lnTo>
                  <a:pt x="1077566" y="266997"/>
                </a:lnTo>
                <a:lnTo>
                  <a:pt x="1079848" y="270271"/>
                </a:lnTo>
                <a:lnTo>
                  <a:pt x="1106141" y="270271"/>
                </a:lnTo>
                <a:lnTo>
                  <a:pt x="1106141" y="271164"/>
                </a:lnTo>
                <a:close/>
              </a:path>
              <a:path w="1284604" h="393700">
                <a:moveTo>
                  <a:pt x="1106141" y="270271"/>
                </a:moveTo>
                <a:lnTo>
                  <a:pt x="1089075" y="270271"/>
                </a:lnTo>
                <a:lnTo>
                  <a:pt x="1096318" y="266848"/>
                </a:lnTo>
                <a:lnTo>
                  <a:pt x="1106141" y="260002"/>
                </a:lnTo>
                <a:lnTo>
                  <a:pt x="1106141" y="270271"/>
                </a:lnTo>
                <a:close/>
              </a:path>
              <a:path w="1284604" h="393700">
                <a:moveTo>
                  <a:pt x="1074391" y="297953"/>
                </a:moveTo>
                <a:lnTo>
                  <a:pt x="1068636" y="297953"/>
                </a:lnTo>
                <a:lnTo>
                  <a:pt x="1057549" y="296735"/>
                </a:lnTo>
                <a:lnTo>
                  <a:pt x="1048991" y="293079"/>
                </a:lnTo>
                <a:lnTo>
                  <a:pt x="1042963" y="286987"/>
                </a:lnTo>
                <a:lnTo>
                  <a:pt x="1039466" y="278457"/>
                </a:lnTo>
                <a:lnTo>
                  <a:pt x="1106141" y="278457"/>
                </a:lnTo>
                <a:lnTo>
                  <a:pt x="1106141" y="283368"/>
                </a:lnTo>
                <a:lnTo>
                  <a:pt x="1097410" y="289024"/>
                </a:lnTo>
                <a:lnTo>
                  <a:pt x="1090415" y="292844"/>
                </a:lnTo>
                <a:lnTo>
                  <a:pt x="1085156" y="294828"/>
                </a:lnTo>
                <a:lnTo>
                  <a:pt x="1079898" y="296912"/>
                </a:lnTo>
                <a:lnTo>
                  <a:pt x="1074391" y="297953"/>
                </a:lnTo>
                <a:close/>
              </a:path>
              <a:path w="1284604" h="393700">
                <a:moveTo>
                  <a:pt x="1200323" y="145107"/>
                </a:moveTo>
                <a:lnTo>
                  <a:pt x="1181154" y="145107"/>
                </a:lnTo>
                <a:lnTo>
                  <a:pt x="1183238" y="141684"/>
                </a:lnTo>
                <a:lnTo>
                  <a:pt x="1197153" y="122020"/>
                </a:lnTo>
                <a:lnTo>
                  <a:pt x="1211069" y="107974"/>
                </a:lnTo>
                <a:lnTo>
                  <a:pt x="1224984" y="99547"/>
                </a:lnTo>
                <a:lnTo>
                  <a:pt x="1238899" y="96738"/>
                </a:lnTo>
                <a:lnTo>
                  <a:pt x="1249885" y="98114"/>
                </a:lnTo>
                <a:lnTo>
                  <a:pt x="1261112" y="102244"/>
                </a:lnTo>
                <a:lnTo>
                  <a:pt x="1272581" y="109128"/>
                </a:lnTo>
                <a:lnTo>
                  <a:pt x="1284292" y="118764"/>
                </a:lnTo>
                <a:lnTo>
                  <a:pt x="1275425" y="133498"/>
                </a:lnTo>
                <a:lnTo>
                  <a:pt x="1226844" y="133498"/>
                </a:lnTo>
                <a:lnTo>
                  <a:pt x="1217915" y="134605"/>
                </a:lnTo>
                <a:lnTo>
                  <a:pt x="1209580" y="137926"/>
                </a:lnTo>
                <a:lnTo>
                  <a:pt x="1201841" y="143461"/>
                </a:lnTo>
                <a:lnTo>
                  <a:pt x="1200323" y="145107"/>
                </a:lnTo>
                <a:close/>
              </a:path>
              <a:path w="1284604" h="393700">
                <a:moveTo>
                  <a:pt x="1181154" y="294530"/>
                </a:moveTo>
                <a:lnTo>
                  <a:pt x="1142608" y="294530"/>
                </a:lnTo>
                <a:lnTo>
                  <a:pt x="1142608" y="100607"/>
                </a:lnTo>
                <a:lnTo>
                  <a:pt x="1181154" y="100607"/>
                </a:lnTo>
                <a:lnTo>
                  <a:pt x="1181154" y="145107"/>
                </a:lnTo>
                <a:lnTo>
                  <a:pt x="1200323" y="145107"/>
                </a:lnTo>
                <a:lnTo>
                  <a:pt x="1182000" y="181458"/>
                </a:lnTo>
                <a:lnTo>
                  <a:pt x="1181154" y="193178"/>
                </a:lnTo>
                <a:lnTo>
                  <a:pt x="1181154" y="294530"/>
                </a:lnTo>
                <a:close/>
              </a:path>
              <a:path w="1284604" h="393700">
                <a:moveTo>
                  <a:pt x="1264051" y="152399"/>
                </a:moveTo>
                <a:lnTo>
                  <a:pt x="1254191" y="144130"/>
                </a:lnTo>
                <a:lnTo>
                  <a:pt x="1244704" y="138224"/>
                </a:lnTo>
                <a:lnTo>
                  <a:pt x="1235588" y="134680"/>
                </a:lnTo>
                <a:lnTo>
                  <a:pt x="1226844" y="133498"/>
                </a:lnTo>
                <a:lnTo>
                  <a:pt x="1275425" y="133498"/>
                </a:lnTo>
                <a:lnTo>
                  <a:pt x="1264051" y="152399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1" name="object 11"/>
          <p:cNvSpPr/>
          <p:nvPr/>
        </p:nvSpPr>
        <p:spPr>
          <a:xfrm>
            <a:off x="7101946" y="6014392"/>
            <a:ext cx="1369140" cy="2791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2" name="object 12"/>
          <p:cNvSpPr/>
          <p:nvPr/>
        </p:nvSpPr>
        <p:spPr>
          <a:xfrm>
            <a:off x="8125963" y="4837526"/>
            <a:ext cx="313879" cy="670619"/>
          </a:xfrm>
          <a:custGeom>
            <a:avLst/>
            <a:gdLst/>
            <a:ahLst/>
            <a:cxnLst/>
            <a:rect l="l" t="t" r="r" b="b"/>
            <a:pathLst>
              <a:path w="446404" h="953770">
                <a:moveTo>
                  <a:pt x="445855" y="0"/>
                </a:moveTo>
                <a:lnTo>
                  <a:pt x="0" y="953327"/>
                </a:lnTo>
              </a:path>
            </a:pathLst>
          </a:custGeom>
          <a:ln w="38099">
            <a:solidFill>
              <a:srgbClr val="6F6A5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3" name="object 13"/>
          <p:cNvSpPr/>
          <p:nvPr/>
        </p:nvSpPr>
        <p:spPr>
          <a:xfrm>
            <a:off x="8061072" y="5475694"/>
            <a:ext cx="118373" cy="15565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4" name="object 14"/>
          <p:cNvSpPr/>
          <p:nvPr/>
        </p:nvSpPr>
        <p:spPr>
          <a:xfrm>
            <a:off x="1937486" y="1307819"/>
            <a:ext cx="2949166" cy="21211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5" name="object 15"/>
          <p:cNvSpPr/>
          <p:nvPr/>
        </p:nvSpPr>
        <p:spPr>
          <a:xfrm>
            <a:off x="7277398" y="1301008"/>
            <a:ext cx="2981462" cy="20949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6" name="object 16"/>
          <p:cNvSpPr/>
          <p:nvPr/>
        </p:nvSpPr>
        <p:spPr>
          <a:xfrm>
            <a:off x="9063917" y="5652431"/>
            <a:ext cx="905917" cy="212527"/>
          </a:xfrm>
          <a:custGeom>
            <a:avLst/>
            <a:gdLst/>
            <a:ahLst/>
            <a:cxnLst/>
            <a:rect l="l" t="t" r="r" b="b"/>
            <a:pathLst>
              <a:path w="1288415" h="302259">
                <a:moveTo>
                  <a:pt x="155376" y="302121"/>
                </a:moveTo>
                <a:lnTo>
                  <a:pt x="94357" y="291442"/>
                </a:lnTo>
                <a:lnTo>
                  <a:pt x="44350" y="259407"/>
                </a:lnTo>
                <a:lnTo>
                  <a:pt x="11087" y="211298"/>
                </a:lnTo>
                <a:lnTo>
                  <a:pt x="0" y="152399"/>
                </a:lnTo>
                <a:lnTo>
                  <a:pt x="2790" y="120857"/>
                </a:lnTo>
                <a:lnTo>
                  <a:pt x="25114" y="66312"/>
                </a:lnTo>
                <a:lnTo>
                  <a:pt x="68516" y="24361"/>
                </a:lnTo>
                <a:lnTo>
                  <a:pt x="125071" y="2706"/>
                </a:lnTo>
                <a:lnTo>
                  <a:pt x="157757" y="0"/>
                </a:lnTo>
                <a:lnTo>
                  <a:pt x="190481" y="2706"/>
                </a:lnTo>
                <a:lnTo>
                  <a:pt x="220340" y="10827"/>
                </a:lnTo>
                <a:lnTo>
                  <a:pt x="247333" y="24361"/>
                </a:lnTo>
                <a:lnTo>
                  <a:pt x="267292" y="40034"/>
                </a:lnTo>
                <a:lnTo>
                  <a:pt x="159394" y="40034"/>
                </a:lnTo>
                <a:lnTo>
                  <a:pt x="135219" y="42016"/>
                </a:lnTo>
                <a:lnTo>
                  <a:pt x="93622" y="57866"/>
                </a:lnTo>
                <a:lnTo>
                  <a:pt x="62005" y="88608"/>
                </a:lnTo>
                <a:lnTo>
                  <a:pt x="45783" y="128940"/>
                </a:lnTo>
                <a:lnTo>
                  <a:pt x="43755" y="152399"/>
                </a:lnTo>
                <a:lnTo>
                  <a:pt x="45792" y="175217"/>
                </a:lnTo>
                <a:lnTo>
                  <a:pt x="62089" y="214879"/>
                </a:lnTo>
                <a:lnTo>
                  <a:pt x="93743" y="245529"/>
                </a:lnTo>
                <a:lnTo>
                  <a:pt x="134670" y="261304"/>
                </a:lnTo>
                <a:lnTo>
                  <a:pt x="158204" y="263276"/>
                </a:lnTo>
                <a:lnTo>
                  <a:pt x="265959" y="263276"/>
                </a:lnTo>
                <a:lnTo>
                  <a:pt x="246598" y="278094"/>
                </a:lnTo>
                <a:lnTo>
                  <a:pt x="219186" y="291442"/>
                </a:lnTo>
                <a:lnTo>
                  <a:pt x="188779" y="299451"/>
                </a:lnTo>
                <a:lnTo>
                  <a:pt x="155376" y="302121"/>
                </a:lnTo>
                <a:close/>
              </a:path>
              <a:path w="1288415" h="302259">
                <a:moveTo>
                  <a:pt x="265959" y="263276"/>
                </a:moveTo>
                <a:lnTo>
                  <a:pt x="158204" y="263276"/>
                </a:lnTo>
                <a:lnTo>
                  <a:pt x="181821" y="261267"/>
                </a:lnTo>
                <a:lnTo>
                  <a:pt x="203410" y="255240"/>
                </a:lnTo>
                <a:lnTo>
                  <a:pt x="240506" y="231130"/>
                </a:lnTo>
                <a:lnTo>
                  <a:pt x="265286" y="194890"/>
                </a:lnTo>
                <a:lnTo>
                  <a:pt x="273546" y="150762"/>
                </a:lnTo>
                <a:lnTo>
                  <a:pt x="271481" y="128261"/>
                </a:lnTo>
                <a:lnTo>
                  <a:pt x="254961" y="88896"/>
                </a:lnTo>
                <a:lnTo>
                  <a:pt x="223046" y="58033"/>
                </a:lnTo>
                <a:lnTo>
                  <a:pt x="182491" y="42034"/>
                </a:lnTo>
                <a:lnTo>
                  <a:pt x="159394" y="40034"/>
                </a:lnTo>
                <a:lnTo>
                  <a:pt x="267292" y="40034"/>
                </a:lnTo>
                <a:lnTo>
                  <a:pt x="305506" y="91938"/>
                </a:lnTo>
                <a:lnTo>
                  <a:pt x="316787" y="150762"/>
                </a:lnTo>
                <a:lnTo>
                  <a:pt x="316773" y="152399"/>
                </a:lnTo>
                <a:lnTo>
                  <a:pt x="313990" y="182695"/>
                </a:lnTo>
                <a:lnTo>
                  <a:pt x="305395" y="211075"/>
                </a:lnTo>
                <a:lnTo>
                  <a:pt x="291070" y="236646"/>
                </a:lnTo>
                <a:lnTo>
                  <a:pt x="271015" y="259407"/>
                </a:lnTo>
                <a:lnTo>
                  <a:pt x="265959" y="263276"/>
                </a:lnTo>
                <a:close/>
              </a:path>
              <a:path w="1288415" h="302259">
                <a:moveTo>
                  <a:pt x="423568" y="149274"/>
                </a:moveTo>
                <a:lnTo>
                  <a:pt x="404399" y="149274"/>
                </a:lnTo>
                <a:lnTo>
                  <a:pt x="406483" y="145851"/>
                </a:lnTo>
                <a:lnTo>
                  <a:pt x="420398" y="126187"/>
                </a:lnTo>
                <a:lnTo>
                  <a:pt x="434314" y="112141"/>
                </a:lnTo>
                <a:lnTo>
                  <a:pt x="448229" y="103714"/>
                </a:lnTo>
                <a:lnTo>
                  <a:pt x="462144" y="100905"/>
                </a:lnTo>
                <a:lnTo>
                  <a:pt x="473130" y="102282"/>
                </a:lnTo>
                <a:lnTo>
                  <a:pt x="484357" y="106412"/>
                </a:lnTo>
                <a:lnTo>
                  <a:pt x="495826" y="113295"/>
                </a:lnTo>
                <a:lnTo>
                  <a:pt x="507537" y="122932"/>
                </a:lnTo>
                <a:lnTo>
                  <a:pt x="498670" y="137666"/>
                </a:lnTo>
                <a:lnTo>
                  <a:pt x="450089" y="137666"/>
                </a:lnTo>
                <a:lnTo>
                  <a:pt x="441160" y="138772"/>
                </a:lnTo>
                <a:lnTo>
                  <a:pt x="432825" y="142093"/>
                </a:lnTo>
                <a:lnTo>
                  <a:pt x="425086" y="147628"/>
                </a:lnTo>
                <a:lnTo>
                  <a:pt x="423568" y="149274"/>
                </a:lnTo>
                <a:close/>
              </a:path>
              <a:path w="1288415" h="302259">
                <a:moveTo>
                  <a:pt x="404399" y="298698"/>
                </a:moveTo>
                <a:lnTo>
                  <a:pt x="365853" y="298698"/>
                </a:lnTo>
                <a:lnTo>
                  <a:pt x="365853" y="104775"/>
                </a:lnTo>
                <a:lnTo>
                  <a:pt x="404399" y="104775"/>
                </a:lnTo>
                <a:lnTo>
                  <a:pt x="404399" y="149274"/>
                </a:lnTo>
                <a:lnTo>
                  <a:pt x="423568" y="149274"/>
                </a:lnTo>
                <a:lnTo>
                  <a:pt x="405246" y="185625"/>
                </a:lnTo>
                <a:lnTo>
                  <a:pt x="404399" y="197346"/>
                </a:lnTo>
                <a:lnTo>
                  <a:pt x="404399" y="298698"/>
                </a:lnTo>
                <a:close/>
              </a:path>
              <a:path w="1288415" h="302259">
                <a:moveTo>
                  <a:pt x="487296" y="156567"/>
                </a:moveTo>
                <a:lnTo>
                  <a:pt x="477436" y="148297"/>
                </a:lnTo>
                <a:lnTo>
                  <a:pt x="467949" y="142391"/>
                </a:lnTo>
                <a:lnTo>
                  <a:pt x="458833" y="138847"/>
                </a:lnTo>
                <a:lnTo>
                  <a:pt x="450089" y="137666"/>
                </a:lnTo>
                <a:lnTo>
                  <a:pt x="498670" y="137666"/>
                </a:lnTo>
                <a:lnTo>
                  <a:pt x="487296" y="156567"/>
                </a:lnTo>
                <a:close/>
              </a:path>
              <a:path w="1288415" h="302259">
                <a:moveTo>
                  <a:pt x="702321" y="108793"/>
                </a:moveTo>
                <a:lnTo>
                  <a:pt x="663626" y="108793"/>
                </a:lnTo>
                <a:lnTo>
                  <a:pt x="663626" y="4167"/>
                </a:lnTo>
                <a:lnTo>
                  <a:pt x="702321" y="4167"/>
                </a:lnTo>
                <a:lnTo>
                  <a:pt x="702321" y="108793"/>
                </a:lnTo>
                <a:close/>
              </a:path>
              <a:path w="1288415" h="302259">
                <a:moveTo>
                  <a:pt x="702321" y="298698"/>
                </a:moveTo>
                <a:lnTo>
                  <a:pt x="620317" y="298698"/>
                </a:lnTo>
                <a:lnTo>
                  <a:pt x="599890" y="297005"/>
                </a:lnTo>
                <a:lnTo>
                  <a:pt x="551558" y="271611"/>
                </a:lnTo>
                <a:lnTo>
                  <a:pt x="527560" y="220293"/>
                </a:lnTo>
                <a:lnTo>
                  <a:pt x="525960" y="198536"/>
                </a:lnTo>
                <a:lnTo>
                  <a:pt x="527643" y="178119"/>
                </a:lnTo>
                <a:lnTo>
                  <a:pt x="552898" y="128141"/>
                </a:lnTo>
                <a:lnTo>
                  <a:pt x="601592" y="102189"/>
                </a:lnTo>
                <a:lnTo>
                  <a:pt x="621507" y="100458"/>
                </a:lnTo>
                <a:lnTo>
                  <a:pt x="631395" y="100979"/>
                </a:lnTo>
                <a:lnTo>
                  <a:pt x="641711" y="102542"/>
                </a:lnTo>
                <a:lnTo>
                  <a:pt x="652454" y="105147"/>
                </a:lnTo>
                <a:lnTo>
                  <a:pt x="663626" y="108793"/>
                </a:lnTo>
                <a:lnTo>
                  <a:pt x="702321" y="108793"/>
                </a:lnTo>
                <a:lnTo>
                  <a:pt x="702321" y="133796"/>
                </a:lnTo>
                <a:lnTo>
                  <a:pt x="627461" y="133796"/>
                </a:lnTo>
                <a:lnTo>
                  <a:pt x="613833" y="134968"/>
                </a:lnTo>
                <a:lnTo>
                  <a:pt x="574347" y="162743"/>
                </a:lnTo>
                <a:lnTo>
                  <a:pt x="564804" y="203150"/>
                </a:lnTo>
                <a:lnTo>
                  <a:pt x="565725" y="217261"/>
                </a:lnTo>
                <a:lnTo>
                  <a:pt x="585491" y="255885"/>
                </a:lnTo>
                <a:lnTo>
                  <a:pt x="634009" y="265807"/>
                </a:lnTo>
                <a:lnTo>
                  <a:pt x="702321" y="265807"/>
                </a:lnTo>
                <a:lnTo>
                  <a:pt x="702321" y="298698"/>
                </a:lnTo>
                <a:close/>
              </a:path>
              <a:path w="1288415" h="302259">
                <a:moveTo>
                  <a:pt x="702321" y="265807"/>
                </a:moveTo>
                <a:lnTo>
                  <a:pt x="663626" y="265807"/>
                </a:lnTo>
                <a:lnTo>
                  <a:pt x="663626" y="142874"/>
                </a:lnTo>
                <a:lnTo>
                  <a:pt x="654668" y="138903"/>
                </a:lnTo>
                <a:lnTo>
                  <a:pt x="645655" y="136066"/>
                </a:lnTo>
                <a:lnTo>
                  <a:pt x="636586" y="134363"/>
                </a:lnTo>
                <a:lnTo>
                  <a:pt x="627461" y="133796"/>
                </a:lnTo>
                <a:lnTo>
                  <a:pt x="702321" y="133796"/>
                </a:lnTo>
                <a:lnTo>
                  <a:pt x="702321" y="265807"/>
                </a:lnTo>
                <a:close/>
              </a:path>
              <a:path w="1288415" h="302259">
                <a:moveTo>
                  <a:pt x="780530" y="68460"/>
                </a:moveTo>
                <a:lnTo>
                  <a:pt x="768227" y="68460"/>
                </a:lnTo>
                <a:lnTo>
                  <a:pt x="763018" y="66178"/>
                </a:lnTo>
                <a:lnTo>
                  <a:pt x="754088" y="57050"/>
                </a:lnTo>
                <a:lnTo>
                  <a:pt x="751939" y="51941"/>
                </a:lnTo>
                <a:lnTo>
                  <a:pt x="751856" y="39836"/>
                </a:lnTo>
                <a:lnTo>
                  <a:pt x="754088" y="34627"/>
                </a:lnTo>
                <a:lnTo>
                  <a:pt x="763018" y="25499"/>
                </a:lnTo>
                <a:lnTo>
                  <a:pt x="768227" y="23217"/>
                </a:lnTo>
                <a:lnTo>
                  <a:pt x="780530" y="23217"/>
                </a:lnTo>
                <a:lnTo>
                  <a:pt x="785937" y="25399"/>
                </a:lnTo>
                <a:lnTo>
                  <a:pt x="790402" y="29765"/>
                </a:lnTo>
                <a:lnTo>
                  <a:pt x="794867" y="34032"/>
                </a:lnTo>
                <a:lnTo>
                  <a:pt x="797099" y="39340"/>
                </a:lnTo>
                <a:lnTo>
                  <a:pt x="797099" y="51941"/>
                </a:lnTo>
                <a:lnTo>
                  <a:pt x="794867" y="57298"/>
                </a:lnTo>
                <a:lnTo>
                  <a:pt x="785937" y="66228"/>
                </a:lnTo>
                <a:lnTo>
                  <a:pt x="780530" y="68460"/>
                </a:lnTo>
                <a:close/>
              </a:path>
              <a:path w="1288415" h="302259">
                <a:moveTo>
                  <a:pt x="793527" y="298698"/>
                </a:moveTo>
                <a:lnTo>
                  <a:pt x="755130" y="298698"/>
                </a:lnTo>
                <a:lnTo>
                  <a:pt x="755130" y="104775"/>
                </a:lnTo>
                <a:lnTo>
                  <a:pt x="793527" y="104775"/>
                </a:lnTo>
                <a:lnTo>
                  <a:pt x="793527" y="298698"/>
                </a:lnTo>
                <a:close/>
              </a:path>
              <a:path w="1288415" h="302259">
                <a:moveTo>
                  <a:pt x="999282" y="129480"/>
                </a:moveTo>
                <a:lnTo>
                  <a:pt x="887439" y="129480"/>
                </a:lnTo>
                <a:lnTo>
                  <a:pt x="900685" y="116978"/>
                </a:lnTo>
                <a:lnTo>
                  <a:pt x="914824" y="108049"/>
                </a:lnTo>
                <a:lnTo>
                  <a:pt x="929856" y="102691"/>
                </a:lnTo>
                <a:lnTo>
                  <a:pt x="945780" y="100905"/>
                </a:lnTo>
                <a:lnTo>
                  <a:pt x="954691" y="101491"/>
                </a:lnTo>
                <a:lnTo>
                  <a:pt x="993145" y="121406"/>
                </a:lnTo>
                <a:lnTo>
                  <a:pt x="999282" y="129480"/>
                </a:lnTo>
                <a:close/>
              </a:path>
              <a:path w="1288415" h="302259">
                <a:moveTo>
                  <a:pt x="887439" y="298698"/>
                </a:moveTo>
                <a:lnTo>
                  <a:pt x="848149" y="298698"/>
                </a:lnTo>
                <a:lnTo>
                  <a:pt x="848149" y="104775"/>
                </a:lnTo>
                <a:lnTo>
                  <a:pt x="887439" y="104775"/>
                </a:lnTo>
                <a:lnTo>
                  <a:pt x="887439" y="129480"/>
                </a:lnTo>
                <a:lnTo>
                  <a:pt x="999282" y="129480"/>
                </a:lnTo>
                <a:lnTo>
                  <a:pt x="1001353" y="133052"/>
                </a:lnTo>
                <a:lnTo>
                  <a:pt x="933576" y="133052"/>
                </a:lnTo>
                <a:lnTo>
                  <a:pt x="920479" y="134745"/>
                </a:lnTo>
                <a:lnTo>
                  <a:pt x="908424" y="139824"/>
                </a:lnTo>
                <a:lnTo>
                  <a:pt x="897411" y="148288"/>
                </a:lnTo>
                <a:lnTo>
                  <a:pt x="887439" y="160139"/>
                </a:lnTo>
                <a:lnTo>
                  <a:pt x="887439" y="298698"/>
                </a:lnTo>
                <a:close/>
              </a:path>
              <a:path w="1288415" h="302259">
                <a:moveTo>
                  <a:pt x="1011264" y="298698"/>
                </a:moveTo>
                <a:lnTo>
                  <a:pt x="973016" y="298698"/>
                </a:lnTo>
                <a:lnTo>
                  <a:pt x="972997" y="187821"/>
                </a:lnTo>
                <a:lnTo>
                  <a:pt x="972448" y="174454"/>
                </a:lnTo>
                <a:lnTo>
                  <a:pt x="951808" y="136252"/>
                </a:lnTo>
                <a:lnTo>
                  <a:pt x="933576" y="133052"/>
                </a:lnTo>
                <a:lnTo>
                  <a:pt x="1001353" y="133052"/>
                </a:lnTo>
                <a:lnTo>
                  <a:pt x="1010753" y="171301"/>
                </a:lnTo>
                <a:lnTo>
                  <a:pt x="1011264" y="187821"/>
                </a:lnTo>
                <a:lnTo>
                  <a:pt x="1011264" y="298698"/>
                </a:lnTo>
                <a:close/>
              </a:path>
              <a:path w="1288415" h="302259">
                <a:moveTo>
                  <a:pt x="1052862" y="169217"/>
                </a:moveTo>
                <a:lnTo>
                  <a:pt x="1052862" y="127248"/>
                </a:lnTo>
                <a:lnTo>
                  <a:pt x="1065252" y="115723"/>
                </a:lnTo>
                <a:lnTo>
                  <a:pt x="1080097" y="107491"/>
                </a:lnTo>
                <a:lnTo>
                  <a:pt x="1097399" y="102551"/>
                </a:lnTo>
                <a:lnTo>
                  <a:pt x="1117156" y="100905"/>
                </a:lnTo>
                <a:lnTo>
                  <a:pt x="1132085" y="101937"/>
                </a:lnTo>
                <a:lnTo>
                  <a:pt x="1167608" y="117425"/>
                </a:lnTo>
                <a:lnTo>
                  <a:pt x="1182007" y="136773"/>
                </a:lnTo>
                <a:lnTo>
                  <a:pt x="1114030" y="136773"/>
                </a:lnTo>
                <a:lnTo>
                  <a:pt x="1098431" y="138800"/>
                </a:lnTo>
                <a:lnTo>
                  <a:pt x="1083037" y="144884"/>
                </a:lnTo>
                <a:lnTo>
                  <a:pt x="1067847" y="155023"/>
                </a:lnTo>
                <a:lnTo>
                  <a:pt x="1052862" y="169217"/>
                </a:lnTo>
                <a:close/>
              </a:path>
              <a:path w="1288415" h="302259">
                <a:moveTo>
                  <a:pt x="1096469" y="301674"/>
                </a:moveTo>
                <a:lnTo>
                  <a:pt x="1056824" y="281154"/>
                </a:lnTo>
                <a:lnTo>
                  <a:pt x="1049290" y="254644"/>
                </a:lnTo>
                <a:lnTo>
                  <a:pt x="1050109" y="245733"/>
                </a:lnTo>
                <a:lnTo>
                  <a:pt x="1078386" y="208954"/>
                </a:lnTo>
                <a:lnTo>
                  <a:pt x="1149005" y="182165"/>
                </a:lnTo>
                <a:lnTo>
                  <a:pt x="1148881" y="170882"/>
                </a:lnTo>
                <a:lnTo>
                  <a:pt x="1146819" y="156446"/>
                </a:lnTo>
                <a:lnTo>
                  <a:pt x="1140261" y="145516"/>
                </a:lnTo>
                <a:lnTo>
                  <a:pt x="1129332" y="138958"/>
                </a:lnTo>
                <a:lnTo>
                  <a:pt x="1114030" y="136773"/>
                </a:lnTo>
                <a:lnTo>
                  <a:pt x="1182007" y="136773"/>
                </a:lnTo>
                <a:lnTo>
                  <a:pt x="1186658" y="202703"/>
                </a:lnTo>
                <a:lnTo>
                  <a:pt x="1149005" y="202703"/>
                </a:lnTo>
                <a:lnTo>
                  <a:pt x="1123258" y="212675"/>
                </a:lnTo>
                <a:lnTo>
                  <a:pt x="1090069" y="233709"/>
                </a:lnTo>
                <a:lnTo>
                  <a:pt x="1087390" y="240258"/>
                </a:lnTo>
                <a:lnTo>
                  <a:pt x="1087390" y="256133"/>
                </a:lnTo>
                <a:lnTo>
                  <a:pt x="1089970" y="262681"/>
                </a:lnTo>
                <a:lnTo>
                  <a:pt x="1100289" y="272801"/>
                </a:lnTo>
                <a:lnTo>
                  <a:pt x="1106936" y="275332"/>
                </a:lnTo>
                <a:lnTo>
                  <a:pt x="1215233" y="275332"/>
                </a:lnTo>
                <a:lnTo>
                  <a:pt x="1215233" y="282624"/>
                </a:lnTo>
                <a:lnTo>
                  <a:pt x="1148558" y="282624"/>
                </a:lnTo>
                <a:lnTo>
                  <a:pt x="1136150" y="290958"/>
                </a:lnTo>
                <a:lnTo>
                  <a:pt x="1123332" y="296912"/>
                </a:lnTo>
                <a:lnTo>
                  <a:pt x="1110105" y="300483"/>
                </a:lnTo>
                <a:lnTo>
                  <a:pt x="1096469" y="301674"/>
                </a:lnTo>
                <a:close/>
              </a:path>
              <a:path w="1288415" h="302259">
                <a:moveTo>
                  <a:pt x="1215233" y="275332"/>
                </a:moveTo>
                <a:lnTo>
                  <a:pt x="1115072" y="275332"/>
                </a:lnTo>
                <a:lnTo>
                  <a:pt x="1124058" y="274392"/>
                </a:lnTo>
                <a:lnTo>
                  <a:pt x="1132708" y="271574"/>
                </a:lnTo>
                <a:lnTo>
                  <a:pt x="1141024" y="266876"/>
                </a:lnTo>
                <a:lnTo>
                  <a:pt x="1149005" y="260300"/>
                </a:lnTo>
                <a:lnTo>
                  <a:pt x="1149005" y="202703"/>
                </a:lnTo>
                <a:lnTo>
                  <a:pt x="1186658" y="202703"/>
                </a:lnTo>
                <a:lnTo>
                  <a:pt x="1186658" y="271164"/>
                </a:lnTo>
                <a:lnTo>
                  <a:pt x="1188940" y="274439"/>
                </a:lnTo>
                <a:lnTo>
                  <a:pt x="1215233" y="274439"/>
                </a:lnTo>
                <a:lnTo>
                  <a:pt x="1215233" y="275332"/>
                </a:lnTo>
                <a:close/>
              </a:path>
              <a:path w="1288415" h="302259">
                <a:moveTo>
                  <a:pt x="1215233" y="274439"/>
                </a:moveTo>
                <a:lnTo>
                  <a:pt x="1198168" y="274439"/>
                </a:lnTo>
                <a:lnTo>
                  <a:pt x="1205411" y="271016"/>
                </a:lnTo>
                <a:lnTo>
                  <a:pt x="1215233" y="264169"/>
                </a:lnTo>
                <a:lnTo>
                  <a:pt x="1215233" y="274439"/>
                </a:lnTo>
                <a:close/>
              </a:path>
              <a:path w="1288415" h="302259">
                <a:moveTo>
                  <a:pt x="1183483" y="302121"/>
                </a:moveTo>
                <a:lnTo>
                  <a:pt x="1177729" y="302121"/>
                </a:lnTo>
                <a:lnTo>
                  <a:pt x="1166641" y="300902"/>
                </a:lnTo>
                <a:lnTo>
                  <a:pt x="1158083" y="297246"/>
                </a:lnTo>
                <a:lnTo>
                  <a:pt x="1152056" y="291154"/>
                </a:lnTo>
                <a:lnTo>
                  <a:pt x="1148558" y="282624"/>
                </a:lnTo>
                <a:lnTo>
                  <a:pt x="1215233" y="282624"/>
                </a:lnTo>
                <a:lnTo>
                  <a:pt x="1215233" y="287535"/>
                </a:lnTo>
                <a:lnTo>
                  <a:pt x="1206502" y="293191"/>
                </a:lnTo>
                <a:lnTo>
                  <a:pt x="1199507" y="297011"/>
                </a:lnTo>
                <a:lnTo>
                  <a:pt x="1194249" y="298995"/>
                </a:lnTo>
                <a:lnTo>
                  <a:pt x="1188990" y="301079"/>
                </a:lnTo>
                <a:lnTo>
                  <a:pt x="1183483" y="302121"/>
                </a:lnTo>
                <a:close/>
              </a:path>
              <a:path w="1288415" h="302259">
                <a:moveTo>
                  <a:pt x="1288312" y="298698"/>
                </a:moveTo>
                <a:lnTo>
                  <a:pt x="1249914" y="298698"/>
                </a:lnTo>
                <a:lnTo>
                  <a:pt x="1249914" y="4167"/>
                </a:lnTo>
                <a:lnTo>
                  <a:pt x="1288312" y="4167"/>
                </a:lnTo>
                <a:lnTo>
                  <a:pt x="1288312" y="298698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7" name="object 17"/>
          <p:cNvSpPr/>
          <p:nvPr/>
        </p:nvSpPr>
        <p:spPr>
          <a:xfrm>
            <a:off x="8832891" y="6014392"/>
            <a:ext cx="1369140" cy="2791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8" name="object 18"/>
          <p:cNvSpPr/>
          <p:nvPr/>
        </p:nvSpPr>
        <p:spPr>
          <a:xfrm>
            <a:off x="9395078" y="4899693"/>
            <a:ext cx="0" cy="525066"/>
          </a:xfrm>
          <a:custGeom>
            <a:avLst/>
            <a:gdLst/>
            <a:ahLst/>
            <a:cxnLst/>
            <a:rect l="l" t="t" r="r" b="b"/>
            <a:pathLst>
              <a:path h="746759">
                <a:moveTo>
                  <a:pt x="0" y="0"/>
                </a:moveTo>
                <a:lnTo>
                  <a:pt x="0" y="746399"/>
                </a:lnTo>
              </a:path>
            </a:pathLst>
          </a:custGeom>
          <a:ln w="38099">
            <a:solidFill>
              <a:srgbClr val="6F6A5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9" name="object 19"/>
          <p:cNvSpPr/>
          <p:nvPr/>
        </p:nvSpPr>
        <p:spPr>
          <a:xfrm>
            <a:off x="9337434" y="5411110"/>
            <a:ext cx="115286" cy="148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099912F-A117-45E3-B619-6F773CC76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577" y="1157885"/>
            <a:ext cx="7134225" cy="22383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617A4F3-F8A3-49D0-B672-BAA0DEF50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577" y="3601573"/>
            <a:ext cx="7134225" cy="2314575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xmlns="" id="{5992BC25-DBD3-4583-8367-3C8906B636B6}"/>
              </a:ext>
            </a:extLst>
          </p:cNvPr>
          <p:cNvSpPr/>
          <p:nvPr/>
        </p:nvSpPr>
        <p:spPr>
          <a:xfrm>
            <a:off x="1888833" y="541946"/>
            <a:ext cx="3286663" cy="4106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  <p:extLst>
      <p:ext uri="{BB962C8B-B14F-4D97-AF65-F5344CB8AC3E}">
        <p14:creationId xmlns:p14="http://schemas.microsoft.com/office/powerpoint/2010/main" val="150325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3843" y="541952"/>
            <a:ext cx="5807175" cy="311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2238382" y="1232303"/>
            <a:ext cx="7715249" cy="5212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3843" y="541952"/>
            <a:ext cx="5807175" cy="311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881188" y="1583965"/>
            <a:ext cx="8429695" cy="4029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340588F-CB00-4B91-B586-0A85CF7C9351}"/>
              </a:ext>
            </a:extLst>
          </p:cNvPr>
          <p:cNvGrpSpPr/>
          <p:nvPr/>
        </p:nvGrpSpPr>
        <p:grpSpPr>
          <a:xfrm>
            <a:off x="656054" y="228384"/>
            <a:ext cx="8596530" cy="2574121"/>
            <a:chOff x="1904672" y="1651347"/>
            <a:chExt cx="8114137" cy="2703757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xmlns="" id="{65C0AA15-BAD4-436E-BFD3-42B7268D1E19}"/>
                </a:ext>
              </a:extLst>
            </p:cNvPr>
            <p:cNvSpPr/>
            <p:nvPr/>
          </p:nvSpPr>
          <p:spPr>
            <a:xfrm>
              <a:off x="1927545" y="1651347"/>
              <a:ext cx="7159403" cy="2467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xmlns="" id="{EC62268D-EFBC-4171-B4F4-F099AA92A952}"/>
                </a:ext>
              </a:extLst>
            </p:cNvPr>
            <p:cNvSpPr/>
            <p:nvPr/>
          </p:nvSpPr>
          <p:spPr>
            <a:xfrm>
              <a:off x="2256339" y="2615754"/>
              <a:ext cx="7762470" cy="2464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xmlns="" id="{12BB4AF8-DF4E-4AFC-9883-E030B84890B3}"/>
                </a:ext>
              </a:extLst>
            </p:cNvPr>
            <p:cNvSpPr/>
            <p:nvPr/>
          </p:nvSpPr>
          <p:spPr>
            <a:xfrm>
              <a:off x="2238556" y="3097963"/>
              <a:ext cx="410319" cy="187523"/>
            </a:xfrm>
            <a:custGeom>
              <a:avLst/>
              <a:gdLst/>
              <a:ahLst/>
              <a:cxnLst/>
              <a:rect l="l" t="t" r="r" b="b"/>
              <a:pathLst>
                <a:path w="583565" h="266700">
                  <a:moveTo>
                    <a:pt x="58340" y="92124"/>
                  </a:moveTo>
                  <a:lnTo>
                    <a:pt x="24556" y="92124"/>
                  </a:lnTo>
                  <a:lnTo>
                    <a:pt x="24556" y="81855"/>
                  </a:lnTo>
                  <a:lnTo>
                    <a:pt x="34435" y="31821"/>
                  </a:lnTo>
                  <a:lnTo>
                    <a:pt x="72395" y="1274"/>
                  </a:lnTo>
                  <a:lnTo>
                    <a:pt x="84236" y="0"/>
                  </a:lnTo>
                  <a:lnTo>
                    <a:pt x="91281" y="0"/>
                  </a:lnTo>
                  <a:lnTo>
                    <a:pt x="99665" y="1141"/>
                  </a:lnTo>
                  <a:lnTo>
                    <a:pt x="109388" y="3422"/>
                  </a:lnTo>
                  <a:lnTo>
                    <a:pt x="109388" y="33486"/>
                  </a:lnTo>
                  <a:lnTo>
                    <a:pt x="93761" y="33486"/>
                  </a:lnTo>
                  <a:lnTo>
                    <a:pt x="84552" y="34156"/>
                  </a:lnTo>
                  <a:lnTo>
                    <a:pt x="58824" y="69344"/>
                  </a:lnTo>
                  <a:lnTo>
                    <a:pt x="58340" y="81855"/>
                  </a:lnTo>
                  <a:lnTo>
                    <a:pt x="58340" y="92124"/>
                  </a:lnTo>
                  <a:close/>
                </a:path>
                <a:path w="583565" h="266700">
                  <a:moveTo>
                    <a:pt x="109388" y="36462"/>
                  </a:moveTo>
                  <a:lnTo>
                    <a:pt x="103931" y="34478"/>
                  </a:lnTo>
                  <a:lnTo>
                    <a:pt x="98722" y="33486"/>
                  </a:lnTo>
                  <a:lnTo>
                    <a:pt x="109388" y="33486"/>
                  </a:lnTo>
                  <a:lnTo>
                    <a:pt x="109388" y="36462"/>
                  </a:lnTo>
                  <a:close/>
                </a:path>
                <a:path w="583565" h="266700">
                  <a:moveTo>
                    <a:pt x="191690" y="265955"/>
                  </a:moveTo>
                  <a:lnTo>
                    <a:pt x="145851" y="254198"/>
                  </a:lnTo>
                  <a:lnTo>
                    <a:pt x="117871" y="222646"/>
                  </a:lnTo>
                  <a:lnTo>
                    <a:pt x="107453" y="176807"/>
                  </a:lnTo>
                  <a:lnTo>
                    <a:pt x="108839" y="158157"/>
                  </a:lnTo>
                  <a:lnTo>
                    <a:pt x="129629" y="113258"/>
                  </a:lnTo>
                  <a:lnTo>
                    <a:pt x="170259" y="90236"/>
                  </a:lnTo>
                  <a:lnTo>
                    <a:pt x="187076" y="88701"/>
                  </a:lnTo>
                  <a:lnTo>
                    <a:pt x="203252" y="90189"/>
                  </a:lnTo>
                  <a:lnTo>
                    <a:pt x="217698" y="94654"/>
                  </a:lnTo>
                  <a:lnTo>
                    <a:pt x="230413" y="102096"/>
                  </a:lnTo>
                  <a:lnTo>
                    <a:pt x="241399" y="112514"/>
                  </a:lnTo>
                  <a:lnTo>
                    <a:pt x="245275" y="118169"/>
                  </a:lnTo>
                  <a:lnTo>
                    <a:pt x="187076" y="118169"/>
                  </a:lnTo>
                  <a:lnTo>
                    <a:pt x="178398" y="118857"/>
                  </a:lnTo>
                  <a:lnTo>
                    <a:pt x="147600" y="142428"/>
                  </a:lnTo>
                  <a:lnTo>
                    <a:pt x="142130" y="160436"/>
                  </a:lnTo>
                  <a:lnTo>
                    <a:pt x="260579" y="160436"/>
                  </a:lnTo>
                  <a:lnTo>
                    <a:pt x="261639" y="176361"/>
                  </a:lnTo>
                  <a:lnTo>
                    <a:pt x="261639" y="180677"/>
                  </a:lnTo>
                  <a:lnTo>
                    <a:pt x="141386" y="180677"/>
                  </a:lnTo>
                  <a:lnTo>
                    <a:pt x="142856" y="192332"/>
                  </a:lnTo>
                  <a:lnTo>
                    <a:pt x="165896" y="226135"/>
                  </a:lnTo>
                  <a:lnTo>
                    <a:pt x="196899" y="234255"/>
                  </a:lnTo>
                  <a:lnTo>
                    <a:pt x="258663" y="234255"/>
                  </a:lnTo>
                  <a:lnTo>
                    <a:pt x="258663" y="246459"/>
                  </a:lnTo>
                  <a:lnTo>
                    <a:pt x="219707" y="263444"/>
                  </a:lnTo>
                  <a:lnTo>
                    <a:pt x="201699" y="265676"/>
                  </a:lnTo>
                  <a:lnTo>
                    <a:pt x="191690" y="265955"/>
                  </a:lnTo>
                  <a:close/>
                </a:path>
                <a:path w="583565" h="266700">
                  <a:moveTo>
                    <a:pt x="88850" y="122634"/>
                  </a:moveTo>
                  <a:lnTo>
                    <a:pt x="0" y="122634"/>
                  </a:lnTo>
                  <a:lnTo>
                    <a:pt x="0" y="92124"/>
                  </a:lnTo>
                  <a:lnTo>
                    <a:pt x="88850" y="92124"/>
                  </a:lnTo>
                  <a:lnTo>
                    <a:pt x="88850" y="122634"/>
                  </a:lnTo>
                  <a:close/>
                </a:path>
                <a:path w="583565" h="266700">
                  <a:moveTo>
                    <a:pt x="260579" y="160436"/>
                  </a:moveTo>
                  <a:lnTo>
                    <a:pt x="228153" y="160436"/>
                  </a:lnTo>
                  <a:lnTo>
                    <a:pt x="226953" y="150837"/>
                  </a:lnTo>
                  <a:lnTo>
                    <a:pt x="224544" y="142428"/>
                  </a:lnTo>
                  <a:lnTo>
                    <a:pt x="187076" y="118169"/>
                  </a:lnTo>
                  <a:lnTo>
                    <a:pt x="245275" y="118169"/>
                  </a:lnTo>
                  <a:lnTo>
                    <a:pt x="250254" y="125434"/>
                  </a:lnTo>
                  <a:lnTo>
                    <a:pt x="256579" y="140382"/>
                  </a:lnTo>
                  <a:lnTo>
                    <a:pt x="260374" y="157357"/>
                  </a:lnTo>
                  <a:lnTo>
                    <a:pt x="260579" y="160436"/>
                  </a:lnTo>
                  <a:close/>
                </a:path>
                <a:path w="583565" h="266700">
                  <a:moveTo>
                    <a:pt x="58340" y="263277"/>
                  </a:moveTo>
                  <a:lnTo>
                    <a:pt x="24556" y="263277"/>
                  </a:lnTo>
                  <a:lnTo>
                    <a:pt x="24556" y="122634"/>
                  </a:lnTo>
                  <a:lnTo>
                    <a:pt x="58340" y="122634"/>
                  </a:lnTo>
                  <a:lnTo>
                    <a:pt x="58340" y="263277"/>
                  </a:lnTo>
                  <a:close/>
                </a:path>
                <a:path w="583565" h="266700">
                  <a:moveTo>
                    <a:pt x="258663" y="234255"/>
                  </a:moveTo>
                  <a:lnTo>
                    <a:pt x="196899" y="234255"/>
                  </a:lnTo>
                  <a:lnTo>
                    <a:pt x="213317" y="232953"/>
                  </a:lnTo>
                  <a:lnTo>
                    <a:pt x="229083" y="229046"/>
                  </a:lnTo>
                  <a:lnTo>
                    <a:pt x="244199" y="222535"/>
                  </a:lnTo>
                  <a:lnTo>
                    <a:pt x="258663" y="213419"/>
                  </a:lnTo>
                  <a:lnTo>
                    <a:pt x="258663" y="234255"/>
                  </a:lnTo>
                  <a:close/>
                </a:path>
                <a:path w="583565" h="266700">
                  <a:moveTo>
                    <a:pt x="374191" y="265955"/>
                  </a:moveTo>
                  <a:lnTo>
                    <a:pt x="328352" y="254198"/>
                  </a:lnTo>
                  <a:lnTo>
                    <a:pt x="300372" y="222646"/>
                  </a:lnTo>
                  <a:lnTo>
                    <a:pt x="289954" y="176807"/>
                  </a:lnTo>
                  <a:lnTo>
                    <a:pt x="291340" y="158157"/>
                  </a:lnTo>
                  <a:lnTo>
                    <a:pt x="312129" y="113258"/>
                  </a:lnTo>
                  <a:lnTo>
                    <a:pt x="352759" y="90236"/>
                  </a:lnTo>
                  <a:lnTo>
                    <a:pt x="369577" y="88701"/>
                  </a:lnTo>
                  <a:lnTo>
                    <a:pt x="385753" y="90189"/>
                  </a:lnTo>
                  <a:lnTo>
                    <a:pt x="400198" y="94654"/>
                  </a:lnTo>
                  <a:lnTo>
                    <a:pt x="412914" y="102096"/>
                  </a:lnTo>
                  <a:lnTo>
                    <a:pt x="423899" y="112514"/>
                  </a:lnTo>
                  <a:lnTo>
                    <a:pt x="427775" y="118169"/>
                  </a:lnTo>
                  <a:lnTo>
                    <a:pt x="369577" y="118169"/>
                  </a:lnTo>
                  <a:lnTo>
                    <a:pt x="360898" y="118857"/>
                  </a:lnTo>
                  <a:lnTo>
                    <a:pt x="330100" y="142428"/>
                  </a:lnTo>
                  <a:lnTo>
                    <a:pt x="324631" y="160436"/>
                  </a:lnTo>
                  <a:lnTo>
                    <a:pt x="443080" y="160436"/>
                  </a:lnTo>
                  <a:lnTo>
                    <a:pt x="444140" y="176361"/>
                  </a:lnTo>
                  <a:lnTo>
                    <a:pt x="444140" y="180677"/>
                  </a:lnTo>
                  <a:lnTo>
                    <a:pt x="323887" y="180677"/>
                  </a:lnTo>
                  <a:lnTo>
                    <a:pt x="325356" y="192332"/>
                  </a:lnTo>
                  <a:lnTo>
                    <a:pt x="348397" y="226135"/>
                  </a:lnTo>
                  <a:lnTo>
                    <a:pt x="379400" y="234255"/>
                  </a:lnTo>
                  <a:lnTo>
                    <a:pt x="441163" y="234255"/>
                  </a:lnTo>
                  <a:lnTo>
                    <a:pt x="441163" y="246459"/>
                  </a:lnTo>
                  <a:lnTo>
                    <a:pt x="402208" y="263444"/>
                  </a:lnTo>
                  <a:lnTo>
                    <a:pt x="384199" y="265676"/>
                  </a:lnTo>
                  <a:lnTo>
                    <a:pt x="374191" y="265955"/>
                  </a:lnTo>
                  <a:close/>
                </a:path>
                <a:path w="583565" h="266700">
                  <a:moveTo>
                    <a:pt x="443080" y="160436"/>
                  </a:moveTo>
                  <a:lnTo>
                    <a:pt x="410654" y="160436"/>
                  </a:lnTo>
                  <a:lnTo>
                    <a:pt x="409454" y="150837"/>
                  </a:lnTo>
                  <a:lnTo>
                    <a:pt x="407044" y="142428"/>
                  </a:lnTo>
                  <a:lnTo>
                    <a:pt x="369577" y="118169"/>
                  </a:lnTo>
                  <a:lnTo>
                    <a:pt x="427775" y="118169"/>
                  </a:lnTo>
                  <a:lnTo>
                    <a:pt x="432754" y="125434"/>
                  </a:lnTo>
                  <a:lnTo>
                    <a:pt x="439080" y="140382"/>
                  </a:lnTo>
                  <a:lnTo>
                    <a:pt x="442875" y="157357"/>
                  </a:lnTo>
                  <a:lnTo>
                    <a:pt x="443080" y="160436"/>
                  </a:lnTo>
                  <a:close/>
                </a:path>
                <a:path w="583565" h="266700">
                  <a:moveTo>
                    <a:pt x="441163" y="234255"/>
                  </a:moveTo>
                  <a:lnTo>
                    <a:pt x="379400" y="234255"/>
                  </a:lnTo>
                  <a:lnTo>
                    <a:pt x="395817" y="232953"/>
                  </a:lnTo>
                  <a:lnTo>
                    <a:pt x="411584" y="229046"/>
                  </a:lnTo>
                  <a:lnTo>
                    <a:pt x="426699" y="222535"/>
                  </a:lnTo>
                  <a:lnTo>
                    <a:pt x="441163" y="213419"/>
                  </a:lnTo>
                  <a:lnTo>
                    <a:pt x="441163" y="234255"/>
                  </a:lnTo>
                  <a:close/>
                </a:path>
                <a:path w="583565" h="266700">
                  <a:moveTo>
                    <a:pt x="574551" y="122634"/>
                  </a:moveTo>
                  <a:lnTo>
                    <a:pt x="456827" y="122634"/>
                  </a:lnTo>
                  <a:lnTo>
                    <a:pt x="456827" y="119211"/>
                  </a:lnTo>
                  <a:lnTo>
                    <a:pt x="520526" y="56703"/>
                  </a:lnTo>
                  <a:lnTo>
                    <a:pt x="520526" y="92124"/>
                  </a:lnTo>
                  <a:lnTo>
                    <a:pt x="574551" y="92124"/>
                  </a:lnTo>
                  <a:lnTo>
                    <a:pt x="574551" y="122634"/>
                  </a:lnTo>
                  <a:close/>
                </a:path>
                <a:path w="583565" h="266700">
                  <a:moveTo>
                    <a:pt x="540766" y="266253"/>
                  </a:moveTo>
                  <a:lnTo>
                    <a:pt x="502071" y="252710"/>
                  </a:lnTo>
                  <a:lnTo>
                    <a:pt x="486723" y="209215"/>
                  </a:lnTo>
                  <a:lnTo>
                    <a:pt x="486593" y="122634"/>
                  </a:lnTo>
                  <a:lnTo>
                    <a:pt x="520526" y="122634"/>
                  </a:lnTo>
                  <a:lnTo>
                    <a:pt x="520526" y="206573"/>
                  </a:lnTo>
                  <a:lnTo>
                    <a:pt x="522042" y="219400"/>
                  </a:lnTo>
                  <a:lnTo>
                    <a:pt x="526591" y="228562"/>
                  </a:lnTo>
                  <a:lnTo>
                    <a:pt x="534172" y="234060"/>
                  </a:lnTo>
                  <a:lnTo>
                    <a:pt x="544785" y="235892"/>
                  </a:lnTo>
                  <a:lnTo>
                    <a:pt x="583331" y="235892"/>
                  </a:lnTo>
                  <a:lnTo>
                    <a:pt x="583331" y="255240"/>
                  </a:lnTo>
                  <a:lnTo>
                    <a:pt x="573360" y="260058"/>
                  </a:lnTo>
                  <a:lnTo>
                    <a:pt x="562942" y="263500"/>
                  </a:lnTo>
                  <a:lnTo>
                    <a:pt x="552077" y="265565"/>
                  </a:lnTo>
                  <a:lnTo>
                    <a:pt x="540766" y="266253"/>
                  </a:lnTo>
                  <a:close/>
                </a:path>
                <a:path w="583565" h="266700">
                  <a:moveTo>
                    <a:pt x="583331" y="235892"/>
                  </a:moveTo>
                  <a:lnTo>
                    <a:pt x="544785" y="235892"/>
                  </a:lnTo>
                  <a:lnTo>
                    <a:pt x="554059" y="235129"/>
                  </a:lnTo>
                  <a:lnTo>
                    <a:pt x="563574" y="232841"/>
                  </a:lnTo>
                  <a:lnTo>
                    <a:pt x="573332" y="229027"/>
                  </a:lnTo>
                  <a:lnTo>
                    <a:pt x="583331" y="223688"/>
                  </a:lnTo>
                  <a:lnTo>
                    <a:pt x="583331" y="235892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xmlns="" id="{62A1CEC6-614F-40D3-A224-5F477AF97EBB}"/>
                </a:ext>
              </a:extLst>
            </p:cNvPr>
            <p:cNvSpPr/>
            <p:nvPr/>
          </p:nvSpPr>
          <p:spPr>
            <a:xfrm>
              <a:off x="2236143" y="3582567"/>
              <a:ext cx="4282352" cy="24403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xmlns="" id="{E1ECD534-98C8-4ECE-B508-9E7EF174BC87}"/>
                </a:ext>
              </a:extLst>
            </p:cNvPr>
            <p:cNvSpPr txBox="1"/>
            <p:nvPr/>
          </p:nvSpPr>
          <p:spPr>
            <a:xfrm>
              <a:off x="1904672" y="2524051"/>
              <a:ext cx="501402" cy="1831053"/>
            </a:xfrm>
            <a:prstGeom prst="rect">
              <a:avLst/>
            </a:prstGeom>
          </p:spPr>
          <p:txBody>
            <a:bodyPr vert="horz" wrap="square" lIns="0" tIns="8929" rIns="0" bIns="0" rtlCol="0">
              <a:spAutoFit/>
            </a:bodyPr>
            <a:lstStyle/>
            <a:p>
              <a:pPr marL="8929">
                <a:spcBef>
                  <a:spcPts val="70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2320">
                <a:latin typeface="Times New Roman"/>
                <a:cs typeface="Times New Roman"/>
              </a:endParaRPr>
            </a:p>
            <a:p>
              <a:pPr>
                <a:spcBef>
                  <a:spcPts val="7"/>
                </a:spcBef>
              </a:pPr>
              <a:endParaRPr sz="2109">
                <a:latin typeface="Times New Roman"/>
                <a:cs typeface="Times New Roman"/>
              </a:endParaRPr>
            </a:p>
            <a:p>
              <a:pPr marL="8929"/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xmlns="" id="{3D7835F4-6933-4255-A703-ADD257D617D0}"/>
                </a:ext>
              </a:extLst>
            </p:cNvPr>
            <p:cNvSpPr/>
            <p:nvPr/>
          </p:nvSpPr>
          <p:spPr>
            <a:xfrm>
              <a:off x="2537330" y="4061599"/>
              <a:ext cx="3296022" cy="24643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xmlns="" id="{109D6D3B-0B81-446E-9702-A781ADCFB251}"/>
                </a:ext>
              </a:extLst>
            </p:cNvPr>
            <p:cNvSpPr/>
            <p:nvPr/>
          </p:nvSpPr>
          <p:spPr>
            <a:xfrm>
              <a:off x="5964609" y="4064776"/>
              <a:ext cx="1343918" cy="185291"/>
            </a:xfrm>
            <a:custGeom>
              <a:avLst/>
              <a:gdLst/>
              <a:ahLst/>
              <a:cxnLst/>
              <a:rect l="l" t="t" r="r" b="b"/>
              <a:pathLst>
                <a:path w="1911350" h="263525">
                  <a:moveTo>
                    <a:pt x="55215" y="259854"/>
                  </a:moveTo>
                  <a:lnTo>
                    <a:pt x="0" y="259854"/>
                  </a:lnTo>
                  <a:lnTo>
                    <a:pt x="0" y="0"/>
                  </a:lnTo>
                  <a:lnTo>
                    <a:pt x="55215" y="0"/>
                  </a:lnTo>
                  <a:lnTo>
                    <a:pt x="55215" y="110132"/>
                  </a:lnTo>
                  <a:lnTo>
                    <a:pt x="166637" y="110132"/>
                  </a:lnTo>
                  <a:lnTo>
                    <a:pt x="171375" y="119695"/>
                  </a:lnTo>
                  <a:lnTo>
                    <a:pt x="171788" y="121294"/>
                  </a:lnTo>
                  <a:lnTo>
                    <a:pt x="92273" y="121294"/>
                  </a:lnTo>
                  <a:lnTo>
                    <a:pt x="82925" y="122950"/>
                  </a:lnTo>
                  <a:lnTo>
                    <a:pt x="73632" y="127917"/>
                  </a:lnTo>
                  <a:lnTo>
                    <a:pt x="64396" y="136196"/>
                  </a:lnTo>
                  <a:lnTo>
                    <a:pt x="55215" y="147786"/>
                  </a:lnTo>
                  <a:lnTo>
                    <a:pt x="55215" y="259854"/>
                  </a:lnTo>
                  <a:close/>
                </a:path>
                <a:path w="1911350" h="263525">
                  <a:moveTo>
                    <a:pt x="166637" y="110132"/>
                  </a:moveTo>
                  <a:lnTo>
                    <a:pt x="55959" y="110132"/>
                  </a:lnTo>
                  <a:lnTo>
                    <a:pt x="68088" y="97240"/>
                  </a:lnTo>
                  <a:lnTo>
                    <a:pt x="81408" y="88031"/>
                  </a:lnTo>
                  <a:lnTo>
                    <a:pt x="95919" y="82506"/>
                  </a:lnTo>
                  <a:lnTo>
                    <a:pt x="111621" y="80664"/>
                  </a:lnTo>
                  <a:lnTo>
                    <a:pt x="125052" y="81781"/>
                  </a:lnTo>
                  <a:lnTo>
                    <a:pt x="165701" y="108244"/>
                  </a:lnTo>
                  <a:lnTo>
                    <a:pt x="166637" y="110132"/>
                  </a:lnTo>
                  <a:close/>
                </a:path>
                <a:path w="1911350" h="263525">
                  <a:moveTo>
                    <a:pt x="175914" y="259854"/>
                  </a:moveTo>
                  <a:lnTo>
                    <a:pt x="120699" y="259854"/>
                  </a:lnTo>
                  <a:lnTo>
                    <a:pt x="120699" y="159543"/>
                  </a:lnTo>
                  <a:lnTo>
                    <a:pt x="118922" y="142809"/>
                  </a:lnTo>
                  <a:lnTo>
                    <a:pt x="113592" y="130857"/>
                  </a:lnTo>
                  <a:lnTo>
                    <a:pt x="104709" y="123685"/>
                  </a:lnTo>
                  <a:lnTo>
                    <a:pt x="92273" y="121294"/>
                  </a:lnTo>
                  <a:lnTo>
                    <a:pt x="171788" y="121294"/>
                  </a:lnTo>
                  <a:lnTo>
                    <a:pt x="174780" y="132875"/>
                  </a:lnTo>
                  <a:lnTo>
                    <a:pt x="175914" y="147786"/>
                  </a:lnTo>
                  <a:lnTo>
                    <a:pt x="175914" y="259854"/>
                  </a:lnTo>
                  <a:close/>
                </a:path>
                <a:path w="1911350" h="263525">
                  <a:moveTo>
                    <a:pt x="312018" y="263277"/>
                  </a:moveTo>
                  <a:lnTo>
                    <a:pt x="272243" y="256914"/>
                  </a:lnTo>
                  <a:lnTo>
                    <a:pt x="228255" y="224163"/>
                  </a:lnTo>
                  <a:lnTo>
                    <a:pt x="212627" y="172194"/>
                  </a:lnTo>
                  <a:lnTo>
                    <a:pt x="212708" y="170705"/>
                  </a:lnTo>
                  <a:lnTo>
                    <a:pt x="228506" y="119127"/>
                  </a:lnTo>
                  <a:lnTo>
                    <a:pt x="272876" y="86915"/>
                  </a:lnTo>
                  <a:lnTo>
                    <a:pt x="312018" y="80664"/>
                  </a:lnTo>
                  <a:lnTo>
                    <a:pt x="331849" y="82181"/>
                  </a:lnTo>
                  <a:lnTo>
                    <a:pt x="350118" y="86729"/>
                  </a:lnTo>
                  <a:lnTo>
                    <a:pt x="366824" y="94310"/>
                  </a:lnTo>
                  <a:lnTo>
                    <a:pt x="381967" y="104923"/>
                  </a:lnTo>
                  <a:lnTo>
                    <a:pt x="390156" y="113555"/>
                  </a:lnTo>
                  <a:lnTo>
                    <a:pt x="312018" y="113555"/>
                  </a:lnTo>
                  <a:lnTo>
                    <a:pt x="303014" y="114504"/>
                  </a:lnTo>
                  <a:lnTo>
                    <a:pt x="274215" y="147042"/>
                  </a:lnTo>
                  <a:lnTo>
                    <a:pt x="271566" y="172194"/>
                  </a:lnTo>
                  <a:lnTo>
                    <a:pt x="274067" y="197485"/>
                  </a:lnTo>
                  <a:lnTo>
                    <a:pt x="281657" y="215763"/>
                  </a:lnTo>
                  <a:lnTo>
                    <a:pt x="294307" y="226730"/>
                  </a:lnTo>
                  <a:lnTo>
                    <a:pt x="312018" y="230385"/>
                  </a:lnTo>
                  <a:lnTo>
                    <a:pt x="390304" y="230385"/>
                  </a:lnTo>
                  <a:lnTo>
                    <a:pt x="381520" y="239464"/>
                  </a:lnTo>
                  <a:lnTo>
                    <a:pt x="366237" y="249882"/>
                  </a:lnTo>
                  <a:lnTo>
                    <a:pt x="349559" y="257323"/>
                  </a:lnTo>
                  <a:lnTo>
                    <a:pt x="331486" y="261788"/>
                  </a:lnTo>
                  <a:lnTo>
                    <a:pt x="312018" y="263277"/>
                  </a:lnTo>
                  <a:close/>
                </a:path>
                <a:path w="1911350" h="263525">
                  <a:moveTo>
                    <a:pt x="390304" y="230385"/>
                  </a:moveTo>
                  <a:lnTo>
                    <a:pt x="312018" y="230385"/>
                  </a:lnTo>
                  <a:lnTo>
                    <a:pt x="329338" y="226655"/>
                  </a:lnTo>
                  <a:lnTo>
                    <a:pt x="341709" y="215465"/>
                  </a:lnTo>
                  <a:lnTo>
                    <a:pt x="349132" y="196815"/>
                  </a:lnTo>
                  <a:lnTo>
                    <a:pt x="351606" y="170705"/>
                  </a:lnTo>
                  <a:lnTo>
                    <a:pt x="349132" y="145702"/>
                  </a:lnTo>
                  <a:lnTo>
                    <a:pt x="341709" y="127843"/>
                  </a:lnTo>
                  <a:lnTo>
                    <a:pt x="329338" y="117127"/>
                  </a:lnTo>
                  <a:lnTo>
                    <a:pt x="312018" y="113555"/>
                  </a:lnTo>
                  <a:lnTo>
                    <a:pt x="390156" y="113555"/>
                  </a:lnTo>
                  <a:lnTo>
                    <a:pt x="394534" y="118169"/>
                  </a:lnTo>
                  <a:lnTo>
                    <a:pt x="403510" y="133796"/>
                  </a:lnTo>
                  <a:lnTo>
                    <a:pt x="408896" y="151804"/>
                  </a:lnTo>
                  <a:lnTo>
                    <a:pt x="410691" y="172194"/>
                  </a:lnTo>
                  <a:lnTo>
                    <a:pt x="408868" y="192639"/>
                  </a:lnTo>
                  <a:lnTo>
                    <a:pt x="403398" y="210666"/>
                  </a:lnTo>
                  <a:lnTo>
                    <a:pt x="394282" y="226274"/>
                  </a:lnTo>
                  <a:lnTo>
                    <a:pt x="390304" y="230385"/>
                  </a:lnTo>
                  <a:close/>
                </a:path>
                <a:path w="1911350" h="263525">
                  <a:moveTo>
                    <a:pt x="512080" y="263277"/>
                  </a:moveTo>
                  <a:lnTo>
                    <a:pt x="475245" y="253314"/>
                  </a:lnTo>
                  <a:lnTo>
                    <a:pt x="448902" y="211382"/>
                  </a:lnTo>
                  <a:lnTo>
                    <a:pt x="447786" y="196602"/>
                  </a:lnTo>
                  <a:lnTo>
                    <a:pt x="447786" y="84236"/>
                  </a:lnTo>
                  <a:lnTo>
                    <a:pt x="503001" y="84236"/>
                  </a:lnTo>
                  <a:lnTo>
                    <a:pt x="503001" y="192881"/>
                  </a:lnTo>
                  <a:lnTo>
                    <a:pt x="504732" y="207531"/>
                  </a:lnTo>
                  <a:lnTo>
                    <a:pt x="509922" y="217996"/>
                  </a:lnTo>
                  <a:lnTo>
                    <a:pt x="518573" y="224274"/>
                  </a:lnTo>
                  <a:lnTo>
                    <a:pt x="530684" y="226367"/>
                  </a:lnTo>
                  <a:lnTo>
                    <a:pt x="624148" y="226367"/>
                  </a:lnTo>
                  <a:lnTo>
                    <a:pt x="624148" y="234702"/>
                  </a:lnTo>
                  <a:lnTo>
                    <a:pt x="568932" y="234702"/>
                  </a:lnTo>
                  <a:lnTo>
                    <a:pt x="556226" y="247203"/>
                  </a:lnTo>
                  <a:lnTo>
                    <a:pt x="542515" y="256133"/>
                  </a:lnTo>
                  <a:lnTo>
                    <a:pt x="527800" y="261491"/>
                  </a:lnTo>
                  <a:lnTo>
                    <a:pt x="512080" y="263277"/>
                  </a:lnTo>
                  <a:close/>
                </a:path>
                <a:path w="1911350" h="263525">
                  <a:moveTo>
                    <a:pt x="624148" y="226367"/>
                  </a:moveTo>
                  <a:lnTo>
                    <a:pt x="530684" y="226367"/>
                  </a:lnTo>
                  <a:lnTo>
                    <a:pt x="538209" y="225604"/>
                  </a:lnTo>
                  <a:lnTo>
                    <a:pt x="545157" y="223316"/>
                  </a:lnTo>
                  <a:lnTo>
                    <a:pt x="551529" y="219502"/>
                  </a:lnTo>
                  <a:lnTo>
                    <a:pt x="557324" y="214163"/>
                  </a:lnTo>
                  <a:lnTo>
                    <a:pt x="564765" y="206027"/>
                  </a:lnTo>
                  <a:lnTo>
                    <a:pt x="568486" y="200025"/>
                  </a:lnTo>
                  <a:lnTo>
                    <a:pt x="568486" y="84236"/>
                  </a:lnTo>
                  <a:lnTo>
                    <a:pt x="624148" y="84236"/>
                  </a:lnTo>
                  <a:lnTo>
                    <a:pt x="624148" y="226367"/>
                  </a:lnTo>
                  <a:close/>
                </a:path>
                <a:path w="1911350" h="263525">
                  <a:moveTo>
                    <a:pt x="624148" y="259854"/>
                  </a:moveTo>
                  <a:lnTo>
                    <a:pt x="568932" y="259854"/>
                  </a:lnTo>
                  <a:lnTo>
                    <a:pt x="568932" y="234702"/>
                  </a:lnTo>
                  <a:lnTo>
                    <a:pt x="624148" y="234702"/>
                  </a:lnTo>
                  <a:lnTo>
                    <a:pt x="624148" y="259854"/>
                  </a:lnTo>
                  <a:close/>
                </a:path>
                <a:path w="1911350" h="263525">
                  <a:moveTo>
                    <a:pt x="795956" y="226367"/>
                  </a:moveTo>
                  <a:lnTo>
                    <a:pt x="721556" y="226367"/>
                  </a:lnTo>
                  <a:lnTo>
                    <a:pt x="733276" y="225549"/>
                  </a:lnTo>
                  <a:lnTo>
                    <a:pt x="741647" y="223093"/>
                  </a:lnTo>
                  <a:lnTo>
                    <a:pt x="746676" y="218982"/>
                  </a:lnTo>
                  <a:lnTo>
                    <a:pt x="748345" y="213270"/>
                  </a:lnTo>
                  <a:lnTo>
                    <a:pt x="748345" y="209996"/>
                  </a:lnTo>
                  <a:lnTo>
                    <a:pt x="710245" y="188416"/>
                  </a:lnTo>
                  <a:lnTo>
                    <a:pt x="697222" y="182779"/>
                  </a:lnTo>
                  <a:lnTo>
                    <a:pt x="666991" y="157497"/>
                  </a:lnTo>
                  <a:lnTo>
                    <a:pt x="661196" y="134243"/>
                  </a:lnTo>
                  <a:lnTo>
                    <a:pt x="662378" y="123415"/>
                  </a:lnTo>
                  <a:lnTo>
                    <a:pt x="691911" y="89203"/>
                  </a:lnTo>
                  <a:lnTo>
                    <a:pt x="733908" y="80664"/>
                  </a:lnTo>
                  <a:lnTo>
                    <a:pt x="749228" y="81483"/>
                  </a:lnTo>
                  <a:lnTo>
                    <a:pt x="763786" y="83939"/>
                  </a:lnTo>
                  <a:lnTo>
                    <a:pt x="777580" y="88031"/>
                  </a:lnTo>
                  <a:lnTo>
                    <a:pt x="790612" y="93761"/>
                  </a:lnTo>
                  <a:lnTo>
                    <a:pt x="790612" y="113555"/>
                  </a:lnTo>
                  <a:lnTo>
                    <a:pt x="718777" y="113555"/>
                  </a:lnTo>
                  <a:lnTo>
                    <a:pt x="712180" y="118119"/>
                  </a:lnTo>
                  <a:lnTo>
                    <a:pt x="712180" y="129530"/>
                  </a:lnTo>
                  <a:lnTo>
                    <a:pt x="713568" y="131861"/>
                  </a:lnTo>
                  <a:lnTo>
                    <a:pt x="748345" y="148679"/>
                  </a:lnTo>
                  <a:lnTo>
                    <a:pt x="761302" y="154409"/>
                  </a:lnTo>
                  <a:lnTo>
                    <a:pt x="792863" y="181681"/>
                  </a:lnTo>
                  <a:lnTo>
                    <a:pt x="799392" y="206127"/>
                  </a:lnTo>
                  <a:lnTo>
                    <a:pt x="798224" y="219000"/>
                  </a:lnTo>
                  <a:lnTo>
                    <a:pt x="795956" y="226367"/>
                  </a:lnTo>
                  <a:close/>
                </a:path>
                <a:path w="1911350" h="263525">
                  <a:moveTo>
                    <a:pt x="790612" y="132903"/>
                  </a:moveTo>
                  <a:lnTo>
                    <a:pt x="775115" y="124438"/>
                  </a:lnTo>
                  <a:lnTo>
                    <a:pt x="760177" y="118392"/>
                  </a:lnTo>
                  <a:lnTo>
                    <a:pt x="745796" y="114765"/>
                  </a:lnTo>
                  <a:lnTo>
                    <a:pt x="731973" y="113555"/>
                  </a:lnTo>
                  <a:lnTo>
                    <a:pt x="790612" y="113555"/>
                  </a:lnTo>
                  <a:lnTo>
                    <a:pt x="790612" y="132903"/>
                  </a:lnTo>
                  <a:close/>
                </a:path>
                <a:path w="1911350" h="263525">
                  <a:moveTo>
                    <a:pt x="727806" y="263277"/>
                  </a:moveTo>
                  <a:lnTo>
                    <a:pt x="710589" y="262467"/>
                  </a:lnTo>
                  <a:lnTo>
                    <a:pt x="694357" y="260039"/>
                  </a:lnTo>
                  <a:lnTo>
                    <a:pt x="679111" y="255993"/>
                  </a:lnTo>
                  <a:lnTo>
                    <a:pt x="664852" y="250329"/>
                  </a:lnTo>
                  <a:lnTo>
                    <a:pt x="664852" y="211484"/>
                  </a:lnTo>
                  <a:lnTo>
                    <a:pt x="681121" y="217996"/>
                  </a:lnTo>
                  <a:lnTo>
                    <a:pt x="695994" y="222646"/>
                  </a:lnTo>
                  <a:lnTo>
                    <a:pt x="709472" y="225437"/>
                  </a:lnTo>
                  <a:lnTo>
                    <a:pt x="721556" y="226367"/>
                  </a:lnTo>
                  <a:lnTo>
                    <a:pt x="795956" y="226367"/>
                  </a:lnTo>
                  <a:lnTo>
                    <a:pt x="794742" y="230311"/>
                  </a:lnTo>
                  <a:lnTo>
                    <a:pt x="758242" y="259556"/>
                  </a:lnTo>
                  <a:lnTo>
                    <a:pt x="744010" y="262346"/>
                  </a:lnTo>
                  <a:lnTo>
                    <a:pt x="727806" y="263277"/>
                  </a:lnTo>
                  <a:close/>
                </a:path>
                <a:path w="1911350" h="263525">
                  <a:moveTo>
                    <a:pt x="925524" y="263277"/>
                  </a:moveTo>
                  <a:lnTo>
                    <a:pt x="883853" y="257063"/>
                  </a:lnTo>
                  <a:lnTo>
                    <a:pt x="839297" y="224990"/>
                  </a:lnTo>
                  <a:lnTo>
                    <a:pt x="823726" y="172640"/>
                  </a:lnTo>
                  <a:lnTo>
                    <a:pt x="825354" y="153441"/>
                  </a:lnTo>
                  <a:lnTo>
                    <a:pt x="849771" y="106560"/>
                  </a:lnTo>
                  <a:lnTo>
                    <a:pt x="896875" y="82283"/>
                  </a:lnTo>
                  <a:lnTo>
                    <a:pt x="916148" y="80664"/>
                  </a:lnTo>
                  <a:lnTo>
                    <a:pt x="935543" y="82367"/>
                  </a:lnTo>
                  <a:lnTo>
                    <a:pt x="953095" y="87473"/>
                  </a:lnTo>
                  <a:lnTo>
                    <a:pt x="968805" y="95984"/>
                  </a:lnTo>
                  <a:lnTo>
                    <a:pt x="982674" y="107900"/>
                  </a:lnTo>
                  <a:lnTo>
                    <a:pt x="986992" y="113555"/>
                  </a:lnTo>
                  <a:lnTo>
                    <a:pt x="920167" y="113555"/>
                  </a:lnTo>
                  <a:lnTo>
                    <a:pt x="904995" y="115955"/>
                  </a:lnTo>
                  <a:lnTo>
                    <a:pt x="893563" y="123155"/>
                  </a:lnTo>
                  <a:lnTo>
                    <a:pt x="885871" y="135154"/>
                  </a:lnTo>
                  <a:lnTo>
                    <a:pt x="881918" y="151953"/>
                  </a:lnTo>
                  <a:lnTo>
                    <a:pt x="1004470" y="151953"/>
                  </a:lnTo>
                  <a:lnTo>
                    <a:pt x="1006087" y="159218"/>
                  </a:lnTo>
                  <a:lnTo>
                    <a:pt x="1006934" y="180975"/>
                  </a:lnTo>
                  <a:lnTo>
                    <a:pt x="880876" y="180975"/>
                  </a:lnTo>
                  <a:lnTo>
                    <a:pt x="882541" y="192192"/>
                  </a:lnTo>
                  <a:lnTo>
                    <a:pt x="906010" y="223186"/>
                  </a:lnTo>
                  <a:lnTo>
                    <a:pt x="938770" y="230385"/>
                  </a:lnTo>
                  <a:lnTo>
                    <a:pt x="1003808" y="230385"/>
                  </a:lnTo>
                  <a:lnTo>
                    <a:pt x="1003808" y="240059"/>
                  </a:lnTo>
                  <a:lnTo>
                    <a:pt x="987084" y="250217"/>
                  </a:lnTo>
                  <a:lnTo>
                    <a:pt x="968462" y="257472"/>
                  </a:lnTo>
                  <a:lnTo>
                    <a:pt x="947942" y="261825"/>
                  </a:lnTo>
                  <a:lnTo>
                    <a:pt x="925524" y="263277"/>
                  </a:lnTo>
                  <a:close/>
                </a:path>
                <a:path w="1911350" h="263525">
                  <a:moveTo>
                    <a:pt x="1004470" y="151953"/>
                  </a:moveTo>
                  <a:lnTo>
                    <a:pt x="958267" y="151953"/>
                  </a:lnTo>
                  <a:lnTo>
                    <a:pt x="954211" y="135154"/>
                  </a:lnTo>
                  <a:lnTo>
                    <a:pt x="946509" y="123155"/>
                  </a:lnTo>
                  <a:lnTo>
                    <a:pt x="935161" y="115955"/>
                  </a:lnTo>
                  <a:lnTo>
                    <a:pt x="920167" y="113555"/>
                  </a:lnTo>
                  <a:lnTo>
                    <a:pt x="986992" y="113555"/>
                  </a:lnTo>
                  <a:lnTo>
                    <a:pt x="993958" y="122680"/>
                  </a:lnTo>
                  <a:lnTo>
                    <a:pt x="1001762" y="139786"/>
                  </a:lnTo>
                  <a:lnTo>
                    <a:pt x="1004470" y="151953"/>
                  </a:lnTo>
                  <a:close/>
                </a:path>
                <a:path w="1911350" h="263525">
                  <a:moveTo>
                    <a:pt x="1003808" y="230385"/>
                  </a:moveTo>
                  <a:lnTo>
                    <a:pt x="938770" y="230385"/>
                  </a:lnTo>
                  <a:lnTo>
                    <a:pt x="954444" y="228823"/>
                  </a:lnTo>
                  <a:lnTo>
                    <a:pt x="970508" y="224135"/>
                  </a:lnTo>
                  <a:lnTo>
                    <a:pt x="986963" y="216321"/>
                  </a:lnTo>
                  <a:lnTo>
                    <a:pt x="1003808" y="205382"/>
                  </a:lnTo>
                  <a:lnTo>
                    <a:pt x="1003808" y="230385"/>
                  </a:lnTo>
                  <a:close/>
                </a:path>
                <a:path w="1911350" h="263525">
                  <a:moveTo>
                    <a:pt x="1147390" y="147042"/>
                  </a:moveTo>
                  <a:lnTo>
                    <a:pt x="1147390" y="102096"/>
                  </a:lnTo>
                  <a:lnTo>
                    <a:pt x="1165156" y="92720"/>
                  </a:lnTo>
                  <a:lnTo>
                    <a:pt x="1183778" y="86022"/>
                  </a:lnTo>
                  <a:lnTo>
                    <a:pt x="1203256" y="82004"/>
                  </a:lnTo>
                  <a:lnTo>
                    <a:pt x="1223590" y="80664"/>
                  </a:lnTo>
                  <a:lnTo>
                    <a:pt x="1256146" y="84004"/>
                  </a:lnTo>
                  <a:lnTo>
                    <a:pt x="1279401" y="94022"/>
                  </a:lnTo>
                  <a:lnTo>
                    <a:pt x="1293353" y="110718"/>
                  </a:lnTo>
                  <a:lnTo>
                    <a:pt x="1294747" y="117723"/>
                  </a:lnTo>
                  <a:lnTo>
                    <a:pt x="1212130" y="117723"/>
                  </a:lnTo>
                  <a:lnTo>
                    <a:pt x="1194913" y="119555"/>
                  </a:lnTo>
                  <a:lnTo>
                    <a:pt x="1178384" y="125052"/>
                  </a:lnTo>
                  <a:lnTo>
                    <a:pt x="1162543" y="134215"/>
                  </a:lnTo>
                  <a:lnTo>
                    <a:pt x="1147390" y="147042"/>
                  </a:lnTo>
                  <a:close/>
                </a:path>
                <a:path w="1911350" h="263525">
                  <a:moveTo>
                    <a:pt x="1187425" y="263277"/>
                  </a:moveTo>
                  <a:lnTo>
                    <a:pt x="1146348" y="243594"/>
                  </a:lnTo>
                  <a:lnTo>
                    <a:pt x="1138312" y="220265"/>
                  </a:lnTo>
                  <a:lnTo>
                    <a:pt x="1139232" y="209364"/>
                  </a:lnTo>
                  <a:lnTo>
                    <a:pt x="1164226" y="175784"/>
                  </a:lnTo>
                  <a:lnTo>
                    <a:pt x="1209024" y="157627"/>
                  </a:lnTo>
                  <a:lnTo>
                    <a:pt x="1242640" y="147042"/>
                  </a:lnTo>
                  <a:lnTo>
                    <a:pt x="1241459" y="134215"/>
                  </a:lnTo>
                  <a:lnTo>
                    <a:pt x="1235980" y="125052"/>
                  </a:lnTo>
                  <a:lnTo>
                    <a:pt x="1226204" y="119555"/>
                  </a:lnTo>
                  <a:lnTo>
                    <a:pt x="1212130" y="117723"/>
                  </a:lnTo>
                  <a:lnTo>
                    <a:pt x="1294747" y="117723"/>
                  </a:lnTo>
                  <a:lnTo>
                    <a:pt x="1298004" y="134094"/>
                  </a:lnTo>
                  <a:lnTo>
                    <a:pt x="1298004" y="174873"/>
                  </a:lnTo>
                  <a:lnTo>
                    <a:pt x="1242640" y="174873"/>
                  </a:lnTo>
                  <a:lnTo>
                    <a:pt x="1229878" y="179589"/>
                  </a:lnTo>
                  <a:lnTo>
                    <a:pt x="1194271" y="203844"/>
                  </a:lnTo>
                  <a:lnTo>
                    <a:pt x="1194271" y="216941"/>
                  </a:lnTo>
                  <a:lnTo>
                    <a:pt x="1196007" y="221356"/>
                  </a:lnTo>
                  <a:lnTo>
                    <a:pt x="1199480" y="225028"/>
                  </a:lnTo>
                  <a:lnTo>
                    <a:pt x="1202952" y="228600"/>
                  </a:lnTo>
                  <a:lnTo>
                    <a:pt x="1207169" y="230385"/>
                  </a:lnTo>
                  <a:lnTo>
                    <a:pt x="1327918" y="230385"/>
                  </a:lnTo>
                  <a:lnTo>
                    <a:pt x="1327918" y="243482"/>
                  </a:lnTo>
                  <a:lnTo>
                    <a:pt x="1245319" y="243482"/>
                  </a:lnTo>
                  <a:lnTo>
                    <a:pt x="1230873" y="252142"/>
                  </a:lnTo>
                  <a:lnTo>
                    <a:pt x="1216409" y="258328"/>
                  </a:lnTo>
                  <a:lnTo>
                    <a:pt x="1201926" y="262039"/>
                  </a:lnTo>
                  <a:lnTo>
                    <a:pt x="1187425" y="263277"/>
                  </a:lnTo>
                  <a:close/>
                </a:path>
                <a:path w="1911350" h="263525">
                  <a:moveTo>
                    <a:pt x="1327918" y="230385"/>
                  </a:moveTo>
                  <a:lnTo>
                    <a:pt x="1212130" y="230385"/>
                  </a:lnTo>
                  <a:lnTo>
                    <a:pt x="1219897" y="229567"/>
                  </a:lnTo>
                  <a:lnTo>
                    <a:pt x="1227571" y="227111"/>
                  </a:lnTo>
                  <a:lnTo>
                    <a:pt x="1235152" y="223018"/>
                  </a:lnTo>
                  <a:lnTo>
                    <a:pt x="1242640" y="217289"/>
                  </a:lnTo>
                  <a:lnTo>
                    <a:pt x="1242640" y="174873"/>
                  </a:lnTo>
                  <a:lnTo>
                    <a:pt x="1298004" y="174873"/>
                  </a:lnTo>
                  <a:lnTo>
                    <a:pt x="1298004" y="222250"/>
                  </a:lnTo>
                  <a:lnTo>
                    <a:pt x="1301030" y="226367"/>
                  </a:lnTo>
                  <a:lnTo>
                    <a:pt x="1327918" y="226367"/>
                  </a:lnTo>
                  <a:lnTo>
                    <a:pt x="1327918" y="230385"/>
                  </a:lnTo>
                  <a:close/>
                </a:path>
                <a:path w="1911350" h="263525">
                  <a:moveTo>
                    <a:pt x="1327918" y="226367"/>
                  </a:moveTo>
                  <a:lnTo>
                    <a:pt x="1311647" y="226367"/>
                  </a:lnTo>
                  <a:lnTo>
                    <a:pt x="1318593" y="223093"/>
                  </a:lnTo>
                  <a:lnTo>
                    <a:pt x="1327918" y="216544"/>
                  </a:lnTo>
                  <a:lnTo>
                    <a:pt x="1327918" y="226367"/>
                  </a:lnTo>
                  <a:close/>
                </a:path>
                <a:path w="1911350" h="263525">
                  <a:moveTo>
                    <a:pt x="1276126" y="263277"/>
                  </a:moveTo>
                  <a:lnTo>
                    <a:pt x="1264434" y="262039"/>
                  </a:lnTo>
                  <a:lnTo>
                    <a:pt x="1255402" y="258328"/>
                  </a:lnTo>
                  <a:lnTo>
                    <a:pt x="1249030" y="252142"/>
                  </a:lnTo>
                  <a:lnTo>
                    <a:pt x="1245319" y="243482"/>
                  </a:lnTo>
                  <a:lnTo>
                    <a:pt x="1327918" y="243482"/>
                  </a:lnTo>
                  <a:lnTo>
                    <a:pt x="1327918" y="247203"/>
                  </a:lnTo>
                  <a:lnTo>
                    <a:pt x="1314357" y="254235"/>
                  </a:lnTo>
                  <a:lnTo>
                    <a:pt x="1301204" y="259258"/>
                  </a:lnTo>
                  <a:lnTo>
                    <a:pt x="1288461" y="262272"/>
                  </a:lnTo>
                  <a:lnTo>
                    <a:pt x="1276126" y="263277"/>
                  </a:lnTo>
                  <a:close/>
                </a:path>
                <a:path w="1911350" h="263525">
                  <a:moveTo>
                    <a:pt x="1443115" y="134391"/>
                  </a:moveTo>
                  <a:lnTo>
                    <a:pt x="1408249" y="134391"/>
                  </a:lnTo>
                  <a:lnTo>
                    <a:pt x="1420731" y="110886"/>
                  </a:lnTo>
                  <a:lnTo>
                    <a:pt x="1434219" y="94096"/>
                  </a:lnTo>
                  <a:lnTo>
                    <a:pt x="1448711" y="84022"/>
                  </a:lnTo>
                  <a:lnTo>
                    <a:pt x="1464208" y="80664"/>
                  </a:lnTo>
                  <a:lnTo>
                    <a:pt x="1472254" y="81669"/>
                  </a:lnTo>
                  <a:lnTo>
                    <a:pt x="1481063" y="84683"/>
                  </a:lnTo>
                  <a:lnTo>
                    <a:pt x="1490634" y="89706"/>
                  </a:lnTo>
                  <a:lnTo>
                    <a:pt x="1500969" y="96738"/>
                  </a:lnTo>
                  <a:lnTo>
                    <a:pt x="1489705" y="132605"/>
                  </a:lnTo>
                  <a:lnTo>
                    <a:pt x="1452897" y="132605"/>
                  </a:lnTo>
                  <a:lnTo>
                    <a:pt x="1443679" y="134094"/>
                  </a:lnTo>
                  <a:lnTo>
                    <a:pt x="1443115" y="134391"/>
                  </a:lnTo>
                  <a:close/>
                </a:path>
                <a:path w="1911350" h="263525">
                  <a:moveTo>
                    <a:pt x="1407505" y="259854"/>
                  </a:moveTo>
                  <a:lnTo>
                    <a:pt x="1352289" y="259854"/>
                  </a:lnTo>
                  <a:lnTo>
                    <a:pt x="1352289" y="84236"/>
                  </a:lnTo>
                  <a:lnTo>
                    <a:pt x="1407505" y="84236"/>
                  </a:lnTo>
                  <a:lnTo>
                    <a:pt x="1407505" y="134391"/>
                  </a:lnTo>
                  <a:lnTo>
                    <a:pt x="1443115" y="134391"/>
                  </a:lnTo>
                  <a:lnTo>
                    <a:pt x="1414871" y="167013"/>
                  </a:lnTo>
                  <a:lnTo>
                    <a:pt x="1407505" y="183951"/>
                  </a:lnTo>
                  <a:lnTo>
                    <a:pt x="1407505" y="259854"/>
                  </a:lnTo>
                  <a:close/>
                </a:path>
                <a:path w="1911350" h="263525">
                  <a:moveTo>
                    <a:pt x="1485639" y="145554"/>
                  </a:moveTo>
                  <a:lnTo>
                    <a:pt x="1475947" y="139889"/>
                  </a:lnTo>
                  <a:lnTo>
                    <a:pt x="1467259" y="135842"/>
                  </a:lnTo>
                  <a:lnTo>
                    <a:pt x="1459576" y="133415"/>
                  </a:lnTo>
                  <a:lnTo>
                    <a:pt x="1452897" y="132605"/>
                  </a:lnTo>
                  <a:lnTo>
                    <a:pt x="1489705" y="132605"/>
                  </a:lnTo>
                  <a:lnTo>
                    <a:pt x="1485639" y="145554"/>
                  </a:lnTo>
                  <a:close/>
                </a:path>
                <a:path w="1911350" h="263525">
                  <a:moveTo>
                    <a:pt x="1614599" y="263277"/>
                  </a:moveTo>
                  <a:lnTo>
                    <a:pt x="1572927" y="257063"/>
                  </a:lnTo>
                  <a:lnTo>
                    <a:pt x="1528371" y="224990"/>
                  </a:lnTo>
                  <a:lnTo>
                    <a:pt x="1512800" y="172640"/>
                  </a:lnTo>
                  <a:lnTo>
                    <a:pt x="1514428" y="153441"/>
                  </a:lnTo>
                  <a:lnTo>
                    <a:pt x="1538845" y="106560"/>
                  </a:lnTo>
                  <a:lnTo>
                    <a:pt x="1585950" y="82283"/>
                  </a:lnTo>
                  <a:lnTo>
                    <a:pt x="1605223" y="80664"/>
                  </a:lnTo>
                  <a:lnTo>
                    <a:pt x="1624617" y="82367"/>
                  </a:lnTo>
                  <a:lnTo>
                    <a:pt x="1642169" y="87473"/>
                  </a:lnTo>
                  <a:lnTo>
                    <a:pt x="1657880" y="95984"/>
                  </a:lnTo>
                  <a:lnTo>
                    <a:pt x="1671749" y="107900"/>
                  </a:lnTo>
                  <a:lnTo>
                    <a:pt x="1676066" y="113555"/>
                  </a:lnTo>
                  <a:lnTo>
                    <a:pt x="1609241" y="113555"/>
                  </a:lnTo>
                  <a:lnTo>
                    <a:pt x="1594069" y="115955"/>
                  </a:lnTo>
                  <a:lnTo>
                    <a:pt x="1582638" y="123155"/>
                  </a:lnTo>
                  <a:lnTo>
                    <a:pt x="1574945" y="135154"/>
                  </a:lnTo>
                  <a:lnTo>
                    <a:pt x="1570992" y="151953"/>
                  </a:lnTo>
                  <a:lnTo>
                    <a:pt x="1693544" y="151953"/>
                  </a:lnTo>
                  <a:lnTo>
                    <a:pt x="1695161" y="159218"/>
                  </a:lnTo>
                  <a:lnTo>
                    <a:pt x="1696008" y="180975"/>
                  </a:lnTo>
                  <a:lnTo>
                    <a:pt x="1569950" y="180975"/>
                  </a:lnTo>
                  <a:lnTo>
                    <a:pt x="1571615" y="192192"/>
                  </a:lnTo>
                  <a:lnTo>
                    <a:pt x="1595084" y="223186"/>
                  </a:lnTo>
                  <a:lnTo>
                    <a:pt x="1627845" y="230385"/>
                  </a:lnTo>
                  <a:lnTo>
                    <a:pt x="1692882" y="230385"/>
                  </a:lnTo>
                  <a:lnTo>
                    <a:pt x="1692882" y="240059"/>
                  </a:lnTo>
                  <a:lnTo>
                    <a:pt x="1676158" y="250217"/>
                  </a:lnTo>
                  <a:lnTo>
                    <a:pt x="1657536" y="257472"/>
                  </a:lnTo>
                  <a:lnTo>
                    <a:pt x="1637016" y="261825"/>
                  </a:lnTo>
                  <a:lnTo>
                    <a:pt x="1614599" y="263277"/>
                  </a:lnTo>
                  <a:close/>
                </a:path>
                <a:path w="1911350" h="263525">
                  <a:moveTo>
                    <a:pt x="1693544" y="151953"/>
                  </a:moveTo>
                  <a:lnTo>
                    <a:pt x="1647341" y="151953"/>
                  </a:lnTo>
                  <a:lnTo>
                    <a:pt x="1643285" y="135154"/>
                  </a:lnTo>
                  <a:lnTo>
                    <a:pt x="1635584" y="123155"/>
                  </a:lnTo>
                  <a:lnTo>
                    <a:pt x="1624235" y="115955"/>
                  </a:lnTo>
                  <a:lnTo>
                    <a:pt x="1609241" y="113555"/>
                  </a:lnTo>
                  <a:lnTo>
                    <a:pt x="1676066" y="113555"/>
                  </a:lnTo>
                  <a:lnTo>
                    <a:pt x="1683032" y="122680"/>
                  </a:lnTo>
                  <a:lnTo>
                    <a:pt x="1690836" y="139786"/>
                  </a:lnTo>
                  <a:lnTo>
                    <a:pt x="1693544" y="151953"/>
                  </a:lnTo>
                  <a:close/>
                </a:path>
                <a:path w="1911350" h="263525">
                  <a:moveTo>
                    <a:pt x="1692882" y="230385"/>
                  </a:moveTo>
                  <a:lnTo>
                    <a:pt x="1627845" y="230385"/>
                  </a:lnTo>
                  <a:lnTo>
                    <a:pt x="1643518" y="228823"/>
                  </a:lnTo>
                  <a:lnTo>
                    <a:pt x="1659582" y="224135"/>
                  </a:lnTo>
                  <a:lnTo>
                    <a:pt x="1676037" y="216321"/>
                  </a:lnTo>
                  <a:lnTo>
                    <a:pt x="1692882" y="205382"/>
                  </a:lnTo>
                  <a:lnTo>
                    <a:pt x="1692882" y="230385"/>
                  </a:lnTo>
                  <a:close/>
                </a:path>
                <a:path w="1911350" h="263525">
                  <a:moveTo>
                    <a:pt x="1730610" y="147042"/>
                  </a:moveTo>
                  <a:lnTo>
                    <a:pt x="1730610" y="102096"/>
                  </a:lnTo>
                  <a:lnTo>
                    <a:pt x="1748376" y="92720"/>
                  </a:lnTo>
                  <a:lnTo>
                    <a:pt x="1766999" y="86022"/>
                  </a:lnTo>
                  <a:lnTo>
                    <a:pt x="1786477" y="82004"/>
                  </a:lnTo>
                  <a:lnTo>
                    <a:pt x="1806810" y="80664"/>
                  </a:lnTo>
                  <a:lnTo>
                    <a:pt x="1839366" y="84004"/>
                  </a:lnTo>
                  <a:lnTo>
                    <a:pt x="1862621" y="94022"/>
                  </a:lnTo>
                  <a:lnTo>
                    <a:pt x="1876573" y="110718"/>
                  </a:lnTo>
                  <a:lnTo>
                    <a:pt x="1877967" y="117723"/>
                  </a:lnTo>
                  <a:lnTo>
                    <a:pt x="1795350" y="117723"/>
                  </a:lnTo>
                  <a:lnTo>
                    <a:pt x="1778133" y="119555"/>
                  </a:lnTo>
                  <a:lnTo>
                    <a:pt x="1761604" y="125052"/>
                  </a:lnTo>
                  <a:lnTo>
                    <a:pt x="1745763" y="134215"/>
                  </a:lnTo>
                  <a:lnTo>
                    <a:pt x="1730610" y="147042"/>
                  </a:lnTo>
                  <a:close/>
                </a:path>
                <a:path w="1911350" h="263525">
                  <a:moveTo>
                    <a:pt x="1770645" y="263277"/>
                  </a:moveTo>
                  <a:lnTo>
                    <a:pt x="1729568" y="243594"/>
                  </a:lnTo>
                  <a:lnTo>
                    <a:pt x="1721531" y="220265"/>
                  </a:lnTo>
                  <a:lnTo>
                    <a:pt x="1722452" y="209364"/>
                  </a:lnTo>
                  <a:lnTo>
                    <a:pt x="1747447" y="175784"/>
                  </a:lnTo>
                  <a:lnTo>
                    <a:pt x="1792244" y="157627"/>
                  </a:lnTo>
                  <a:lnTo>
                    <a:pt x="1825860" y="147042"/>
                  </a:lnTo>
                  <a:lnTo>
                    <a:pt x="1824679" y="134215"/>
                  </a:lnTo>
                  <a:lnTo>
                    <a:pt x="1819200" y="125052"/>
                  </a:lnTo>
                  <a:lnTo>
                    <a:pt x="1809424" y="119555"/>
                  </a:lnTo>
                  <a:lnTo>
                    <a:pt x="1795350" y="117723"/>
                  </a:lnTo>
                  <a:lnTo>
                    <a:pt x="1877967" y="117723"/>
                  </a:lnTo>
                  <a:lnTo>
                    <a:pt x="1881224" y="134094"/>
                  </a:lnTo>
                  <a:lnTo>
                    <a:pt x="1881224" y="174873"/>
                  </a:lnTo>
                  <a:lnTo>
                    <a:pt x="1825860" y="174873"/>
                  </a:lnTo>
                  <a:lnTo>
                    <a:pt x="1813098" y="179589"/>
                  </a:lnTo>
                  <a:lnTo>
                    <a:pt x="1777491" y="203844"/>
                  </a:lnTo>
                  <a:lnTo>
                    <a:pt x="1777491" y="216941"/>
                  </a:lnTo>
                  <a:lnTo>
                    <a:pt x="1779228" y="221356"/>
                  </a:lnTo>
                  <a:lnTo>
                    <a:pt x="1782700" y="225028"/>
                  </a:lnTo>
                  <a:lnTo>
                    <a:pt x="1786173" y="228600"/>
                  </a:lnTo>
                  <a:lnTo>
                    <a:pt x="1790389" y="230385"/>
                  </a:lnTo>
                  <a:lnTo>
                    <a:pt x="1911139" y="230385"/>
                  </a:lnTo>
                  <a:lnTo>
                    <a:pt x="1911139" y="243482"/>
                  </a:lnTo>
                  <a:lnTo>
                    <a:pt x="1828539" y="243482"/>
                  </a:lnTo>
                  <a:lnTo>
                    <a:pt x="1814094" y="252142"/>
                  </a:lnTo>
                  <a:lnTo>
                    <a:pt x="1799629" y="258328"/>
                  </a:lnTo>
                  <a:lnTo>
                    <a:pt x="1785146" y="262039"/>
                  </a:lnTo>
                  <a:lnTo>
                    <a:pt x="1770645" y="263277"/>
                  </a:lnTo>
                  <a:close/>
                </a:path>
                <a:path w="1911350" h="263525">
                  <a:moveTo>
                    <a:pt x="1911139" y="230385"/>
                  </a:moveTo>
                  <a:lnTo>
                    <a:pt x="1795350" y="230385"/>
                  </a:lnTo>
                  <a:lnTo>
                    <a:pt x="1803117" y="229567"/>
                  </a:lnTo>
                  <a:lnTo>
                    <a:pt x="1810791" y="227111"/>
                  </a:lnTo>
                  <a:lnTo>
                    <a:pt x="1818372" y="223018"/>
                  </a:lnTo>
                  <a:lnTo>
                    <a:pt x="1825860" y="217289"/>
                  </a:lnTo>
                  <a:lnTo>
                    <a:pt x="1825860" y="174873"/>
                  </a:lnTo>
                  <a:lnTo>
                    <a:pt x="1881224" y="174873"/>
                  </a:lnTo>
                  <a:lnTo>
                    <a:pt x="1881224" y="222250"/>
                  </a:lnTo>
                  <a:lnTo>
                    <a:pt x="1884250" y="226367"/>
                  </a:lnTo>
                  <a:lnTo>
                    <a:pt x="1911139" y="226367"/>
                  </a:lnTo>
                  <a:lnTo>
                    <a:pt x="1911139" y="230385"/>
                  </a:lnTo>
                  <a:close/>
                </a:path>
                <a:path w="1911350" h="263525">
                  <a:moveTo>
                    <a:pt x="1911139" y="226367"/>
                  </a:moveTo>
                  <a:lnTo>
                    <a:pt x="1894867" y="226367"/>
                  </a:lnTo>
                  <a:lnTo>
                    <a:pt x="1901813" y="223093"/>
                  </a:lnTo>
                  <a:lnTo>
                    <a:pt x="1911139" y="216544"/>
                  </a:lnTo>
                  <a:lnTo>
                    <a:pt x="1911139" y="226367"/>
                  </a:lnTo>
                  <a:close/>
                </a:path>
                <a:path w="1911350" h="263525">
                  <a:moveTo>
                    <a:pt x="1859347" y="263277"/>
                  </a:moveTo>
                  <a:lnTo>
                    <a:pt x="1847654" y="262039"/>
                  </a:lnTo>
                  <a:lnTo>
                    <a:pt x="1838622" y="258328"/>
                  </a:lnTo>
                  <a:lnTo>
                    <a:pt x="1832250" y="252142"/>
                  </a:lnTo>
                  <a:lnTo>
                    <a:pt x="1828539" y="243482"/>
                  </a:lnTo>
                  <a:lnTo>
                    <a:pt x="1911139" y="243482"/>
                  </a:lnTo>
                  <a:lnTo>
                    <a:pt x="1911139" y="247203"/>
                  </a:lnTo>
                  <a:lnTo>
                    <a:pt x="1897577" y="254235"/>
                  </a:lnTo>
                  <a:lnTo>
                    <a:pt x="1884424" y="259258"/>
                  </a:lnTo>
                  <a:lnTo>
                    <a:pt x="1871681" y="262272"/>
                  </a:lnTo>
                  <a:lnTo>
                    <a:pt x="1859347" y="263277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sp>
        <p:nvSpPr>
          <p:cNvPr id="23" name="object 3">
            <a:extLst>
              <a:ext uri="{FF2B5EF4-FFF2-40B4-BE49-F238E27FC236}">
                <a16:creationId xmlns:a16="http://schemas.microsoft.com/office/drawing/2014/main" xmlns="" id="{46117087-85C6-4AEE-A3D7-C78C92B68A9F}"/>
              </a:ext>
            </a:extLst>
          </p:cNvPr>
          <p:cNvSpPr/>
          <p:nvPr/>
        </p:nvSpPr>
        <p:spPr>
          <a:xfrm>
            <a:off x="4425632" y="6522730"/>
            <a:ext cx="6390977" cy="24110"/>
          </a:xfrm>
          <a:custGeom>
            <a:avLst/>
            <a:gdLst/>
            <a:ahLst/>
            <a:cxnLst/>
            <a:rect l="l" t="t" r="r" b="b"/>
            <a:pathLst>
              <a:path w="9089390" h="34290">
                <a:moveTo>
                  <a:pt x="0" y="33945"/>
                </a:moveTo>
                <a:lnTo>
                  <a:pt x="9088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xmlns="" id="{A71A5408-8CB5-4F3F-868E-7C836D56B28A}"/>
              </a:ext>
            </a:extLst>
          </p:cNvPr>
          <p:cNvSpPr/>
          <p:nvPr/>
        </p:nvSpPr>
        <p:spPr>
          <a:xfrm>
            <a:off x="10802636" y="6465088"/>
            <a:ext cx="148524" cy="1152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5" name="object 5">
            <a:extLst>
              <a:ext uri="{FF2B5EF4-FFF2-40B4-BE49-F238E27FC236}">
                <a16:creationId xmlns:a16="http://schemas.microsoft.com/office/drawing/2014/main" xmlns="" id="{ED32CA3A-3586-485F-8AAA-1E2E9BA6CB71}"/>
              </a:ext>
            </a:extLst>
          </p:cNvPr>
          <p:cNvSpPr/>
          <p:nvPr/>
        </p:nvSpPr>
        <p:spPr>
          <a:xfrm>
            <a:off x="4425639" y="3529787"/>
            <a:ext cx="12055" cy="3004840"/>
          </a:xfrm>
          <a:custGeom>
            <a:avLst/>
            <a:gdLst/>
            <a:ahLst/>
            <a:cxnLst/>
            <a:rect l="l" t="t" r="r" b="b"/>
            <a:pathLst>
              <a:path w="17144" h="4273550">
                <a:moveTo>
                  <a:pt x="0" y="4273201"/>
                </a:moveTo>
                <a:lnTo>
                  <a:pt x="16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6" name="object 6">
            <a:extLst>
              <a:ext uri="{FF2B5EF4-FFF2-40B4-BE49-F238E27FC236}">
                <a16:creationId xmlns:a16="http://schemas.microsoft.com/office/drawing/2014/main" xmlns="" id="{EDECB7F8-C0F3-4A44-BF24-54D8DF59EB47}"/>
              </a:ext>
            </a:extLst>
          </p:cNvPr>
          <p:cNvSpPr/>
          <p:nvPr/>
        </p:nvSpPr>
        <p:spPr>
          <a:xfrm>
            <a:off x="4379803" y="3394828"/>
            <a:ext cx="115284" cy="1485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xmlns="" id="{C21C9CA4-1C15-487C-B16B-36E50D3128BC}"/>
              </a:ext>
            </a:extLst>
          </p:cNvPr>
          <p:cNvSpPr/>
          <p:nvPr/>
        </p:nvSpPr>
        <p:spPr>
          <a:xfrm>
            <a:off x="5198549" y="4129771"/>
            <a:ext cx="4502795" cy="1840409"/>
          </a:xfrm>
          <a:custGeom>
            <a:avLst/>
            <a:gdLst/>
            <a:ahLst/>
            <a:cxnLst/>
            <a:rect l="l" t="t" r="r" b="b"/>
            <a:pathLst>
              <a:path w="6403975" h="2617470">
                <a:moveTo>
                  <a:pt x="0" y="2617199"/>
                </a:moveTo>
                <a:lnTo>
                  <a:pt x="6403499" y="0"/>
                </a:lnTo>
              </a:path>
            </a:pathLst>
          </a:custGeom>
          <a:ln w="1142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8" name="object 8">
            <a:extLst>
              <a:ext uri="{FF2B5EF4-FFF2-40B4-BE49-F238E27FC236}">
                <a16:creationId xmlns:a16="http://schemas.microsoft.com/office/drawing/2014/main" xmlns="" id="{1326A573-9629-4CEA-A870-62122063DD6C}"/>
              </a:ext>
            </a:extLst>
          </p:cNvPr>
          <p:cNvSpPr/>
          <p:nvPr/>
        </p:nvSpPr>
        <p:spPr>
          <a:xfrm>
            <a:off x="4552230" y="3045613"/>
            <a:ext cx="5595016" cy="1875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9" name="object 9">
            <a:extLst>
              <a:ext uri="{FF2B5EF4-FFF2-40B4-BE49-F238E27FC236}">
                <a16:creationId xmlns:a16="http://schemas.microsoft.com/office/drawing/2014/main" xmlns="" id="{2E576421-9FE7-4808-9AB8-9FFCC7170B9A}"/>
              </a:ext>
            </a:extLst>
          </p:cNvPr>
          <p:cNvSpPr/>
          <p:nvPr/>
        </p:nvSpPr>
        <p:spPr>
          <a:xfrm>
            <a:off x="5174003" y="3626698"/>
            <a:ext cx="3901380" cy="2196257"/>
          </a:xfrm>
          <a:custGeom>
            <a:avLst/>
            <a:gdLst/>
            <a:ahLst/>
            <a:cxnLst/>
            <a:rect l="l" t="t" r="r" b="b"/>
            <a:pathLst>
              <a:path w="5548630" h="3123565">
                <a:moveTo>
                  <a:pt x="0" y="3123299"/>
                </a:moveTo>
                <a:lnTo>
                  <a:pt x="55484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0" name="object 10">
            <a:extLst>
              <a:ext uri="{FF2B5EF4-FFF2-40B4-BE49-F238E27FC236}">
                <a16:creationId xmlns:a16="http://schemas.microsoft.com/office/drawing/2014/main" xmlns="" id="{B4674AA9-32B8-4E02-A501-1C140CF05585}"/>
              </a:ext>
            </a:extLst>
          </p:cNvPr>
          <p:cNvSpPr/>
          <p:nvPr/>
        </p:nvSpPr>
        <p:spPr>
          <a:xfrm>
            <a:off x="5468438" y="4522378"/>
            <a:ext cx="4429125" cy="1619399"/>
          </a:xfrm>
          <a:custGeom>
            <a:avLst/>
            <a:gdLst/>
            <a:ahLst/>
            <a:cxnLst/>
            <a:rect l="l" t="t" r="r" b="b"/>
            <a:pathLst>
              <a:path w="6299200" h="2303145">
                <a:moveTo>
                  <a:pt x="0" y="2303099"/>
                </a:moveTo>
                <a:lnTo>
                  <a:pt x="6298799" y="0"/>
                </a:lnTo>
              </a:path>
            </a:pathLst>
          </a:custGeom>
          <a:ln w="38099">
            <a:solidFill>
              <a:srgbClr val="274E13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1" name="object 11">
            <a:extLst>
              <a:ext uri="{FF2B5EF4-FFF2-40B4-BE49-F238E27FC236}">
                <a16:creationId xmlns:a16="http://schemas.microsoft.com/office/drawing/2014/main" xmlns="" id="{F8467A59-1066-46FE-9B15-2129065F40EF}"/>
              </a:ext>
            </a:extLst>
          </p:cNvPr>
          <p:cNvSpPr/>
          <p:nvPr/>
        </p:nvSpPr>
        <p:spPr>
          <a:xfrm>
            <a:off x="9155765" y="3368539"/>
            <a:ext cx="685354" cy="185738"/>
          </a:xfrm>
          <a:custGeom>
            <a:avLst/>
            <a:gdLst/>
            <a:ahLst/>
            <a:cxnLst/>
            <a:rect l="l" t="t" r="r" b="b"/>
            <a:pathLst>
              <a:path w="974725" h="264160">
                <a:moveTo>
                  <a:pt x="154185" y="261342"/>
                </a:moveTo>
                <a:lnTo>
                  <a:pt x="0" y="261342"/>
                </a:lnTo>
                <a:lnTo>
                  <a:pt x="0" y="1488"/>
                </a:lnTo>
                <a:lnTo>
                  <a:pt x="37207" y="1488"/>
                </a:lnTo>
                <a:lnTo>
                  <a:pt x="37207" y="227409"/>
                </a:lnTo>
                <a:lnTo>
                  <a:pt x="154185" y="227409"/>
                </a:lnTo>
                <a:lnTo>
                  <a:pt x="154185" y="261342"/>
                </a:lnTo>
                <a:close/>
              </a:path>
              <a:path w="974725" h="264160">
                <a:moveTo>
                  <a:pt x="205134" y="58191"/>
                </a:moveTo>
                <a:lnTo>
                  <a:pt x="194319" y="58191"/>
                </a:lnTo>
                <a:lnTo>
                  <a:pt x="189706" y="56207"/>
                </a:lnTo>
                <a:lnTo>
                  <a:pt x="185737" y="52238"/>
                </a:lnTo>
                <a:lnTo>
                  <a:pt x="181768" y="48170"/>
                </a:lnTo>
                <a:lnTo>
                  <a:pt x="179826" y="43557"/>
                </a:lnTo>
                <a:lnTo>
                  <a:pt x="179784" y="32841"/>
                </a:lnTo>
                <a:lnTo>
                  <a:pt x="181768" y="28227"/>
                </a:lnTo>
                <a:lnTo>
                  <a:pt x="185737" y="24258"/>
                </a:lnTo>
                <a:lnTo>
                  <a:pt x="189706" y="20191"/>
                </a:lnTo>
                <a:lnTo>
                  <a:pt x="194319" y="18157"/>
                </a:lnTo>
                <a:lnTo>
                  <a:pt x="205134" y="18157"/>
                </a:lnTo>
                <a:lnTo>
                  <a:pt x="209897" y="20091"/>
                </a:lnTo>
                <a:lnTo>
                  <a:pt x="217834" y="27830"/>
                </a:lnTo>
                <a:lnTo>
                  <a:pt x="219819" y="32543"/>
                </a:lnTo>
                <a:lnTo>
                  <a:pt x="219819" y="43557"/>
                </a:lnTo>
                <a:lnTo>
                  <a:pt x="217834" y="48269"/>
                </a:lnTo>
                <a:lnTo>
                  <a:pt x="209897" y="56207"/>
                </a:lnTo>
                <a:lnTo>
                  <a:pt x="205134" y="58191"/>
                </a:lnTo>
                <a:close/>
              </a:path>
              <a:path w="974725" h="264160">
                <a:moveTo>
                  <a:pt x="216693" y="261342"/>
                </a:moveTo>
                <a:lnTo>
                  <a:pt x="182760" y="261342"/>
                </a:lnTo>
                <a:lnTo>
                  <a:pt x="182760" y="90189"/>
                </a:lnTo>
                <a:lnTo>
                  <a:pt x="216693" y="90189"/>
                </a:lnTo>
                <a:lnTo>
                  <a:pt x="216693" y="261342"/>
                </a:lnTo>
                <a:close/>
              </a:path>
              <a:path w="974725" h="264160">
                <a:moveTo>
                  <a:pt x="398249" y="111918"/>
                </a:moveTo>
                <a:lnTo>
                  <a:pt x="299479" y="111918"/>
                </a:lnTo>
                <a:lnTo>
                  <a:pt x="311180" y="100914"/>
                </a:lnTo>
                <a:lnTo>
                  <a:pt x="323663" y="93054"/>
                </a:lnTo>
                <a:lnTo>
                  <a:pt x="336928" y="88338"/>
                </a:lnTo>
                <a:lnTo>
                  <a:pt x="350973" y="86766"/>
                </a:lnTo>
                <a:lnTo>
                  <a:pt x="358861" y="87287"/>
                </a:lnTo>
                <a:lnTo>
                  <a:pt x="392906" y="104961"/>
                </a:lnTo>
                <a:lnTo>
                  <a:pt x="398249" y="111918"/>
                </a:lnTo>
                <a:close/>
              </a:path>
              <a:path w="974725" h="264160">
                <a:moveTo>
                  <a:pt x="299479" y="261342"/>
                </a:moveTo>
                <a:lnTo>
                  <a:pt x="264802" y="261342"/>
                </a:lnTo>
                <a:lnTo>
                  <a:pt x="264802" y="90189"/>
                </a:lnTo>
                <a:lnTo>
                  <a:pt x="299479" y="90189"/>
                </a:lnTo>
                <a:lnTo>
                  <a:pt x="299479" y="111918"/>
                </a:lnTo>
                <a:lnTo>
                  <a:pt x="398249" y="111918"/>
                </a:lnTo>
                <a:lnTo>
                  <a:pt x="400073" y="115044"/>
                </a:lnTo>
                <a:lnTo>
                  <a:pt x="340258" y="115044"/>
                </a:lnTo>
                <a:lnTo>
                  <a:pt x="328668" y="116551"/>
                </a:lnTo>
                <a:lnTo>
                  <a:pt x="318008" y="121071"/>
                </a:lnTo>
                <a:lnTo>
                  <a:pt x="308278" y="128606"/>
                </a:lnTo>
                <a:lnTo>
                  <a:pt x="299479" y="139154"/>
                </a:lnTo>
                <a:lnTo>
                  <a:pt x="299479" y="261342"/>
                </a:lnTo>
                <a:close/>
              </a:path>
              <a:path w="974725" h="264160">
                <a:moveTo>
                  <a:pt x="408868" y="261342"/>
                </a:moveTo>
                <a:lnTo>
                  <a:pt x="374935" y="261342"/>
                </a:lnTo>
                <a:lnTo>
                  <a:pt x="374916" y="163413"/>
                </a:lnTo>
                <a:lnTo>
                  <a:pt x="374432" y="151693"/>
                </a:lnTo>
                <a:lnTo>
                  <a:pt x="356294" y="117871"/>
                </a:lnTo>
                <a:lnTo>
                  <a:pt x="340258" y="115044"/>
                </a:lnTo>
                <a:lnTo>
                  <a:pt x="400073" y="115044"/>
                </a:lnTo>
                <a:lnTo>
                  <a:pt x="408868" y="163413"/>
                </a:lnTo>
                <a:lnTo>
                  <a:pt x="408868" y="261342"/>
                </a:lnTo>
                <a:close/>
              </a:path>
              <a:path w="974725" h="264160">
                <a:moveTo>
                  <a:pt x="531948" y="264021"/>
                </a:moveTo>
                <a:lnTo>
                  <a:pt x="486109" y="252263"/>
                </a:lnTo>
                <a:lnTo>
                  <a:pt x="458130" y="220712"/>
                </a:lnTo>
                <a:lnTo>
                  <a:pt x="447712" y="174873"/>
                </a:lnTo>
                <a:lnTo>
                  <a:pt x="449098" y="156223"/>
                </a:lnTo>
                <a:lnTo>
                  <a:pt x="469887" y="111323"/>
                </a:lnTo>
                <a:lnTo>
                  <a:pt x="510517" y="88301"/>
                </a:lnTo>
                <a:lnTo>
                  <a:pt x="527335" y="86766"/>
                </a:lnTo>
                <a:lnTo>
                  <a:pt x="543511" y="88255"/>
                </a:lnTo>
                <a:lnTo>
                  <a:pt x="557956" y="92719"/>
                </a:lnTo>
                <a:lnTo>
                  <a:pt x="570672" y="100161"/>
                </a:lnTo>
                <a:lnTo>
                  <a:pt x="581657" y="110579"/>
                </a:lnTo>
                <a:lnTo>
                  <a:pt x="585533" y="116234"/>
                </a:lnTo>
                <a:lnTo>
                  <a:pt x="527335" y="116234"/>
                </a:lnTo>
                <a:lnTo>
                  <a:pt x="518656" y="116923"/>
                </a:lnTo>
                <a:lnTo>
                  <a:pt x="487858" y="140493"/>
                </a:lnTo>
                <a:lnTo>
                  <a:pt x="482389" y="158501"/>
                </a:lnTo>
                <a:lnTo>
                  <a:pt x="600838" y="158501"/>
                </a:lnTo>
                <a:lnTo>
                  <a:pt x="601898" y="174426"/>
                </a:lnTo>
                <a:lnTo>
                  <a:pt x="601898" y="178742"/>
                </a:lnTo>
                <a:lnTo>
                  <a:pt x="481645" y="178742"/>
                </a:lnTo>
                <a:lnTo>
                  <a:pt x="483114" y="190397"/>
                </a:lnTo>
                <a:lnTo>
                  <a:pt x="506155" y="224200"/>
                </a:lnTo>
                <a:lnTo>
                  <a:pt x="537157" y="232320"/>
                </a:lnTo>
                <a:lnTo>
                  <a:pt x="598921" y="232320"/>
                </a:lnTo>
                <a:lnTo>
                  <a:pt x="598921" y="244524"/>
                </a:lnTo>
                <a:lnTo>
                  <a:pt x="559965" y="261509"/>
                </a:lnTo>
                <a:lnTo>
                  <a:pt x="541957" y="263742"/>
                </a:lnTo>
                <a:lnTo>
                  <a:pt x="531948" y="264021"/>
                </a:lnTo>
                <a:close/>
              </a:path>
              <a:path w="974725" h="264160">
                <a:moveTo>
                  <a:pt x="600838" y="158501"/>
                </a:moveTo>
                <a:lnTo>
                  <a:pt x="568411" y="158501"/>
                </a:lnTo>
                <a:lnTo>
                  <a:pt x="567211" y="148902"/>
                </a:lnTo>
                <a:lnTo>
                  <a:pt x="564802" y="140493"/>
                </a:lnTo>
                <a:lnTo>
                  <a:pt x="527335" y="116234"/>
                </a:lnTo>
                <a:lnTo>
                  <a:pt x="585533" y="116234"/>
                </a:lnTo>
                <a:lnTo>
                  <a:pt x="590512" y="123499"/>
                </a:lnTo>
                <a:lnTo>
                  <a:pt x="596837" y="138447"/>
                </a:lnTo>
                <a:lnTo>
                  <a:pt x="600633" y="155423"/>
                </a:lnTo>
                <a:lnTo>
                  <a:pt x="600838" y="158501"/>
                </a:lnTo>
                <a:close/>
              </a:path>
              <a:path w="974725" h="264160">
                <a:moveTo>
                  <a:pt x="598921" y="232320"/>
                </a:moveTo>
                <a:lnTo>
                  <a:pt x="537157" y="232320"/>
                </a:lnTo>
                <a:lnTo>
                  <a:pt x="553575" y="231018"/>
                </a:lnTo>
                <a:lnTo>
                  <a:pt x="569342" y="227111"/>
                </a:lnTo>
                <a:lnTo>
                  <a:pt x="584457" y="220600"/>
                </a:lnTo>
                <a:lnTo>
                  <a:pt x="598921" y="211484"/>
                </a:lnTo>
                <a:lnTo>
                  <a:pt x="598921" y="232320"/>
                </a:lnTo>
                <a:close/>
              </a:path>
              <a:path w="974725" h="264160">
                <a:moveTo>
                  <a:pt x="758539" y="261342"/>
                </a:moveTo>
                <a:lnTo>
                  <a:pt x="720439" y="261342"/>
                </a:lnTo>
                <a:lnTo>
                  <a:pt x="832060" y="0"/>
                </a:lnTo>
                <a:lnTo>
                  <a:pt x="858254" y="0"/>
                </a:lnTo>
                <a:lnTo>
                  <a:pt x="883638" y="57001"/>
                </a:lnTo>
                <a:lnTo>
                  <a:pt x="844711" y="57001"/>
                </a:lnTo>
                <a:lnTo>
                  <a:pt x="805867" y="151209"/>
                </a:lnTo>
                <a:lnTo>
                  <a:pt x="925592" y="151209"/>
                </a:lnTo>
                <a:lnTo>
                  <a:pt x="940306" y="184249"/>
                </a:lnTo>
                <a:lnTo>
                  <a:pt x="791281" y="184249"/>
                </a:lnTo>
                <a:lnTo>
                  <a:pt x="758539" y="261342"/>
                </a:lnTo>
                <a:close/>
              </a:path>
              <a:path w="974725" h="264160">
                <a:moveTo>
                  <a:pt x="925592" y="151209"/>
                </a:moveTo>
                <a:lnTo>
                  <a:pt x="886531" y="151209"/>
                </a:lnTo>
                <a:lnTo>
                  <a:pt x="844711" y="57001"/>
                </a:lnTo>
                <a:lnTo>
                  <a:pt x="883638" y="57001"/>
                </a:lnTo>
                <a:lnTo>
                  <a:pt x="925592" y="151209"/>
                </a:lnTo>
                <a:close/>
              </a:path>
              <a:path w="974725" h="264160">
                <a:moveTo>
                  <a:pt x="974638" y="261342"/>
                </a:moveTo>
                <a:lnTo>
                  <a:pt x="936389" y="261342"/>
                </a:lnTo>
                <a:lnTo>
                  <a:pt x="901861" y="184249"/>
                </a:lnTo>
                <a:lnTo>
                  <a:pt x="940306" y="184249"/>
                </a:lnTo>
                <a:lnTo>
                  <a:pt x="974638" y="261342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xmlns="" id="{36CF927A-ABA0-4AF1-A6DF-8CBB32D41BA6}"/>
              </a:ext>
            </a:extLst>
          </p:cNvPr>
          <p:cNvSpPr/>
          <p:nvPr/>
        </p:nvSpPr>
        <p:spPr>
          <a:xfrm>
            <a:off x="9781477" y="3925150"/>
            <a:ext cx="1615009" cy="1872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xmlns="" id="{E4439ECE-C59B-492E-BA04-D011EFF2A95A}"/>
              </a:ext>
            </a:extLst>
          </p:cNvPr>
          <p:cNvSpPr/>
          <p:nvPr/>
        </p:nvSpPr>
        <p:spPr>
          <a:xfrm>
            <a:off x="9977753" y="4417258"/>
            <a:ext cx="684461" cy="187523"/>
          </a:xfrm>
          <a:custGeom>
            <a:avLst/>
            <a:gdLst/>
            <a:ahLst/>
            <a:cxnLst/>
            <a:rect l="l" t="t" r="r" b="b"/>
            <a:pathLst>
              <a:path w="973454" h="266700">
                <a:moveTo>
                  <a:pt x="154185" y="263276"/>
                </a:moveTo>
                <a:lnTo>
                  <a:pt x="0" y="263276"/>
                </a:lnTo>
                <a:lnTo>
                  <a:pt x="0" y="3423"/>
                </a:lnTo>
                <a:lnTo>
                  <a:pt x="37207" y="3423"/>
                </a:lnTo>
                <a:lnTo>
                  <a:pt x="37207" y="229344"/>
                </a:lnTo>
                <a:lnTo>
                  <a:pt x="154185" y="229344"/>
                </a:lnTo>
                <a:lnTo>
                  <a:pt x="154185" y="263276"/>
                </a:lnTo>
                <a:close/>
              </a:path>
              <a:path w="973454" h="266700">
                <a:moveTo>
                  <a:pt x="205134" y="60126"/>
                </a:moveTo>
                <a:lnTo>
                  <a:pt x="194319" y="60126"/>
                </a:lnTo>
                <a:lnTo>
                  <a:pt x="189706" y="58142"/>
                </a:lnTo>
                <a:lnTo>
                  <a:pt x="185737" y="54173"/>
                </a:lnTo>
                <a:lnTo>
                  <a:pt x="181768" y="50105"/>
                </a:lnTo>
                <a:lnTo>
                  <a:pt x="179826" y="45491"/>
                </a:lnTo>
                <a:lnTo>
                  <a:pt x="179784" y="34776"/>
                </a:lnTo>
                <a:lnTo>
                  <a:pt x="181768" y="30162"/>
                </a:lnTo>
                <a:lnTo>
                  <a:pt x="185737" y="26193"/>
                </a:lnTo>
                <a:lnTo>
                  <a:pt x="189706" y="22125"/>
                </a:lnTo>
                <a:lnTo>
                  <a:pt x="194319" y="20091"/>
                </a:lnTo>
                <a:lnTo>
                  <a:pt x="205134" y="20091"/>
                </a:lnTo>
                <a:lnTo>
                  <a:pt x="209897" y="22026"/>
                </a:lnTo>
                <a:lnTo>
                  <a:pt x="217834" y="29765"/>
                </a:lnTo>
                <a:lnTo>
                  <a:pt x="219819" y="34478"/>
                </a:lnTo>
                <a:lnTo>
                  <a:pt x="219819" y="45491"/>
                </a:lnTo>
                <a:lnTo>
                  <a:pt x="217834" y="50204"/>
                </a:lnTo>
                <a:lnTo>
                  <a:pt x="209897" y="58142"/>
                </a:lnTo>
                <a:lnTo>
                  <a:pt x="205134" y="60126"/>
                </a:lnTo>
                <a:close/>
              </a:path>
              <a:path w="973454" h="266700">
                <a:moveTo>
                  <a:pt x="216693" y="263276"/>
                </a:moveTo>
                <a:lnTo>
                  <a:pt x="182760" y="263276"/>
                </a:lnTo>
                <a:lnTo>
                  <a:pt x="182760" y="92124"/>
                </a:lnTo>
                <a:lnTo>
                  <a:pt x="216693" y="92124"/>
                </a:lnTo>
                <a:lnTo>
                  <a:pt x="216693" y="263276"/>
                </a:lnTo>
                <a:close/>
              </a:path>
              <a:path w="973454" h="266700">
                <a:moveTo>
                  <a:pt x="398249" y="113853"/>
                </a:moveTo>
                <a:lnTo>
                  <a:pt x="299479" y="113853"/>
                </a:lnTo>
                <a:lnTo>
                  <a:pt x="311180" y="102849"/>
                </a:lnTo>
                <a:lnTo>
                  <a:pt x="323663" y="94989"/>
                </a:lnTo>
                <a:lnTo>
                  <a:pt x="336928" y="90273"/>
                </a:lnTo>
                <a:lnTo>
                  <a:pt x="350973" y="88701"/>
                </a:lnTo>
                <a:lnTo>
                  <a:pt x="358861" y="89222"/>
                </a:lnTo>
                <a:lnTo>
                  <a:pt x="392906" y="106895"/>
                </a:lnTo>
                <a:lnTo>
                  <a:pt x="398249" y="113853"/>
                </a:lnTo>
                <a:close/>
              </a:path>
              <a:path w="973454" h="266700">
                <a:moveTo>
                  <a:pt x="299479" y="263276"/>
                </a:moveTo>
                <a:lnTo>
                  <a:pt x="264802" y="263276"/>
                </a:lnTo>
                <a:lnTo>
                  <a:pt x="264802" y="92124"/>
                </a:lnTo>
                <a:lnTo>
                  <a:pt x="299479" y="92124"/>
                </a:lnTo>
                <a:lnTo>
                  <a:pt x="299479" y="113853"/>
                </a:lnTo>
                <a:lnTo>
                  <a:pt x="398249" y="113853"/>
                </a:lnTo>
                <a:lnTo>
                  <a:pt x="400073" y="116978"/>
                </a:lnTo>
                <a:lnTo>
                  <a:pt x="340258" y="116978"/>
                </a:lnTo>
                <a:lnTo>
                  <a:pt x="328668" y="118485"/>
                </a:lnTo>
                <a:lnTo>
                  <a:pt x="318008" y="123006"/>
                </a:lnTo>
                <a:lnTo>
                  <a:pt x="308278" y="130540"/>
                </a:lnTo>
                <a:lnTo>
                  <a:pt x="299479" y="141089"/>
                </a:lnTo>
                <a:lnTo>
                  <a:pt x="299479" y="263276"/>
                </a:lnTo>
                <a:close/>
              </a:path>
              <a:path w="973454" h="266700">
                <a:moveTo>
                  <a:pt x="408868" y="263276"/>
                </a:moveTo>
                <a:lnTo>
                  <a:pt x="374935" y="263276"/>
                </a:lnTo>
                <a:lnTo>
                  <a:pt x="374916" y="165348"/>
                </a:lnTo>
                <a:lnTo>
                  <a:pt x="374432" y="153627"/>
                </a:lnTo>
                <a:lnTo>
                  <a:pt x="356294" y="119806"/>
                </a:lnTo>
                <a:lnTo>
                  <a:pt x="340258" y="116978"/>
                </a:lnTo>
                <a:lnTo>
                  <a:pt x="400073" y="116978"/>
                </a:lnTo>
                <a:lnTo>
                  <a:pt x="408868" y="165348"/>
                </a:lnTo>
                <a:lnTo>
                  <a:pt x="408868" y="263276"/>
                </a:lnTo>
                <a:close/>
              </a:path>
              <a:path w="973454" h="266700">
                <a:moveTo>
                  <a:pt x="531948" y="265955"/>
                </a:moveTo>
                <a:lnTo>
                  <a:pt x="486109" y="254198"/>
                </a:lnTo>
                <a:lnTo>
                  <a:pt x="458130" y="222646"/>
                </a:lnTo>
                <a:lnTo>
                  <a:pt x="447712" y="176807"/>
                </a:lnTo>
                <a:lnTo>
                  <a:pt x="449098" y="158157"/>
                </a:lnTo>
                <a:lnTo>
                  <a:pt x="469887" y="113258"/>
                </a:lnTo>
                <a:lnTo>
                  <a:pt x="510517" y="90236"/>
                </a:lnTo>
                <a:lnTo>
                  <a:pt x="527335" y="88701"/>
                </a:lnTo>
                <a:lnTo>
                  <a:pt x="543511" y="90189"/>
                </a:lnTo>
                <a:lnTo>
                  <a:pt x="557956" y="94654"/>
                </a:lnTo>
                <a:lnTo>
                  <a:pt x="570672" y="102096"/>
                </a:lnTo>
                <a:lnTo>
                  <a:pt x="581657" y="112514"/>
                </a:lnTo>
                <a:lnTo>
                  <a:pt x="585533" y="118169"/>
                </a:lnTo>
                <a:lnTo>
                  <a:pt x="527335" y="118169"/>
                </a:lnTo>
                <a:lnTo>
                  <a:pt x="518656" y="118857"/>
                </a:lnTo>
                <a:lnTo>
                  <a:pt x="487858" y="142428"/>
                </a:lnTo>
                <a:lnTo>
                  <a:pt x="482389" y="160436"/>
                </a:lnTo>
                <a:lnTo>
                  <a:pt x="600838" y="160436"/>
                </a:lnTo>
                <a:lnTo>
                  <a:pt x="601898" y="176361"/>
                </a:lnTo>
                <a:lnTo>
                  <a:pt x="601898" y="180677"/>
                </a:lnTo>
                <a:lnTo>
                  <a:pt x="481645" y="180677"/>
                </a:lnTo>
                <a:lnTo>
                  <a:pt x="483114" y="192332"/>
                </a:lnTo>
                <a:lnTo>
                  <a:pt x="506155" y="226135"/>
                </a:lnTo>
                <a:lnTo>
                  <a:pt x="537157" y="234255"/>
                </a:lnTo>
                <a:lnTo>
                  <a:pt x="598921" y="234255"/>
                </a:lnTo>
                <a:lnTo>
                  <a:pt x="598921" y="246459"/>
                </a:lnTo>
                <a:lnTo>
                  <a:pt x="559965" y="263444"/>
                </a:lnTo>
                <a:lnTo>
                  <a:pt x="541957" y="265676"/>
                </a:lnTo>
                <a:lnTo>
                  <a:pt x="531948" y="265955"/>
                </a:lnTo>
                <a:close/>
              </a:path>
              <a:path w="973454" h="266700">
                <a:moveTo>
                  <a:pt x="600838" y="160436"/>
                </a:moveTo>
                <a:lnTo>
                  <a:pt x="568411" y="160436"/>
                </a:lnTo>
                <a:lnTo>
                  <a:pt x="567211" y="150837"/>
                </a:lnTo>
                <a:lnTo>
                  <a:pt x="564802" y="142428"/>
                </a:lnTo>
                <a:lnTo>
                  <a:pt x="527335" y="118169"/>
                </a:lnTo>
                <a:lnTo>
                  <a:pt x="585533" y="118169"/>
                </a:lnTo>
                <a:lnTo>
                  <a:pt x="590512" y="125434"/>
                </a:lnTo>
                <a:lnTo>
                  <a:pt x="596837" y="140382"/>
                </a:lnTo>
                <a:lnTo>
                  <a:pt x="600633" y="157357"/>
                </a:lnTo>
                <a:lnTo>
                  <a:pt x="600838" y="160436"/>
                </a:lnTo>
                <a:close/>
              </a:path>
              <a:path w="973454" h="266700">
                <a:moveTo>
                  <a:pt x="598921" y="234255"/>
                </a:moveTo>
                <a:lnTo>
                  <a:pt x="537157" y="234255"/>
                </a:lnTo>
                <a:lnTo>
                  <a:pt x="553575" y="232953"/>
                </a:lnTo>
                <a:lnTo>
                  <a:pt x="569342" y="229046"/>
                </a:lnTo>
                <a:lnTo>
                  <a:pt x="584457" y="222535"/>
                </a:lnTo>
                <a:lnTo>
                  <a:pt x="598921" y="213419"/>
                </a:lnTo>
                <a:lnTo>
                  <a:pt x="598921" y="234255"/>
                </a:lnTo>
                <a:close/>
              </a:path>
              <a:path w="973454" h="266700">
                <a:moveTo>
                  <a:pt x="878644" y="266253"/>
                </a:moveTo>
                <a:lnTo>
                  <a:pt x="838348" y="261900"/>
                </a:lnTo>
                <a:lnTo>
                  <a:pt x="790351" y="239241"/>
                </a:lnTo>
                <a:lnTo>
                  <a:pt x="756753" y="200620"/>
                </a:lnTo>
                <a:lnTo>
                  <a:pt x="740150" y="151646"/>
                </a:lnTo>
                <a:lnTo>
                  <a:pt x="739043" y="134094"/>
                </a:lnTo>
                <a:lnTo>
                  <a:pt x="741573" y="106867"/>
                </a:lnTo>
                <a:lnTo>
                  <a:pt x="761813" y="59168"/>
                </a:lnTo>
                <a:lnTo>
                  <a:pt x="800946" y="21766"/>
                </a:lnTo>
                <a:lnTo>
                  <a:pt x="850878" y="2418"/>
                </a:lnTo>
                <a:lnTo>
                  <a:pt x="879388" y="0"/>
                </a:lnTo>
                <a:lnTo>
                  <a:pt x="900419" y="1339"/>
                </a:lnTo>
                <a:lnTo>
                  <a:pt x="922585" y="5357"/>
                </a:lnTo>
                <a:lnTo>
                  <a:pt x="945886" y="12055"/>
                </a:lnTo>
                <a:lnTo>
                  <a:pt x="970322" y="21431"/>
                </a:lnTo>
                <a:lnTo>
                  <a:pt x="970322" y="35421"/>
                </a:lnTo>
                <a:lnTo>
                  <a:pt x="881174" y="35421"/>
                </a:lnTo>
                <a:lnTo>
                  <a:pt x="859798" y="37179"/>
                </a:lnTo>
                <a:lnTo>
                  <a:pt x="822740" y="51243"/>
                </a:lnTo>
                <a:lnTo>
                  <a:pt x="794165" y="78506"/>
                </a:lnTo>
                <a:lnTo>
                  <a:pt x="779431" y="113779"/>
                </a:lnTo>
                <a:lnTo>
                  <a:pt x="777589" y="134094"/>
                </a:lnTo>
                <a:lnTo>
                  <a:pt x="779403" y="154567"/>
                </a:lnTo>
                <a:lnTo>
                  <a:pt x="806611" y="204489"/>
                </a:lnTo>
                <a:lnTo>
                  <a:pt x="839688" y="225139"/>
                </a:lnTo>
                <a:lnTo>
                  <a:pt x="880876" y="232023"/>
                </a:lnTo>
                <a:lnTo>
                  <a:pt x="973149" y="232023"/>
                </a:lnTo>
                <a:lnTo>
                  <a:pt x="973149" y="243929"/>
                </a:lnTo>
                <a:lnTo>
                  <a:pt x="951895" y="253696"/>
                </a:lnTo>
                <a:lnTo>
                  <a:pt x="929059" y="260672"/>
                </a:lnTo>
                <a:lnTo>
                  <a:pt x="904642" y="264858"/>
                </a:lnTo>
                <a:lnTo>
                  <a:pt x="878644" y="266253"/>
                </a:lnTo>
                <a:close/>
              </a:path>
              <a:path w="973454" h="266700">
                <a:moveTo>
                  <a:pt x="970322" y="61466"/>
                </a:moveTo>
                <a:lnTo>
                  <a:pt x="947672" y="50071"/>
                </a:lnTo>
                <a:lnTo>
                  <a:pt x="925264" y="41932"/>
                </a:lnTo>
                <a:lnTo>
                  <a:pt x="903098" y="37048"/>
                </a:lnTo>
                <a:lnTo>
                  <a:pt x="881174" y="35421"/>
                </a:lnTo>
                <a:lnTo>
                  <a:pt x="970322" y="35421"/>
                </a:lnTo>
                <a:lnTo>
                  <a:pt x="970322" y="61466"/>
                </a:lnTo>
                <a:close/>
              </a:path>
              <a:path w="973454" h="266700">
                <a:moveTo>
                  <a:pt x="973149" y="232023"/>
                </a:moveTo>
                <a:lnTo>
                  <a:pt x="880876" y="232023"/>
                </a:lnTo>
                <a:lnTo>
                  <a:pt x="904335" y="230209"/>
                </a:lnTo>
                <a:lnTo>
                  <a:pt x="927534" y="224767"/>
                </a:lnTo>
                <a:lnTo>
                  <a:pt x="950472" y="215698"/>
                </a:lnTo>
                <a:lnTo>
                  <a:pt x="973149" y="203001"/>
                </a:lnTo>
                <a:lnTo>
                  <a:pt x="973149" y="232023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xmlns="" id="{AAD69028-4111-480F-963E-507D731E0DA8}"/>
              </a:ext>
            </a:extLst>
          </p:cNvPr>
          <p:cNvSpPr/>
          <p:nvPr/>
        </p:nvSpPr>
        <p:spPr>
          <a:xfrm>
            <a:off x="4022644" y="3843525"/>
            <a:ext cx="295831" cy="24128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5" name="object 15">
            <a:extLst>
              <a:ext uri="{FF2B5EF4-FFF2-40B4-BE49-F238E27FC236}">
                <a16:creationId xmlns:a16="http://schemas.microsoft.com/office/drawing/2014/main" xmlns="" id="{BCA8D0EF-0575-4419-9753-309FD90E4A70}"/>
              </a:ext>
            </a:extLst>
          </p:cNvPr>
          <p:cNvSpPr/>
          <p:nvPr/>
        </p:nvSpPr>
        <p:spPr>
          <a:xfrm>
            <a:off x="7157858" y="6584394"/>
            <a:ext cx="2739705" cy="2958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  <p:extLst>
      <p:ext uri="{BB962C8B-B14F-4D97-AF65-F5344CB8AC3E}">
        <p14:creationId xmlns:p14="http://schemas.microsoft.com/office/powerpoint/2010/main" val="318042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596" y="544039"/>
            <a:ext cx="7220270" cy="309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55843" y="5263789"/>
            <a:ext cx="8521303" cy="24110"/>
          </a:xfrm>
          <a:custGeom>
            <a:avLst/>
            <a:gdLst/>
            <a:ahLst/>
            <a:cxnLst/>
            <a:rect l="l" t="t" r="r" b="b"/>
            <a:pathLst>
              <a:path w="9089390" h="34290">
                <a:moveTo>
                  <a:pt x="0" y="33945"/>
                </a:moveTo>
                <a:lnTo>
                  <a:pt x="9088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58515" y="5206147"/>
            <a:ext cx="198032" cy="1152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5852" y="2270846"/>
            <a:ext cx="16073" cy="3004840"/>
          </a:xfrm>
          <a:custGeom>
            <a:avLst/>
            <a:gdLst/>
            <a:ahLst/>
            <a:cxnLst/>
            <a:rect l="l" t="t" r="r" b="b"/>
            <a:pathLst>
              <a:path w="17144" h="4273550">
                <a:moveTo>
                  <a:pt x="0" y="4273201"/>
                </a:moveTo>
                <a:lnTo>
                  <a:pt x="16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4738" y="2135887"/>
            <a:ext cx="153712" cy="148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86391" y="2609472"/>
            <a:ext cx="6256139" cy="2101602"/>
          </a:xfrm>
          <a:custGeom>
            <a:avLst/>
            <a:gdLst/>
            <a:ahLst/>
            <a:cxnLst/>
            <a:rect l="l" t="t" r="r" b="b"/>
            <a:pathLst>
              <a:path w="6673215" h="2988945">
                <a:moveTo>
                  <a:pt x="0" y="2988899"/>
                </a:moveTo>
                <a:lnTo>
                  <a:pt x="6672599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0058" y="3743956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92792" y="3308141"/>
            <a:ext cx="190476" cy="1183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25003" y="286077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87934" y="4381901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20583" y="350042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3827" y="1484748"/>
            <a:ext cx="1528166" cy="187523"/>
          </a:xfrm>
          <a:custGeom>
            <a:avLst/>
            <a:gdLst/>
            <a:ahLst/>
            <a:cxnLst/>
            <a:rect l="l" t="t" r="r" b="b"/>
            <a:pathLst>
              <a:path w="1630045" h="266700">
                <a:moveTo>
                  <a:pt x="64740" y="263276"/>
                </a:moveTo>
                <a:lnTo>
                  <a:pt x="0" y="263276"/>
                </a:lnTo>
                <a:lnTo>
                  <a:pt x="0" y="3423"/>
                </a:lnTo>
                <a:lnTo>
                  <a:pt x="179040" y="3423"/>
                </a:lnTo>
                <a:lnTo>
                  <a:pt x="179040" y="51048"/>
                </a:lnTo>
                <a:lnTo>
                  <a:pt x="64740" y="51048"/>
                </a:lnTo>
                <a:lnTo>
                  <a:pt x="64740" y="109091"/>
                </a:lnTo>
                <a:lnTo>
                  <a:pt x="179040" y="109091"/>
                </a:lnTo>
                <a:lnTo>
                  <a:pt x="179040" y="156716"/>
                </a:lnTo>
                <a:lnTo>
                  <a:pt x="64740" y="156716"/>
                </a:lnTo>
                <a:lnTo>
                  <a:pt x="64740" y="263276"/>
                </a:lnTo>
                <a:close/>
              </a:path>
              <a:path w="1630045" h="266700">
                <a:moveTo>
                  <a:pt x="260883" y="61019"/>
                </a:moveTo>
                <a:lnTo>
                  <a:pt x="244115" y="61019"/>
                </a:lnTo>
                <a:lnTo>
                  <a:pt x="236971" y="58042"/>
                </a:lnTo>
                <a:lnTo>
                  <a:pt x="231018" y="52089"/>
                </a:lnTo>
                <a:lnTo>
                  <a:pt x="225065" y="46037"/>
                </a:lnTo>
                <a:lnTo>
                  <a:pt x="222088" y="38844"/>
                </a:lnTo>
                <a:lnTo>
                  <a:pt x="222088" y="22076"/>
                </a:lnTo>
                <a:lnTo>
                  <a:pt x="225065" y="14882"/>
                </a:lnTo>
                <a:lnTo>
                  <a:pt x="236971" y="2976"/>
                </a:lnTo>
                <a:lnTo>
                  <a:pt x="244115" y="0"/>
                </a:lnTo>
                <a:lnTo>
                  <a:pt x="260883" y="0"/>
                </a:lnTo>
                <a:lnTo>
                  <a:pt x="268076" y="2976"/>
                </a:lnTo>
                <a:lnTo>
                  <a:pt x="279982" y="14882"/>
                </a:lnTo>
                <a:lnTo>
                  <a:pt x="282959" y="22076"/>
                </a:lnTo>
                <a:lnTo>
                  <a:pt x="282959" y="38844"/>
                </a:lnTo>
                <a:lnTo>
                  <a:pt x="279982" y="46037"/>
                </a:lnTo>
                <a:lnTo>
                  <a:pt x="274029" y="52089"/>
                </a:lnTo>
                <a:lnTo>
                  <a:pt x="268076" y="58042"/>
                </a:lnTo>
                <a:lnTo>
                  <a:pt x="260883" y="61019"/>
                </a:lnTo>
                <a:close/>
              </a:path>
              <a:path w="1630045" h="266700">
                <a:moveTo>
                  <a:pt x="280429" y="263276"/>
                </a:moveTo>
                <a:lnTo>
                  <a:pt x="225065" y="263276"/>
                </a:lnTo>
                <a:lnTo>
                  <a:pt x="225065" y="87659"/>
                </a:lnTo>
                <a:lnTo>
                  <a:pt x="280429" y="87659"/>
                </a:lnTo>
                <a:lnTo>
                  <a:pt x="280429" y="263276"/>
                </a:lnTo>
                <a:close/>
              </a:path>
              <a:path w="1630045" h="266700">
                <a:moveTo>
                  <a:pt x="453330" y="125462"/>
                </a:moveTo>
                <a:lnTo>
                  <a:pt x="308967" y="125462"/>
                </a:lnTo>
                <a:lnTo>
                  <a:pt x="308967" y="114597"/>
                </a:lnTo>
                <a:lnTo>
                  <a:pt x="382488" y="32444"/>
                </a:lnTo>
                <a:lnTo>
                  <a:pt x="389334" y="32444"/>
                </a:lnTo>
                <a:lnTo>
                  <a:pt x="389334" y="87659"/>
                </a:lnTo>
                <a:lnTo>
                  <a:pt x="453330" y="87659"/>
                </a:lnTo>
                <a:lnTo>
                  <a:pt x="453330" y="125462"/>
                </a:lnTo>
                <a:close/>
              </a:path>
              <a:path w="1630045" h="266700">
                <a:moveTo>
                  <a:pt x="402282" y="266700"/>
                </a:moveTo>
                <a:lnTo>
                  <a:pt x="361819" y="257240"/>
                </a:lnTo>
                <a:lnTo>
                  <a:pt x="335235" y="215949"/>
                </a:lnTo>
                <a:lnTo>
                  <a:pt x="334119" y="200769"/>
                </a:lnTo>
                <a:lnTo>
                  <a:pt x="334119" y="125462"/>
                </a:lnTo>
                <a:lnTo>
                  <a:pt x="389334" y="125462"/>
                </a:lnTo>
                <a:lnTo>
                  <a:pt x="389334" y="206424"/>
                </a:lnTo>
                <a:lnTo>
                  <a:pt x="391715" y="213270"/>
                </a:lnTo>
                <a:lnTo>
                  <a:pt x="396478" y="218330"/>
                </a:lnTo>
                <a:lnTo>
                  <a:pt x="401339" y="223391"/>
                </a:lnTo>
                <a:lnTo>
                  <a:pt x="407987" y="225921"/>
                </a:lnTo>
                <a:lnTo>
                  <a:pt x="453330" y="225921"/>
                </a:lnTo>
                <a:lnTo>
                  <a:pt x="453330" y="255686"/>
                </a:lnTo>
                <a:lnTo>
                  <a:pt x="440261" y="260505"/>
                </a:lnTo>
                <a:lnTo>
                  <a:pt x="427397" y="263946"/>
                </a:lnTo>
                <a:lnTo>
                  <a:pt x="414737" y="266011"/>
                </a:lnTo>
                <a:lnTo>
                  <a:pt x="402282" y="266700"/>
                </a:lnTo>
                <a:close/>
              </a:path>
              <a:path w="1630045" h="266700">
                <a:moveTo>
                  <a:pt x="453330" y="225921"/>
                </a:moveTo>
                <a:lnTo>
                  <a:pt x="416421" y="225921"/>
                </a:lnTo>
                <a:lnTo>
                  <a:pt x="425146" y="225279"/>
                </a:lnTo>
                <a:lnTo>
                  <a:pt x="434206" y="223353"/>
                </a:lnTo>
                <a:lnTo>
                  <a:pt x="443600" y="220144"/>
                </a:lnTo>
                <a:lnTo>
                  <a:pt x="453330" y="215651"/>
                </a:lnTo>
                <a:lnTo>
                  <a:pt x="453330" y="225921"/>
                </a:lnTo>
                <a:close/>
              </a:path>
              <a:path w="1630045" h="266700">
                <a:moveTo>
                  <a:pt x="586531" y="150465"/>
                </a:moveTo>
                <a:lnTo>
                  <a:pt x="586531" y="105519"/>
                </a:lnTo>
                <a:lnTo>
                  <a:pt x="604298" y="96142"/>
                </a:lnTo>
                <a:lnTo>
                  <a:pt x="622920" y="89445"/>
                </a:lnTo>
                <a:lnTo>
                  <a:pt x="642398" y="85427"/>
                </a:lnTo>
                <a:lnTo>
                  <a:pt x="662731" y="84087"/>
                </a:lnTo>
                <a:lnTo>
                  <a:pt x="695287" y="87427"/>
                </a:lnTo>
                <a:lnTo>
                  <a:pt x="718542" y="97445"/>
                </a:lnTo>
                <a:lnTo>
                  <a:pt x="732494" y="114141"/>
                </a:lnTo>
                <a:lnTo>
                  <a:pt x="733888" y="121146"/>
                </a:lnTo>
                <a:lnTo>
                  <a:pt x="651271" y="121146"/>
                </a:lnTo>
                <a:lnTo>
                  <a:pt x="634054" y="122978"/>
                </a:lnTo>
                <a:lnTo>
                  <a:pt x="617525" y="128475"/>
                </a:lnTo>
                <a:lnTo>
                  <a:pt x="601684" y="137638"/>
                </a:lnTo>
                <a:lnTo>
                  <a:pt x="586531" y="150465"/>
                </a:lnTo>
                <a:close/>
              </a:path>
              <a:path w="1630045" h="266700">
                <a:moveTo>
                  <a:pt x="626566" y="266700"/>
                </a:moveTo>
                <a:lnTo>
                  <a:pt x="585489" y="247017"/>
                </a:lnTo>
                <a:lnTo>
                  <a:pt x="577453" y="223688"/>
                </a:lnTo>
                <a:lnTo>
                  <a:pt x="578374" y="212787"/>
                </a:lnTo>
                <a:lnTo>
                  <a:pt x="603367" y="179207"/>
                </a:lnTo>
                <a:lnTo>
                  <a:pt x="648165" y="161050"/>
                </a:lnTo>
                <a:lnTo>
                  <a:pt x="681781" y="150465"/>
                </a:lnTo>
                <a:lnTo>
                  <a:pt x="680600" y="137638"/>
                </a:lnTo>
                <a:lnTo>
                  <a:pt x="675121" y="128475"/>
                </a:lnTo>
                <a:lnTo>
                  <a:pt x="665345" y="122978"/>
                </a:lnTo>
                <a:lnTo>
                  <a:pt x="651271" y="121146"/>
                </a:lnTo>
                <a:lnTo>
                  <a:pt x="733888" y="121146"/>
                </a:lnTo>
                <a:lnTo>
                  <a:pt x="737145" y="137517"/>
                </a:lnTo>
                <a:lnTo>
                  <a:pt x="737145" y="178296"/>
                </a:lnTo>
                <a:lnTo>
                  <a:pt x="681781" y="178296"/>
                </a:lnTo>
                <a:lnTo>
                  <a:pt x="669019" y="183012"/>
                </a:lnTo>
                <a:lnTo>
                  <a:pt x="633412" y="207267"/>
                </a:lnTo>
                <a:lnTo>
                  <a:pt x="633412" y="220364"/>
                </a:lnTo>
                <a:lnTo>
                  <a:pt x="635148" y="224780"/>
                </a:lnTo>
                <a:lnTo>
                  <a:pt x="638621" y="228451"/>
                </a:lnTo>
                <a:lnTo>
                  <a:pt x="642094" y="232023"/>
                </a:lnTo>
                <a:lnTo>
                  <a:pt x="646311" y="233808"/>
                </a:lnTo>
                <a:lnTo>
                  <a:pt x="767060" y="233808"/>
                </a:lnTo>
                <a:lnTo>
                  <a:pt x="767060" y="246905"/>
                </a:lnTo>
                <a:lnTo>
                  <a:pt x="684460" y="246905"/>
                </a:lnTo>
                <a:lnTo>
                  <a:pt x="670014" y="255565"/>
                </a:lnTo>
                <a:lnTo>
                  <a:pt x="655550" y="261751"/>
                </a:lnTo>
                <a:lnTo>
                  <a:pt x="641067" y="265462"/>
                </a:lnTo>
                <a:lnTo>
                  <a:pt x="626566" y="266700"/>
                </a:lnTo>
                <a:close/>
              </a:path>
              <a:path w="1630045" h="266700">
                <a:moveTo>
                  <a:pt x="767060" y="233808"/>
                </a:moveTo>
                <a:lnTo>
                  <a:pt x="651271" y="233808"/>
                </a:lnTo>
                <a:lnTo>
                  <a:pt x="659038" y="232990"/>
                </a:lnTo>
                <a:lnTo>
                  <a:pt x="666712" y="230534"/>
                </a:lnTo>
                <a:lnTo>
                  <a:pt x="674293" y="226442"/>
                </a:lnTo>
                <a:lnTo>
                  <a:pt x="681781" y="220712"/>
                </a:lnTo>
                <a:lnTo>
                  <a:pt x="681781" y="178296"/>
                </a:lnTo>
                <a:lnTo>
                  <a:pt x="737145" y="178296"/>
                </a:lnTo>
                <a:lnTo>
                  <a:pt x="737145" y="225673"/>
                </a:lnTo>
                <a:lnTo>
                  <a:pt x="740171" y="229790"/>
                </a:lnTo>
                <a:lnTo>
                  <a:pt x="767060" y="229790"/>
                </a:lnTo>
                <a:lnTo>
                  <a:pt x="767060" y="233808"/>
                </a:lnTo>
                <a:close/>
              </a:path>
              <a:path w="1630045" h="266700">
                <a:moveTo>
                  <a:pt x="767060" y="229790"/>
                </a:moveTo>
                <a:lnTo>
                  <a:pt x="750788" y="229790"/>
                </a:lnTo>
                <a:lnTo>
                  <a:pt x="757733" y="226516"/>
                </a:lnTo>
                <a:lnTo>
                  <a:pt x="767060" y="219967"/>
                </a:lnTo>
                <a:lnTo>
                  <a:pt x="767060" y="229790"/>
                </a:lnTo>
                <a:close/>
              </a:path>
              <a:path w="1630045" h="266700">
                <a:moveTo>
                  <a:pt x="715267" y="266700"/>
                </a:moveTo>
                <a:lnTo>
                  <a:pt x="703575" y="265462"/>
                </a:lnTo>
                <a:lnTo>
                  <a:pt x="694543" y="261751"/>
                </a:lnTo>
                <a:lnTo>
                  <a:pt x="688171" y="255565"/>
                </a:lnTo>
                <a:lnTo>
                  <a:pt x="684460" y="246905"/>
                </a:lnTo>
                <a:lnTo>
                  <a:pt x="767060" y="246905"/>
                </a:lnTo>
                <a:lnTo>
                  <a:pt x="767060" y="250626"/>
                </a:lnTo>
                <a:lnTo>
                  <a:pt x="753498" y="257658"/>
                </a:lnTo>
                <a:lnTo>
                  <a:pt x="740345" y="262681"/>
                </a:lnTo>
                <a:lnTo>
                  <a:pt x="727602" y="265695"/>
                </a:lnTo>
                <a:lnTo>
                  <a:pt x="715267" y="266700"/>
                </a:lnTo>
                <a:close/>
              </a:path>
              <a:path w="1630045" h="266700">
                <a:moveTo>
                  <a:pt x="1099988" y="263276"/>
                </a:moveTo>
                <a:lnTo>
                  <a:pt x="901898" y="263276"/>
                </a:lnTo>
                <a:lnTo>
                  <a:pt x="901898" y="3423"/>
                </a:lnTo>
                <a:lnTo>
                  <a:pt x="966638" y="3423"/>
                </a:lnTo>
                <a:lnTo>
                  <a:pt x="966638" y="215651"/>
                </a:lnTo>
                <a:lnTo>
                  <a:pt x="1099988" y="215651"/>
                </a:lnTo>
                <a:lnTo>
                  <a:pt x="1099988" y="263276"/>
                </a:lnTo>
                <a:close/>
              </a:path>
              <a:path w="1630045" h="266700">
                <a:moveTo>
                  <a:pt x="1167060" y="61019"/>
                </a:moveTo>
                <a:lnTo>
                  <a:pt x="1150292" y="61019"/>
                </a:lnTo>
                <a:lnTo>
                  <a:pt x="1143148" y="58042"/>
                </a:lnTo>
                <a:lnTo>
                  <a:pt x="1137195" y="52089"/>
                </a:lnTo>
                <a:lnTo>
                  <a:pt x="1131242" y="46037"/>
                </a:lnTo>
                <a:lnTo>
                  <a:pt x="1128266" y="38844"/>
                </a:lnTo>
                <a:lnTo>
                  <a:pt x="1128266" y="22076"/>
                </a:lnTo>
                <a:lnTo>
                  <a:pt x="1131242" y="14882"/>
                </a:lnTo>
                <a:lnTo>
                  <a:pt x="1143148" y="2976"/>
                </a:lnTo>
                <a:lnTo>
                  <a:pt x="1150292" y="0"/>
                </a:lnTo>
                <a:lnTo>
                  <a:pt x="1167060" y="0"/>
                </a:lnTo>
                <a:lnTo>
                  <a:pt x="1174253" y="2976"/>
                </a:lnTo>
                <a:lnTo>
                  <a:pt x="1186160" y="14882"/>
                </a:lnTo>
                <a:lnTo>
                  <a:pt x="1189136" y="22076"/>
                </a:lnTo>
                <a:lnTo>
                  <a:pt x="1189136" y="38844"/>
                </a:lnTo>
                <a:lnTo>
                  <a:pt x="1186160" y="46037"/>
                </a:lnTo>
                <a:lnTo>
                  <a:pt x="1180207" y="52089"/>
                </a:lnTo>
                <a:lnTo>
                  <a:pt x="1174253" y="58042"/>
                </a:lnTo>
                <a:lnTo>
                  <a:pt x="1167060" y="61019"/>
                </a:lnTo>
                <a:close/>
              </a:path>
              <a:path w="1630045" h="266700">
                <a:moveTo>
                  <a:pt x="1186606" y="263276"/>
                </a:moveTo>
                <a:lnTo>
                  <a:pt x="1131242" y="263276"/>
                </a:lnTo>
                <a:lnTo>
                  <a:pt x="1131242" y="87659"/>
                </a:lnTo>
                <a:lnTo>
                  <a:pt x="1186606" y="87659"/>
                </a:lnTo>
                <a:lnTo>
                  <a:pt x="1186606" y="263276"/>
                </a:lnTo>
                <a:close/>
              </a:path>
              <a:path w="1630045" h="266700">
                <a:moveTo>
                  <a:pt x="1400260" y="112811"/>
                </a:moveTo>
                <a:lnTo>
                  <a:pt x="1288665" y="112811"/>
                </a:lnTo>
                <a:lnTo>
                  <a:pt x="1301390" y="100245"/>
                </a:lnTo>
                <a:lnTo>
                  <a:pt x="1315156" y="91268"/>
                </a:lnTo>
                <a:lnTo>
                  <a:pt x="1329965" y="85883"/>
                </a:lnTo>
                <a:lnTo>
                  <a:pt x="1345815" y="84087"/>
                </a:lnTo>
                <a:lnTo>
                  <a:pt x="1358940" y="85185"/>
                </a:lnTo>
                <a:lnTo>
                  <a:pt x="1399514" y="111304"/>
                </a:lnTo>
                <a:lnTo>
                  <a:pt x="1400260" y="112811"/>
                </a:lnTo>
                <a:close/>
              </a:path>
              <a:path w="1630045" h="266700">
                <a:moveTo>
                  <a:pt x="1288665" y="263276"/>
                </a:moveTo>
                <a:lnTo>
                  <a:pt x="1233450" y="263276"/>
                </a:lnTo>
                <a:lnTo>
                  <a:pt x="1233450" y="87659"/>
                </a:lnTo>
                <a:lnTo>
                  <a:pt x="1288665" y="87659"/>
                </a:lnTo>
                <a:lnTo>
                  <a:pt x="1288665" y="112811"/>
                </a:lnTo>
                <a:lnTo>
                  <a:pt x="1400260" y="112811"/>
                </a:lnTo>
                <a:lnTo>
                  <a:pt x="1404387" y="121146"/>
                </a:lnTo>
                <a:lnTo>
                  <a:pt x="1327212" y="121146"/>
                </a:lnTo>
                <a:lnTo>
                  <a:pt x="1317491" y="122959"/>
                </a:lnTo>
                <a:lnTo>
                  <a:pt x="1307827" y="128401"/>
                </a:lnTo>
                <a:lnTo>
                  <a:pt x="1298218" y="137470"/>
                </a:lnTo>
                <a:lnTo>
                  <a:pt x="1288665" y="150167"/>
                </a:lnTo>
                <a:lnTo>
                  <a:pt x="1288665" y="263276"/>
                </a:lnTo>
                <a:close/>
              </a:path>
              <a:path w="1630045" h="266700">
                <a:moveTo>
                  <a:pt x="1409811" y="263276"/>
                </a:moveTo>
                <a:lnTo>
                  <a:pt x="1354596" y="263276"/>
                </a:lnTo>
                <a:lnTo>
                  <a:pt x="1354596" y="156269"/>
                </a:lnTo>
                <a:lnTo>
                  <a:pt x="1352884" y="140903"/>
                </a:lnTo>
                <a:lnTo>
                  <a:pt x="1347750" y="129926"/>
                </a:lnTo>
                <a:lnTo>
                  <a:pt x="1339192" y="123341"/>
                </a:lnTo>
                <a:lnTo>
                  <a:pt x="1327212" y="121146"/>
                </a:lnTo>
                <a:lnTo>
                  <a:pt x="1404387" y="121146"/>
                </a:lnTo>
                <a:lnTo>
                  <a:pt x="1405235" y="122857"/>
                </a:lnTo>
                <a:lnTo>
                  <a:pt x="1408667" y="136307"/>
                </a:lnTo>
                <a:lnTo>
                  <a:pt x="1409700" y="150167"/>
                </a:lnTo>
                <a:lnTo>
                  <a:pt x="1409811" y="263276"/>
                </a:lnTo>
                <a:close/>
              </a:path>
              <a:path w="1630045" h="266700">
                <a:moveTo>
                  <a:pt x="1548593" y="266700"/>
                </a:moveTo>
                <a:lnTo>
                  <a:pt x="1506922" y="260486"/>
                </a:lnTo>
                <a:lnTo>
                  <a:pt x="1462366" y="228413"/>
                </a:lnTo>
                <a:lnTo>
                  <a:pt x="1446795" y="176063"/>
                </a:lnTo>
                <a:lnTo>
                  <a:pt x="1448423" y="156864"/>
                </a:lnTo>
                <a:lnTo>
                  <a:pt x="1472840" y="109983"/>
                </a:lnTo>
                <a:lnTo>
                  <a:pt x="1519944" y="85706"/>
                </a:lnTo>
                <a:lnTo>
                  <a:pt x="1539217" y="84087"/>
                </a:lnTo>
                <a:lnTo>
                  <a:pt x="1558611" y="85790"/>
                </a:lnTo>
                <a:lnTo>
                  <a:pt x="1576164" y="90896"/>
                </a:lnTo>
                <a:lnTo>
                  <a:pt x="1591874" y="99407"/>
                </a:lnTo>
                <a:lnTo>
                  <a:pt x="1605743" y="111323"/>
                </a:lnTo>
                <a:lnTo>
                  <a:pt x="1610061" y="116978"/>
                </a:lnTo>
                <a:lnTo>
                  <a:pt x="1543236" y="116978"/>
                </a:lnTo>
                <a:lnTo>
                  <a:pt x="1528064" y="119378"/>
                </a:lnTo>
                <a:lnTo>
                  <a:pt x="1516632" y="126578"/>
                </a:lnTo>
                <a:lnTo>
                  <a:pt x="1508940" y="138577"/>
                </a:lnTo>
                <a:lnTo>
                  <a:pt x="1504987" y="155376"/>
                </a:lnTo>
                <a:lnTo>
                  <a:pt x="1627539" y="155376"/>
                </a:lnTo>
                <a:lnTo>
                  <a:pt x="1629156" y="162641"/>
                </a:lnTo>
                <a:lnTo>
                  <a:pt x="1630002" y="184398"/>
                </a:lnTo>
                <a:lnTo>
                  <a:pt x="1503945" y="184398"/>
                </a:lnTo>
                <a:lnTo>
                  <a:pt x="1505610" y="195615"/>
                </a:lnTo>
                <a:lnTo>
                  <a:pt x="1529078" y="226609"/>
                </a:lnTo>
                <a:lnTo>
                  <a:pt x="1561839" y="233808"/>
                </a:lnTo>
                <a:lnTo>
                  <a:pt x="1626877" y="233808"/>
                </a:lnTo>
                <a:lnTo>
                  <a:pt x="1626877" y="243482"/>
                </a:lnTo>
                <a:lnTo>
                  <a:pt x="1610152" y="253640"/>
                </a:lnTo>
                <a:lnTo>
                  <a:pt x="1591530" y="260895"/>
                </a:lnTo>
                <a:lnTo>
                  <a:pt x="1571011" y="265248"/>
                </a:lnTo>
                <a:lnTo>
                  <a:pt x="1548593" y="266700"/>
                </a:lnTo>
                <a:close/>
              </a:path>
              <a:path w="1630045" h="266700">
                <a:moveTo>
                  <a:pt x="1627539" y="155376"/>
                </a:moveTo>
                <a:lnTo>
                  <a:pt x="1581336" y="155376"/>
                </a:lnTo>
                <a:lnTo>
                  <a:pt x="1577280" y="138577"/>
                </a:lnTo>
                <a:lnTo>
                  <a:pt x="1569578" y="126578"/>
                </a:lnTo>
                <a:lnTo>
                  <a:pt x="1558230" y="119378"/>
                </a:lnTo>
                <a:lnTo>
                  <a:pt x="1543236" y="116978"/>
                </a:lnTo>
                <a:lnTo>
                  <a:pt x="1610061" y="116978"/>
                </a:lnTo>
                <a:lnTo>
                  <a:pt x="1617026" y="126103"/>
                </a:lnTo>
                <a:lnTo>
                  <a:pt x="1624831" y="143209"/>
                </a:lnTo>
                <a:lnTo>
                  <a:pt x="1627539" y="155376"/>
                </a:lnTo>
                <a:close/>
              </a:path>
              <a:path w="1630045" h="266700">
                <a:moveTo>
                  <a:pt x="1626877" y="233808"/>
                </a:moveTo>
                <a:lnTo>
                  <a:pt x="1561839" y="233808"/>
                </a:lnTo>
                <a:lnTo>
                  <a:pt x="1577513" y="232246"/>
                </a:lnTo>
                <a:lnTo>
                  <a:pt x="1593577" y="227558"/>
                </a:lnTo>
                <a:lnTo>
                  <a:pt x="1610032" y="219744"/>
                </a:lnTo>
                <a:lnTo>
                  <a:pt x="1626877" y="208805"/>
                </a:lnTo>
                <a:lnTo>
                  <a:pt x="1626877" y="233808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09578" y="1948274"/>
            <a:ext cx="6488289" cy="1875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0343" y="2674750"/>
            <a:ext cx="394441" cy="24128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48449" y="5633496"/>
            <a:ext cx="3652940" cy="2958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288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596" y="544039"/>
            <a:ext cx="7220270" cy="309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55843" y="5263789"/>
            <a:ext cx="8521303" cy="24110"/>
          </a:xfrm>
          <a:custGeom>
            <a:avLst/>
            <a:gdLst/>
            <a:ahLst/>
            <a:cxnLst/>
            <a:rect l="l" t="t" r="r" b="b"/>
            <a:pathLst>
              <a:path w="9089390" h="34290">
                <a:moveTo>
                  <a:pt x="0" y="33945"/>
                </a:moveTo>
                <a:lnTo>
                  <a:pt x="9088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58515" y="5206147"/>
            <a:ext cx="198032" cy="1152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5852" y="2270846"/>
            <a:ext cx="16073" cy="3004840"/>
          </a:xfrm>
          <a:custGeom>
            <a:avLst/>
            <a:gdLst/>
            <a:ahLst/>
            <a:cxnLst/>
            <a:rect l="l" t="t" r="r" b="b"/>
            <a:pathLst>
              <a:path w="17144" h="4273550">
                <a:moveTo>
                  <a:pt x="0" y="4273201"/>
                </a:moveTo>
                <a:lnTo>
                  <a:pt x="16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4738" y="2135887"/>
            <a:ext cx="153712" cy="148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86398" y="2870830"/>
            <a:ext cx="6003727" cy="1840409"/>
          </a:xfrm>
          <a:custGeom>
            <a:avLst/>
            <a:gdLst/>
            <a:ahLst/>
            <a:cxnLst/>
            <a:rect l="l" t="t" r="r" b="b"/>
            <a:pathLst>
              <a:path w="6403975" h="2617470">
                <a:moveTo>
                  <a:pt x="0" y="2617199"/>
                </a:moveTo>
                <a:lnTo>
                  <a:pt x="6403499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0058" y="3743956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92792" y="3308141"/>
            <a:ext cx="190476" cy="1183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25003" y="286077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87934" y="4381901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20583" y="350042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65296" y="3852305"/>
            <a:ext cx="4763" cy="576857"/>
          </a:xfrm>
          <a:custGeom>
            <a:avLst/>
            <a:gdLst/>
            <a:ahLst/>
            <a:cxnLst/>
            <a:rect l="l" t="t" r="r" b="b"/>
            <a:pathLst>
              <a:path w="5079" h="820420">
                <a:moveTo>
                  <a:pt x="0" y="0"/>
                </a:moveTo>
                <a:lnTo>
                  <a:pt x="4799" y="8198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60117" y="4036306"/>
            <a:ext cx="23217" cy="355848"/>
          </a:xfrm>
          <a:custGeom>
            <a:avLst/>
            <a:gdLst/>
            <a:ahLst/>
            <a:cxnLst/>
            <a:rect l="l" t="t" r="r" b="b"/>
            <a:pathLst>
              <a:path w="24764" h="506095">
                <a:moveTo>
                  <a:pt x="24599" y="5057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88032" y="3416484"/>
            <a:ext cx="25003" cy="374600"/>
          </a:xfrm>
          <a:custGeom>
            <a:avLst/>
            <a:gdLst/>
            <a:ahLst/>
            <a:cxnLst/>
            <a:rect l="l" t="t" r="r" b="b"/>
            <a:pathLst>
              <a:path w="26670" h="532764">
                <a:moveTo>
                  <a:pt x="0" y="0"/>
                </a:moveTo>
                <a:lnTo>
                  <a:pt x="26099" y="5324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20241" y="2969121"/>
            <a:ext cx="33934" cy="429518"/>
          </a:xfrm>
          <a:custGeom>
            <a:avLst/>
            <a:gdLst/>
            <a:ahLst/>
            <a:cxnLst/>
            <a:rect l="l" t="t" r="r" b="b"/>
            <a:pathLst>
              <a:path w="36195" h="610870">
                <a:moveTo>
                  <a:pt x="17999" y="-14287"/>
                </a:moveTo>
                <a:lnTo>
                  <a:pt x="17999" y="624787"/>
                </a:lnTo>
              </a:path>
            </a:pathLst>
          </a:custGeom>
          <a:ln w="64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96976" y="3030169"/>
            <a:ext cx="19051" cy="480417"/>
          </a:xfrm>
          <a:custGeom>
            <a:avLst/>
            <a:gdLst/>
            <a:ahLst/>
            <a:cxnLst/>
            <a:rect l="l" t="t" r="r" b="b"/>
            <a:pathLst>
              <a:path w="20320" h="683260">
                <a:moveTo>
                  <a:pt x="20099" y="6830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1142" y="4453400"/>
            <a:ext cx="1783556" cy="12502"/>
          </a:xfrm>
          <a:custGeom>
            <a:avLst/>
            <a:gdLst/>
            <a:ahLst/>
            <a:cxnLst/>
            <a:rect l="l" t="t" r="r" b="b"/>
            <a:pathLst>
              <a:path w="1902460" h="17779">
                <a:moveTo>
                  <a:pt x="1901999" y="0"/>
                </a:moveTo>
                <a:lnTo>
                  <a:pt x="0" y="173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88468" y="3815454"/>
            <a:ext cx="1799630" cy="0"/>
          </a:xfrm>
          <a:custGeom>
            <a:avLst/>
            <a:gdLst/>
            <a:ahLst/>
            <a:cxnLst/>
            <a:rect l="l" t="t" r="r" b="b"/>
            <a:pathLst>
              <a:path w="1919604">
                <a:moveTo>
                  <a:pt x="1919399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0105" y="4457251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06924" y="4559379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86494" y="4358467"/>
            <a:ext cx="112039" cy="696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60117" y="3708932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06938" y="3811060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67965" y="3367293"/>
            <a:ext cx="0" cy="183059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853"/>
                </a:lnTo>
              </a:path>
            </a:pathLst>
          </a:custGeom>
          <a:ln w="3720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06155" y="4660360"/>
            <a:ext cx="154185" cy="185291"/>
          </a:xfrm>
          <a:custGeom>
            <a:avLst/>
            <a:gdLst/>
            <a:ahLst/>
            <a:cxnLst/>
            <a:rect l="l" t="t" r="r" b="b"/>
            <a:pathLst>
              <a:path w="164464" h="263525">
                <a:moveTo>
                  <a:pt x="5208" y="72032"/>
                </a:moveTo>
                <a:lnTo>
                  <a:pt x="5208" y="24705"/>
                </a:lnTo>
                <a:lnTo>
                  <a:pt x="20445" y="13896"/>
                </a:lnTo>
                <a:lnTo>
                  <a:pt x="35941" y="6176"/>
                </a:lnTo>
                <a:lnTo>
                  <a:pt x="51699" y="1544"/>
                </a:lnTo>
                <a:lnTo>
                  <a:pt x="67716" y="0"/>
                </a:lnTo>
                <a:lnTo>
                  <a:pt x="83939" y="1423"/>
                </a:lnTo>
                <a:lnTo>
                  <a:pt x="123676" y="22770"/>
                </a:lnTo>
                <a:lnTo>
                  <a:pt x="134423" y="36909"/>
                </a:lnTo>
                <a:lnTo>
                  <a:pt x="63251" y="36909"/>
                </a:lnTo>
                <a:lnTo>
                  <a:pt x="55466" y="37486"/>
                </a:lnTo>
                <a:lnTo>
                  <a:pt x="18045" y="57149"/>
                </a:lnTo>
                <a:lnTo>
                  <a:pt x="11431" y="64107"/>
                </a:lnTo>
                <a:lnTo>
                  <a:pt x="5208" y="72032"/>
                </a:lnTo>
                <a:close/>
              </a:path>
              <a:path w="164464" h="263525">
                <a:moveTo>
                  <a:pt x="164455" y="263276"/>
                </a:moveTo>
                <a:lnTo>
                  <a:pt x="0" y="263276"/>
                </a:lnTo>
                <a:lnTo>
                  <a:pt x="0" y="260598"/>
                </a:lnTo>
                <a:lnTo>
                  <a:pt x="15626" y="242292"/>
                </a:lnTo>
                <a:lnTo>
                  <a:pt x="32993" y="220460"/>
                </a:lnTo>
                <a:lnTo>
                  <a:pt x="62089" y="181988"/>
                </a:lnTo>
                <a:lnTo>
                  <a:pt x="83734" y="150465"/>
                </a:lnTo>
                <a:lnTo>
                  <a:pt x="105026" y="109342"/>
                </a:lnTo>
                <a:lnTo>
                  <a:pt x="108793" y="85427"/>
                </a:lnTo>
                <a:lnTo>
                  <a:pt x="108012" y="74962"/>
                </a:lnTo>
                <a:lnTo>
                  <a:pt x="81781" y="40220"/>
                </a:lnTo>
                <a:lnTo>
                  <a:pt x="63251" y="36909"/>
                </a:lnTo>
                <a:lnTo>
                  <a:pt x="134423" y="36909"/>
                </a:lnTo>
                <a:lnTo>
                  <a:pt x="140307" y="48480"/>
                </a:lnTo>
                <a:lnTo>
                  <a:pt x="144465" y="63651"/>
                </a:lnTo>
                <a:lnTo>
                  <a:pt x="145851" y="80367"/>
                </a:lnTo>
                <a:lnTo>
                  <a:pt x="145507" y="88320"/>
                </a:lnTo>
                <a:lnTo>
                  <a:pt x="132717" y="132940"/>
                </a:lnTo>
                <a:lnTo>
                  <a:pt x="112635" y="167375"/>
                </a:lnTo>
                <a:lnTo>
                  <a:pt x="88896" y="198927"/>
                </a:lnTo>
                <a:lnTo>
                  <a:pt x="65484" y="227409"/>
                </a:lnTo>
                <a:lnTo>
                  <a:pt x="164455" y="227409"/>
                </a:lnTo>
                <a:lnTo>
                  <a:pt x="164455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34991" y="2506055"/>
            <a:ext cx="164306" cy="185291"/>
          </a:xfrm>
          <a:custGeom>
            <a:avLst/>
            <a:gdLst/>
            <a:ahLst/>
            <a:cxnLst/>
            <a:rect l="l" t="t" r="r" b="b"/>
            <a:pathLst>
              <a:path w="175259" h="263525">
                <a:moveTo>
                  <a:pt x="175170" y="177551"/>
                </a:moveTo>
                <a:lnTo>
                  <a:pt x="0" y="177551"/>
                </a:lnTo>
                <a:lnTo>
                  <a:pt x="0" y="161478"/>
                </a:lnTo>
                <a:lnTo>
                  <a:pt x="130968" y="0"/>
                </a:lnTo>
                <a:lnTo>
                  <a:pt x="146149" y="0"/>
                </a:lnTo>
                <a:lnTo>
                  <a:pt x="146149" y="70544"/>
                </a:lnTo>
                <a:lnTo>
                  <a:pt x="109984" y="70544"/>
                </a:lnTo>
                <a:lnTo>
                  <a:pt x="49857" y="145851"/>
                </a:lnTo>
                <a:lnTo>
                  <a:pt x="175170" y="145851"/>
                </a:lnTo>
                <a:lnTo>
                  <a:pt x="175170" y="177551"/>
                </a:lnTo>
                <a:close/>
              </a:path>
              <a:path w="175259" h="263525">
                <a:moveTo>
                  <a:pt x="146149" y="145851"/>
                </a:moveTo>
                <a:lnTo>
                  <a:pt x="109984" y="145851"/>
                </a:lnTo>
                <a:lnTo>
                  <a:pt x="109984" y="70544"/>
                </a:lnTo>
                <a:lnTo>
                  <a:pt x="146149" y="70544"/>
                </a:lnTo>
                <a:lnTo>
                  <a:pt x="146149" y="145851"/>
                </a:lnTo>
                <a:close/>
              </a:path>
              <a:path w="175259" h="263525">
                <a:moveTo>
                  <a:pt x="146149" y="263276"/>
                </a:moveTo>
                <a:lnTo>
                  <a:pt x="109984" y="263276"/>
                </a:lnTo>
                <a:lnTo>
                  <a:pt x="109984" y="177551"/>
                </a:lnTo>
                <a:lnTo>
                  <a:pt x="146149" y="177551"/>
                </a:lnTo>
                <a:lnTo>
                  <a:pt x="146149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33859" y="2959765"/>
            <a:ext cx="128588" cy="187523"/>
          </a:xfrm>
          <a:custGeom>
            <a:avLst/>
            <a:gdLst/>
            <a:ahLst/>
            <a:cxnLst/>
            <a:rect l="l" t="t" r="r" b="b"/>
            <a:pathLst>
              <a:path w="137160" h="266700">
                <a:moveTo>
                  <a:pt x="6548" y="46880"/>
                </a:moveTo>
                <a:lnTo>
                  <a:pt x="6548" y="11310"/>
                </a:lnTo>
                <a:lnTo>
                  <a:pt x="18119" y="6362"/>
                </a:lnTo>
                <a:lnTo>
                  <a:pt x="30212" y="2827"/>
                </a:lnTo>
                <a:lnTo>
                  <a:pt x="42825" y="706"/>
                </a:lnTo>
                <a:lnTo>
                  <a:pt x="55959" y="0"/>
                </a:lnTo>
                <a:lnTo>
                  <a:pt x="72944" y="1172"/>
                </a:lnTo>
                <a:lnTo>
                  <a:pt x="112514" y="18752"/>
                </a:lnTo>
                <a:lnTo>
                  <a:pt x="124478" y="34230"/>
                </a:lnTo>
                <a:lnTo>
                  <a:pt x="51494" y="34230"/>
                </a:lnTo>
                <a:lnTo>
                  <a:pt x="41095" y="35021"/>
                </a:lnTo>
                <a:lnTo>
                  <a:pt x="30137" y="37393"/>
                </a:lnTo>
                <a:lnTo>
                  <a:pt x="18622" y="41346"/>
                </a:lnTo>
                <a:lnTo>
                  <a:pt x="6548" y="46880"/>
                </a:lnTo>
                <a:close/>
              </a:path>
              <a:path w="137160" h="266700">
                <a:moveTo>
                  <a:pt x="125534" y="230088"/>
                </a:moveTo>
                <a:lnTo>
                  <a:pt x="57150" y="230088"/>
                </a:lnTo>
                <a:lnTo>
                  <a:pt x="66070" y="229390"/>
                </a:lnTo>
                <a:lnTo>
                  <a:pt x="74079" y="227297"/>
                </a:lnTo>
                <a:lnTo>
                  <a:pt x="98821" y="189309"/>
                </a:lnTo>
                <a:lnTo>
                  <a:pt x="98226" y="181821"/>
                </a:lnTo>
                <a:lnTo>
                  <a:pt x="72460" y="151302"/>
                </a:lnTo>
                <a:lnTo>
                  <a:pt x="44201" y="146595"/>
                </a:lnTo>
                <a:lnTo>
                  <a:pt x="44201" y="112365"/>
                </a:lnTo>
                <a:lnTo>
                  <a:pt x="46434" y="112365"/>
                </a:lnTo>
                <a:lnTo>
                  <a:pt x="57903" y="111742"/>
                </a:lnTo>
                <a:lnTo>
                  <a:pt x="93092" y="90003"/>
                </a:lnTo>
                <a:lnTo>
                  <a:pt x="96291" y="73074"/>
                </a:lnTo>
                <a:lnTo>
                  <a:pt x="95519" y="64851"/>
                </a:lnTo>
                <a:lnTo>
                  <a:pt x="61056" y="34909"/>
                </a:lnTo>
                <a:lnTo>
                  <a:pt x="51494" y="34230"/>
                </a:lnTo>
                <a:lnTo>
                  <a:pt x="124478" y="34230"/>
                </a:lnTo>
                <a:lnTo>
                  <a:pt x="128141" y="40964"/>
                </a:lnTo>
                <a:lnTo>
                  <a:pt x="132047" y="54666"/>
                </a:lnTo>
                <a:lnTo>
                  <a:pt x="133350" y="70098"/>
                </a:lnTo>
                <a:lnTo>
                  <a:pt x="132847" y="79539"/>
                </a:lnTo>
                <a:lnTo>
                  <a:pt x="115006" y="115862"/>
                </a:lnTo>
                <a:lnTo>
                  <a:pt x="99863" y="126503"/>
                </a:lnTo>
                <a:lnTo>
                  <a:pt x="107007" y="129647"/>
                </a:lnTo>
                <a:lnTo>
                  <a:pt x="133282" y="162371"/>
                </a:lnTo>
                <a:lnTo>
                  <a:pt x="136953" y="189309"/>
                </a:lnTo>
                <a:lnTo>
                  <a:pt x="135647" y="204275"/>
                </a:lnTo>
                <a:lnTo>
                  <a:pt x="131378" y="219112"/>
                </a:lnTo>
                <a:lnTo>
                  <a:pt x="125534" y="230088"/>
                </a:lnTo>
                <a:close/>
              </a:path>
              <a:path w="137160" h="266700">
                <a:moveTo>
                  <a:pt x="57150" y="266551"/>
                </a:moveTo>
                <a:lnTo>
                  <a:pt x="42471" y="265658"/>
                </a:lnTo>
                <a:lnTo>
                  <a:pt x="28054" y="262979"/>
                </a:lnTo>
                <a:lnTo>
                  <a:pt x="13896" y="258514"/>
                </a:lnTo>
                <a:lnTo>
                  <a:pt x="0" y="252263"/>
                </a:lnTo>
                <a:lnTo>
                  <a:pt x="0" y="211633"/>
                </a:lnTo>
                <a:lnTo>
                  <a:pt x="14566" y="219707"/>
                </a:lnTo>
                <a:lnTo>
                  <a:pt x="28947" y="225474"/>
                </a:lnTo>
                <a:lnTo>
                  <a:pt x="43141" y="228934"/>
                </a:lnTo>
                <a:lnTo>
                  <a:pt x="57150" y="230088"/>
                </a:lnTo>
                <a:lnTo>
                  <a:pt x="125534" y="230088"/>
                </a:lnTo>
                <a:lnTo>
                  <a:pt x="124262" y="232478"/>
                </a:lnTo>
                <a:lnTo>
                  <a:pt x="114300" y="244375"/>
                </a:lnTo>
                <a:lnTo>
                  <a:pt x="102244" y="254077"/>
                </a:lnTo>
                <a:lnTo>
                  <a:pt x="88701" y="261007"/>
                </a:lnTo>
                <a:lnTo>
                  <a:pt x="73669" y="265165"/>
                </a:lnTo>
                <a:lnTo>
                  <a:pt x="57150" y="266551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34969" y="3845559"/>
            <a:ext cx="138708" cy="184845"/>
          </a:xfrm>
          <a:custGeom>
            <a:avLst/>
            <a:gdLst/>
            <a:ahLst/>
            <a:cxnLst/>
            <a:rect l="l" t="t" r="r" b="b"/>
            <a:pathLst>
              <a:path w="147954" h="262889">
                <a:moveTo>
                  <a:pt x="19496" y="135135"/>
                </a:moveTo>
                <a:lnTo>
                  <a:pt x="19496" y="0"/>
                </a:lnTo>
                <a:lnTo>
                  <a:pt x="134838" y="0"/>
                </a:lnTo>
                <a:lnTo>
                  <a:pt x="134838" y="33039"/>
                </a:lnTo>
                <a:lnTo>
                  <a:pt x="53280" y="33039"/>
                </a:lnTo>
                <a:lnTo>
                  <a:pt x="53280" y="98673"/>
                </a:lnTo>
                <a:lnTo>
                  <a:pt x="65044" y="98673"/>
                </a:lnTo>
                <a:lnTo>
                  <a:pt x="79371" y="99817"/>
                </a:lnTo>
                <a:lnTo>
                  <a:pt x="95733" y="104142"/>
                </a:lnTo>
                <a:lnTo>
                  <a:pt x="110402" y="111351"/>
                </a:lnTo>
                <a:lnTo>
                  <a:pt x="123378" y="121443"/>
                </a:lnTo>
                <a:lnTo>
                  <a:pt x="132077" y="131415"/>
                </a:lnTo>
                <a:lnTo>
                  <a:pt x="49559" y="131415"/>
                </a:lnTo>
                <a:lnTo>
                  <a:pt x="39420" y="131647"/>
                </a:lnTo>
                <a:lnTo>
                  <a:pt x="31030" y="132345"/>
                </a:lnTo>
                <a:lnTo>
                  <a:pt x="24389" y="133508"/>
                </a:lnTo>
                <a:lnTo>
                  <a:pt x="19496" y="135135"/>
                </a:lnTo>
                <a:close/>
              </a:path>
              <a:path w="147954" h="262889">
                <a:moveTo>
                  <a:pt x="65044" y="98673"/>
                </a:moveTo>
                <a:lnTo>
                  <a:pt x="53280" y="98673"/>
                </a:lnTo>
                <a:lnTo>
                  <a:pt x="55959" y="98474"/>
                </a:lnTo>
                <a:lnTo>
                  <a:pt x="58638" y="98375"/>
                </a:lnTo>
                <a:lnTo>
                  <a:pt x="61317" y="98375"/>
                </a:lnTo>
                <a:lnTo>
                  <a:pt x="65044" y="98673"/>
                </a:lnTo>
                <a:close/>
              </a:path>
              <a:path w="147954" h="262889">
                <a:moveTo>
                  <a:pt x="134284" y="227111"/>
                </a:moveTo>
                <a:lnTo>
                  <a:pt x="54768" y="227111"/>
                </a:lnTo>
                <a:lnTo>
                  <a:pt x="66051" y="226255"/>
                </a:lnTo>
                <a:lnTo>
                  <a:pt x="76386" y="223688"/>
                </a:lnTo>
                <a:lnTo>
                  <a:pt x="106151" y="198164"/>
                </a:lnTo>
                <a:lnTo>
                  <a:pt x="110132" y="179784"/>
                </a:lnTo>
                <a:lnTo>
                  <a:pt x="109044" y="169933"/>
                </a:lnTo>
                <a:lnTo>
                  <a:pt x="83548" y="139284"/>
                </a:lnTo>
                <a:lnTo>
                  <a:pt x="49559" y="131415"/>
                </a:lnTo>
                <a:lnTo>
                  <a:pt x="132077" y="131415"/>
                </a:lnTo>
                <a:lnTo>
                  <a:pt x="134056" y="133684"/>
                </a:lnTo>
                <a:lnTo>
                  <a:pt x="141684" y="147488"/>
                </a:lnTo>
                <a:lnTo>
                  <a:pt x="146260" y="162855"/>
                </a:lnTo>
                <a:lnTo>
                  <a:pt x="147786" y="179784"/>
                </a:lnTo>
                <a:lnTo>
                  <a:pt x="146279" y="197308"/>
                </a:lnTo>
                <a:lnTo>
                  <a:pt x="141758" y="213121"/>
                </a:lnTo>
                <a:lnTo>
                  <a:pt x="134284" y="227111"/>
                </a:lnTo>
                <a:close/>
              </a:path>
              <a:path w="147954" h="262889">
                <a:moveTo>
                  <a:pt x="61317" y="262532"/>
                </a:moveTo>
                <a:lnTo>
                  <a:pt x="45653" y="261574"/>
                </a:lnTo>
                <a:lnTo>
                  <a:pt x="30212" y="258700"/>
                </a:lnTo>
                <a:lnTo>
                  <a:pt x="14994" y="253910"/>
                </a:lnTo>
                <a:lnTo>
                  <a:pt x="0" y="247203"/>
                </a:lnTo>
                <a:lnTo>
                  <a:pt x="0" y="208805"/>
                </a:lnTo>
                <a:lnTo>
                  <a:pt x="13915" y="216814"/>
                </a:lnTo>
                <a:lnTo>
                  <a:pt x="27682" y="222535"/>
                </a:lnTo>
                <a:lnTo>
                  <a:pt x="41299" y="225967"/>
                </a:lnTo>
                <a:lnTo>
                  <a:pt x="54768" y="227111"/>
                </a:lnTo>
                <a:lnTo>
                  <a:pt x="134284" y="227111"/>
                </a:lnTo>
                <a:lnTo>
                  <a:pt x="123676" y="239613"/>
                </a:lnTo>
                <a:lnTo>
                  <a:pt x="110793" y="249640"/>
                </a:lnTo>
                <a:lnTo>
                  <a:pt x="96105" y="256802"/>
                </a:lnTo>
                <a:lnTo>
                  <a:pt x="79613" y="261100"/>
                </a:lnTo>
                <a:lnTo>
                  <a:pt x="61317" y="262532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61494" y="1411436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808315" y="1513564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85949" y="1352208"/>
            <a:ext cx="2338388" cy="185291"/>
          </a:xfrm>
          <a:custGeom>
            <a:avLst/>
            <a:gdLst/>
            <a:ahLst/>
            <a:cxnLst/>
            <a:rect l="l" t="t" r="r" b="b"/>
            <a:pathLst>
              <a:path w="2494279" h="263525">
                <a:moveTo>
                  <a:pt x="99268" y="196899"/>
                </a:moveTo>
                <a:lnTo>
                  <a:pt x="0" y="196899"/>
                </a:lnTo>
                <a:lnTo>
                  <a:pt x="0" y="146298"/>
                </a:lnTo>
                <a:lnTo>
                  <a:pt x="99268" y="146298"/>
                </a:lnTo>
                <a:lnTo>
                  <a:pt x="99268" y="196899"/>
                </a:lnTo>
                <a:close/>
              </a:path>
              <a:path w="2494279" h="263525">
                <a:moveTo>
                  <a:pt x="288689" y="259853"/>
                </a:moveTo>
                <a:lnTo>
                  <a:pt x="220079" y="259853"/>
                </a:lnTo>
                <a:lnTo>
                  <a:pt x="324705" y="0"/>
                </a:lnTo>
                <a:lnTo>
                  <a:pt x="399863" y="0"/>
                </a:lnTo>
                <a:lnTo>
                  <a:pt x="427411" y="62061"/>
                </a:lnTo>
                <a:lnTo>
                  <a:pt x="363252" y="62061"/>
                </a:lnTo>
                <a:lnTo>
                  <a:pt x="325152" y="163115"/>
                </a:lnTo>
                <a:lnTo>
                  <a:pt x="472266" y="163115"/>
                </a:lnTo>
                <a:lnTo>
                  <a:pt x="492414" y="208508"/>
                </a:lnTo>
                <a:lnTo>
                  <a:pt x="308036" y="208508"/>
                </a:lnTo>
                <a:lnTo>
                  <a:pt x="288689" y="259853"/>
                </a:lnTo>
                <a:close/>
              </a:path>
              <a:path w="2494279" h="263525">
                <a:moveTo>
                  <a:pt x="472266" y="163115"/>
                </a:moveTo>
                <a:lnTo>
                  <a:pt x="405072" y="163115"/>
                </a:lnTo>
                <a:lnTo>
                  <a:pt x="363252" y="62061"/>
                </a:lnTo>
                <a:lnTo>
                  <a:pt x="427411" y="62061"/>
                </a:lnTo>
                <a:lnTo>
                  <a:pt x="472266" y="163115"/>
                </a:lnTo>
                <a:close/>
              </a:path>
              <a:path w="2494279" h="263525">
                <a:moveTo>
                  <a:pt x="515205" y="259853"/>
                </a:moveTo>
                <a:lnTo>
                  <a:pt x="445703" y="259853"/>
                </a:lnTo>
                <a:lnTo>
                  <a:pt x="424271" y="208508"/>
                </a:lnTo>
                <a:lnTo>
                  <a:pt x="492414" y="208508"/>
                </a:lnTo>
                <a:lnTo>
                  <a:pt x="515205" y="259853"/>
                </a:lnTo>
                <a:close/>
              </a:path>
              <a:path w="2494279" h="263525">
                <a:moveTo>
                  <a:pt x="633338" y="263276"/>
                </a:moveTo>
                <a:lnTo>
                  <a:pt x="591703" y="257063"/>
                </a:lnTo>
                <a:lnTo>
                  <a:pt x="547259" y="224990"/>
                </a:lnTo>
                <a:lnTo>
                  <a:pt x="531688" y="172640"/>
                </a:lnTo>
                <a:lnTo>
                  <a:pt x="533437" y="153506"/>
                </a:lnTo>
                <a:lnTo>
                  <a:pt x="559668" y="106709"/>
                </a:lnTo>
                <a:lnTo>
                  <a:pt x="610260" y="82292"/>
                </a:lnTo>
                <a:lnTo>
                  <a:pt x="630956" y="80664"/>
                </a:lnTo>
                <a:lnTo>
                  <a:pt x="645151" y="81390"/>
                </a:lnTo>
                <a:lnTo>
                  <a:pt x="659755" y="83566"/>
                </a:lnTo>
                <a:lnTo>
                  <a:pt x="674768" y="87194"/>
                </a:lnTo>
                <a:lnTo>
                  <a:pt x="690190" y="92273"/>
                </a:lnTo>
                <a:lnTo>
                  <a:pt x="690190" y="121592"/>
                </a:lnTo>
                <a:lnTo>
                  <a:pt x="645095" y="121592"/>
                </a:lnTo>
                <a:lnTo>
                  <a:pt x="633356" y="122457"/>
                </a:lnTo>
                <a:lnTo>
                  <a:pt x="598996" y="142865"/>
                </a:lnTo>
                <a:lnTo>
                  <a:pt x="590624" y="172194"/>
                </a:lnTo>
                <a:lnTo>
                  <a:pt x="591526" y="183244"/>
                </a:lnTo>
                <a:lnTo>
                  <a:pt x="612920" y="215949"/>
                </a:lnTo>
                <a:lnTo>
                  <a:pt x="643309" y="223986"/>
                </a:lnTo>
                <a:lnTo>
                  <a:pt x="692720" y="223986"/>
                </a:lnTo>
                <a:lnTo>
                  <a:pt x="692720" y="251519"/>
                </a:lnTo>
                <a:lnTo>
                  <a:pt x="676898" y="256663"/>
                </a:lnTo>
                <a:lnTo>
                  <a:pt x="661727" y="260337"/>
                </a:lnTo>
                <a:lnTo>
                  <a:pt x="647207" y="262542"/>
                </a:lnTo>
                <a:lnTo>
                  <a:pt x="633338" y="263276"/>
                </a:lnTo>
                <a:close/>
              </a:path>
              <a:path w="2494279" h="263525">
                <a:moveTo>
                  <a:pt x="690190" y="133350"/>
                </a:moveTo>
                <a:lnTo>
                  <a:pt x="678777" y="128206"/>
                </a:lnTo>
                <a:lnTo>
                  <a:pt x="667457" y="124531"/>
                </a:lnTo>
                <a:lnTo>
                  <a:pt x="656229" y="122327"/>
                </a:lnTo>
                <a:lnTo>
                  <a:pt x="645095" y="121592"/>
                </a:lnTo>
                <a:lnTo>
                  <a:pt x="690190" y="121592"/>
                </a:lnTo>
                <a:lnTo>
                  <a:pt x="690190" y="133350"/>
                </a:lnTo>
                <a:close/>
              </a:path>
              <a:path w="2494279" h="263525">
                <a:moveTo>
                  <a:pt x="692720" y="223986"/>
                </a:moveTo>
                <a:lnTo>
                  <a:pt x="643309" y="223986"/>
                </a:lnTo>
                <a:lnTo>
                  <a:pt x="652927" y="223223"/>
                </a:lnTo>
                <a:lnTo>
                  <a:pt x="664368" y="220935"/>
                </a:lnTo>
                <a:lnTo>
                  <a:pt x="677633" y="217121"/>
                </a:lnTo>
                <a:lnTo>
                  <a:pt x="692720" y="211782"/>
                </a:lnTo>
                <a:lnTo>
                  <a:pt x="692720" y="223986"/>
                </a:lnTo>
                <a:close/>
              </a:path>
              <a:path w="2494279" h="263525">
                <a:moveTo>
                  <a:pt x="855836" y="122039"/>
                </a:moveTo>
                <a:lnTo>
                  <a:pt x="711473" y="122039"/>
                </a:lnTo>
                <a:lnTo>
                  <a:pt x="711473" y="111174"/>
                </a:lnTo>
                <a:lnTo>
                  <a:pt x="784994" y="29021"/>
                </a:lnTo>
                <a:lnTo>
                  <a:pt x="791840" y="29021"/>
                </a:lnTo>
                <a:lnTo>
                  <a:pt x="791840" y="84236"/>
                </a:lnTo>
                <a:lnTo>
                  <a:pt x="855836" y="84236"/>
                </a:lnTo>
                <a:lnTo>
                  <a:pt x="855836" y="122039"/>
                </a:lnTo>
                <a:close/>
              </a:path>
              <a:path w="2494279" h="263525">
                <a:moveTo>
                  <a:pt x="804788" y="263276"/>
                </a:moveTo>
                <a:lnTo>
                  <a:pt x="764325" y="253817"/>
                </a:lnTo>
                <a:lnTo>
                  <a:pt x="737741" y="212526"/>
                </a:lnTo>
                <a:lnTo>
                  <a:pt x="736624" y="197346"/>
                </a:lnTo>
                <a:lnTo>
                  <a:pt x="736624" y="122039"/>
                </a:lnTo>
                <a:lnTo>
                  <a:pt x="791840" y="122039"/>
                </a:lnTo>
                <a:lnTo>
                  <a:pt x="791840" y="203001"/>
                </a:lnTo>
                <a:lnTo>
                  <a:pt x="794221" y="209847"/>
                </a:lnTo>
                <a:lnTo>
                  <a:pt x="798983" y="214907"/>
                </a:lnTo>
                <a:lnTo>
                  <a:pt x="803845" y="219967"/>
                </a:lnTo>
                <a:lnTo>
                  <a:pt x="810493" y="222498"/>
                </a:lnTo>
                <a:lnTo>
                  <a:pt x="855836" y="222498"/>
                </a:lnTo>
                <a:lnTo>
                  <a:pt x="855836" y="252263"/>
                </a:lnTo>
                <a:lnTo>
                  <a:pt x="842767" y="257081"/>
                </a:lnTo>
                <a:lnTo>
                  <a:pt x="829902" y="260523"/>
                </a:lnTo>
                <a:lnTo>
                  <a:pt x="817243" y="262588"/>
                </a:lnTo>
                <a:lnTo>
                  <a:pt x="804788" y="263276"/>
                </a:lnTo>
                <a:close/>
              </a:path>
              <a:path w="2494279" h="263525">
                <a:moveTo>
                  <a:pt x="855836" y="222498"/>
                </a:moveTo>
                <a:lnTo>
                  <a:pt x="818926" y="222498"/>
                </a:lnTo>
                <a:lnTo>
                  <a:pt x="827651" y="221856"/>
                </a:lnTo>
                <a:lnTo>
                  <a:pt x="836711" y="219930"/>
                </a:lnTo>
                <a:lnTo>
                  <a:pt x="846106" y="216721"/>
                </a:lnTo>
                <a:lnTo>
                  <a:pt x="855836" y="212228"/>
                </a:lnTo>
                <a:lnTo>
                  <a:pt x="855836" y="222498"/>
                </a:lnTo>
                <a:close/>
              </a:path>
              <a:path w="2494279" h="263525">
                <a:moveTo>
                  <a:pt x="948667" y="263276"/>
                </a:moveTo>
                <a:lnTo>
                  <a:pt x="911832" y="253314"/>
                </a:lnTo>
                <a:lnTo>
                  <a:pt x="885490" y="211382"/>
                </a:lnTo>
                <a:lnTo>
                  <a:pt x="884374" y="196601"/>
                </a:lnTo>
                <a:lnTo>
                  <a:pt x="884374" y="84236"/>
                </a:lnTo>
                <a:lnTo>
                  <a:pt x="939589" y="84236"/>
                </a:lnTo>
                <a:lnTo>
                  <a:pt x="939589" y="192881"/>
                </a:lnTo>
                <a:lnTo>
                  <a:pt x="941319" y="207531"/>
                </a:lnTo>
                <a:lnTo>
                  <a:pt x="946509" y="217996"/>
                </a:lnTo>
                <a:lnTo>
                  <a:pt x="955160" y="224274"/>
                </a:lnTo>
                <a:lnTo>
                  <a:pt x="967271" y="226367"/>
                </a:lnTo>
                <a:lnTo>
                  <a:pt x="1060735" y="226367"/>
                </a:lnTo>
                <a:lnTo>
                  <a:pt x="1060735" y="234701"/>
                </a:lnTo>
                <a:lnTo>
                  <a:pt x="1005520" y="234701"/>
                </a:lnTo>
                <a:lnTo>
                  <a:pt x="992813" y="247203"/>
                </a:lnTo>
                <a:lnTo>
                  <a:pt x="979103" y="256133"/>
                </a:lnTo>
                <a:lnTo>
                  <a:pt x="964387" y="261491"/>
                </a:lnTo>
                <a:lnTo>
                  <a:pt x="948667" y="263276"/>
                </a:lnTo>
                <a:close/>
              </a:path>
              <a:path w="2494279" h="263525">
                <a:moveTo>
                  <a:pt x="1060735" y="226367"/>
                </a:moveTo>
                <a:lnTo>
                  <a:pt x="967271" y="226367"/>
                </a:lnTo>
                <a:lnTo>
                  <a:pt x="974796" y="225604"/>
                </a:lnTo>
                <a:lnTo>
                  <a:pt x="981744" y="223316"/>
                </a:lnTo>
                <a:lnTo>
                  <a:pt x="988116" y="219502"/>
                </a:lnTo>
                <a:lnTo>
                  <a:pt x="993911" y="214163"/>
                </a:lnTo>
                <a:lnTo>
                  <a:pt x="1001352" y="206027"/>
                </a:lnTo>
                <a:lnTo>
                  <a:pt x="1005073" y="200025"/>
                </a:lnTo>
                <a:lnTo>
                  <a:pt x="1005073" y="84236"/>
                </a:lnTo>
                <a:lnTo>
                  <a:pt x="1060735" y="84236"/>
                </a:lnTo>
                <a:lnTo>
                  <a:pt x="1060735" y="226367"/>
                </a:lnTo>
                <a:close/>
              </a:path>
              <a:path w="2494279" h="263525">
                <a:moveTo>
                  <a:pt x="1060735" y="259853"/>
                </a:moveTo>
                <a:lnTo>
                  <a:pt x="1005520" y="259853"/>
                </a:lnTo>
                <a:lnTo>
                  <a:pt x="1005520" y="234701"/>
                </a:lnTo>
                <a:lnTo>
                  <a:pt x="1060735" y="234701"/>
                </a:lnTo>
                <a:lnTo>
                  <a:pt x="1060735" y="259853"/>
                </a:lnTo>
                <a:close/>
              </a:path>
              <a:path w="2494279" h="263525">
                <a:moveTo>
                  <a:pt x="1105309" y="147042"/>
                </a:moveTo>
                <a:lnTo>
                  <a:pt x="1105309" y="102096"/>
                </a:lnTo>
                <a:lnTo>
                  <a:pt x="1123075" y="92719"/>
                </a:lnTo>
                <a:lnTo>
                  <a:pt x="1141697" y="86022"/>
                </a:lnTo>
                <a:lnTo>
                  <a:pt x="1161175" y="82004"/>
                </a:lnTo>
                <a:lnTo>
                  <a:pt x="1181509" y="80664"/>
                </a:lnTo>
                <a:lnTo>
                  <a:pt x="1214065" y="84004"/>
                </a:lnTo>
                <a:lnTo>
                  <a:pt x="1237320" y="94022"/>
                </a:lnTo>
                <a:lnTo>
                  <a:pt x="1251272" y="110718"/>
                </a:lnTo>
                <a:lnTo>
                  <a:pt x="1252666" y="117723"/>
                </a:lnTo>
                <a:lnTo>
                  <a:pt x="1170049" y="117723"/>
                </a:lnTo>
                <a:lnTo>
                  <a:pt x="1152832" y="119555"/>
                </a:lnTo>
                <a:lnTo>
                  <a:pt x="1136302" y="125052"/>
                </a:lnTo>
                <a:lnTo>
                  <a:pt x="1120461" y="134215"/>
                </a:lnTo>
                <a:lnTo>
                  <a:pt x="1105309" y="147042"/>
                </a:lnTo>
                <a:close/>
              </a:path>
              <a:path w="2494279" h="263525">
                <a:moveTo>
                  <a:pt x="1145344" y="263276"/>
                </a:moveTo>
                <a:lnTo>
                  <a:pt x="1104267" y="243594"/>
                </a:lnTo>
                <a:lnTo>
                  <a:pt x="1096230" y="220265"/>
                </a:lnTo>
                <a:lnTo>
                  <a:pt x="1097151" y="209363"/>
                </a:lnTo>
                <a:lnTo>
                  <a:pt x="1122145" y="175784"/>
                </a:lnTo>
                <a:lnTo>
                  <a:pt x="1166942" y="157627"/>
                </a:lnTo>
                <a:lnTo>
                  <a:pt x="1200559" y="147042"/>
                </a:lnTo>
                <a:lnTo>
                  <a:pt x="1199378" y="134215"/>
                </a:lnTo>
                <a:lnTo>
                  <a:pt x="1193899" y="125052"/>
                </a:lnTo>
                <a:lnTo>
                  <a:pt x="1184123" y="119555"/>
                </a:lnTo>
                <a:lnTo>
                  <a:pt x="1170049" y="117723"/>
                </a:lnTo>
                <a:lnTo>
                  <a:pt x="1252666" y="117723"/>
                </a:lnTo>
                <a:lnTo>
                  <a:pt x="1255923" y="134094"/>
                </a:lnTo>
                <a:lnTo>
                  <a:pt x="1255923" y="174873"/>
                </a:lnTo>
                <a:lnTo>
                  <a:pt x="1200559" y="174873"/>
                </a:lnTo>
                <a:lnTo>
                  <a:pt x="1187797" y="179589"/>
                </a:lnTo>
                <a:lnTo>
                  <a:pt x="1152190" y="203844"/>
                </a:lnTo>
                <a:lnTo>
                  <a:pt x="1152190" y="216941"/>
                </a:lnTo>
                <a:lnTo>
                  <a:pt x="1153926" y="221357"/>
                </a:lnTo>
                <a:lnTo>
                  <a:pt x="1157399" y="225028"/>
                </a:lnTo>
                <a:lnTo>
                  <a:pt x="1160872" y="228600"/>
                </a:lnTo>
                <a:lnTo>
                  <a:pt x="1165088" y="230385"/>
                </a:lnTo>
                <a:lnTo>
                  <a:pt x="1285837" y="230385"/>
                </a:lnTo>
                <a:lnTo>
                  <a:pt x="1285837" y="243482"/>
                </a:lnTo>
                <a:lnTo>
                  <a:pt x="1203238" y="243482"/>
                </a:lnTo>
                <a:lnTo>
                  <a:pt x="1188792" y="252142"/>
                </a:lnTo>
                <a:lnTo>
                  <a:pt x="1174328" y="258328"/>
                </a:lnTo>
                <a:lnTo>
                  <a:pt x="1159845" y="262039"/>
                </a:lnTo>
                <a:lnTo>
                  <a:pt x="1145344" y="263276"/>
                </a:lnTo>
                <a:close/>
              </a:path>
              <a:path w="2494279" h="263525">
                <a:moveTo>
                  <a:pt x="1285837" y="230385"/>
                </a:moveTo>
                <a:lnTo>
                  <a:pt x="1170049" y="230385"/>
                </a:lnTo>
                <a:lnTo>
                  <a:pt x="1177816" y="229567"/>
                </a:lnTo>
                <a:lnTo>
                  <a:pt x="1185490" y="227111"/>
                </a:lnTo>
                <a:lnTo>
                  <a:pt x="1193071" y="223018"/>
                </a:lnTo>
                <a:lnTo>
                  <a:pt x="1200559" y="217289"/>
                </a:lnTo>
                <a:lnTo>
                  <a:pt x="1200559" y="174873"/>
                </a:lnTo>
                <a:lnTo>
                  <a:pt x="1255923" y="174873"/>
                </a:lnTo>
                <a:lnTo>
                  <a:pt x="1255923" y="222249"/>
                </a:lnTo>
                <a:lnTo>
                  <a:pt x="1258949" y="226367"/>
                </a:lnTo>
                <a:lnTo>
                  <a:pt x="1285837" y="226367"/>
                </a:lnTo>
                <a:lnTo>
                  <a:pt x="1285837" y="230385"/>
                </a:lnTo>
                <a:close/>
              </a:path>
              <a:path w="2494279" h="263525">
                <a:moveTo>
                  <a:pt x="1285837" y="226367"/>
                </a:moveTo>
                <a:lnTo>
                  <a:pt x="1269565" y="226367"/>
                </a:lnTo>
                <a:lnTo>
                  <a:pt x="1276511" y="223093"/>
                </a:lnTo>
                <a:lnTo>
                  <a:pt x="1285837" y="216544"/>
                </a:lnTo>
                <a:lnTo>
                  <a:pt x="1285837" y="226367"/>
                </a:lnTo>
                <a:close/>
              </a:path>
              <a:path w="2494279" h="263525">
                <a:moveTo>
                  <a:pt x="1234045" y="263276"/>
                </a:moveTo>
                <a:lnTo>
                  <a:pt x="1222353" y="262039"/>
                </a:lnTo>
                <a:lnTo>
                  <a:pt x="1213321" y="258328"/>
                </a:lnTo>
                <a:lnTo>
                  <a:pt x="1206949" y="252142"/>
                </a:lnTo>
                <a:lnTo>
                  <a:pt x="1203238" y="243482"/>
                </a:lnTo>
                <a:lnTo>
                  <a:pt x="1285837" y="243482"/>
                </a:lnTo>
                <a:lnTo>
                  <a:pt x="1285837" y="247203"/>
                </a:lnTo>
                <a:lnTo>
                  <a:pt x="1272275" y="254235"/>
                </a:lnTo>
                <a:lnTo>
                  <a:pt x="1259123" y="259258"/>
                </a:lnTo>
                <a:lnTo>
                  <a:pt x="1246379" y="262272"/>
                </a:lnTo>
                <a:lnTo>
                  <a:pt x="1234045" y="263276"/>
                </a:lnTo>
                <a:close/>
              </a:path>
              <a:path w="2494279" h="263525">
                <a:moveTo>
                  <a:pt x="1365126" y="259853"/>
                </a:moveTo>
                <a:lnTo>
                  <a:pt x="1309762" y="259853"/>
                </a:lnTo>
                <a:lnTo>
                  <a:pt x="1309762" y="0"/>
                </a:lnTo>
                <a:lnTo>
                  <a:pt x="1365126" y="0"/>
                </a:lnTo>
                <a:lnTo>
                  <a:pt x="1365126" y="259853"/>
                </a:lnTo>
                <a:close/>
              </a:path>
              <a:path w="2494279" h="263525">
                <a:moveTo>
                  <a:pt x="1648792" y="263276"/>
                </a:moveTo>
                <a:lnTo>
                  <a:pt x="1620664" y="263276"/>
                </a:lnTo>
                <a:lnTo>
                  <a:pt x="1494904" y="0"/>
                </a:lnTo>
                <a:lnTo>
                  <a:pt x="1565448" y="0"/>
                </a:lnTo>
                <a:lnTo>
                  <a:pt x="1634058" y="148232"/>
                </a:lnTo>
                <a:lnTo>
                  <a:pt x="1701274" y="148232"/>
                </a:lnTo>
                <a:lnTo>
                  <a:pt x="1648792" y="263276"/>
                </a:lnTo>
                <a:close/>
              </a:path>
              <a:path w="2494279" h="263525">
                <a:moveTo>
                  <a:pt x="1701274" y="148232"/>
                </a:moveTo>
                <a:lnTo>
                  <a:pt x="1634058" y="148232"/>
                </a:lnTo>
                <a:lnTo>
                  <a:pt x="1699245" y="0"/>
                </a:lnTo>
                <a:lnTo>
                  <a:pt x="1768896" y="0"/>
                </a:lnTo>
                <a:lnTo>
                  <a:pt x="1701274" y="148232"/>
                </a:lnTo>
                <a:close/>
              </a:path>
              <a:path w="2494279" h="263525">
                <a:moveTo>
                  <a:pt x="1790663" y="147042"/>
                </a:moveTo>
                <a:lnTo>
                  <a:pt x="1790663" y="102096"/>
                </a:lnTo>
                <a:lnTo>
                  <a:pt x="1808429" y="92719"/>
                </a:lnTo>
                <a:lnTo>
                  <a:pt x="1827051" y="86022"/>
                </a:lnTo>
                <a:lnTo>
                  <a:pt x="1846529" y="82004"/>
                </a:lnTo>
                <a:lnTo>
                  <a:pt x="1866863" y="80664"/>
                </a:lnTo>
                <a:lnTo>
                  <a:pt x="1899419" y="84004"/>
                </a:lnTo>
                <a:lnTo>
                  <a:pt x="1922673" y="94022"/>
                </a:lnTo>
                <a:lnTo>
                  <a:pt x="1936626" y="110718"/>
                </a:lnTo>
                <a:lnTo>
                  <a:pt x="1938019" y="117723"/>
                </a:lnTo>
                <a:lnTo>
                  <a:pt x="1855403" y="117723"/>
                </a:lnTo>
                <a:lnTo>
                  <a:pt x="1838185" y="119555"/>
                </a:lnTo>
                <a:lnTo>
                  <a:pt x="1821656" y="125052"/>
                </a:lnTo>
                <a:lnTo>
                  <a:pt x="1805815" y="134215"/>
                </a:lnTo>
                <a:lnTo>
                  <a:pt x="1790663" y="147042"/>
                </a:lnTo>
                <a:close/>
              </a:path>
              <a:path w="2494279" h="263525">
                <a:moveTo>
                  <a:pt x="1830697" y="263276"/>
                </a:moveTo>
                <a:lnTo>
                  <a:pt x="1789621" y="243594"/>
                </a:lnTo>
                <a:lnTo>
                  <a:pt x="1781584" y="220265"/>
                </a:lnTo>
                <a:lnTo>
                  <a:pt x="1782505" y="209363"/>
                </a:lnTo>
                <a:lnTo>
                  <a:pt x="1807499" y="175784"/>
                </a:lnTo>
                <a:lnTo>
                  <a:pt x="1852296" y="157627"/>
                </a:lnTo>
                <a:lnTo>
                  <a:pt x="1885913" y="147042"/>
                </a:lnTo>
                <a:lnTo>
                  <a:pt x="1884731" y="134215"/>
                </a:lnTo>
                <a:lnTo>
                  <a:pt x="1879252" y="125052"/>
                </a:lnTo>
                <a:lnTo>
                  <a:pt x="1869476" y="119555"/>
                </a:lnTo>
                <a:lnTo>
                  <a:pt x="1855403" y="117723"/>
                </a:lnTo>
                <a:lnTo>
                  <a:pt x="1938019" y="117723"/>
                </a:lnTo>
                <a:lnTo>
                  <a:pt x="1941277" y="134094"/>
                </a:lnTo>
                <a:lnTo>
                  <a:pt x="1941277" y="174873"/>
                </a:lnTo>
                <a:lnTo>
                  <a:pt x="1885913" y="174873"/>
                </a:lnTo>
                <a:lnTo>
                  <a:pt x="1873150" y="179589"/>
                </a:lnTo>
                <a:lnTo>
                  <a:pt x="1837543" y="203844"/>
                </a:lnTo>
                <a:lnTo>
                  <a:pt x="1837543" y="216941"/>
                </a:lnTo>
                <a:lnTo>
                  <a:pt x="1839280" y="221357"/>
                </a:lnTo>
                <a:lnTo>
                  <a:pt x="1842752" y="225028"/>
                </a:lnTo>
                <a:lnTo>
                  <a:pt x="1846225" y="228600"/>
                </a:lnTo>
                <a:lnTo>
                  <a:pt x="1850442" y="230385"/>
                </a:lnTo>
                <a:lnTo>
                  <a:pt x="1971191" y="230385"/>
                </a:lnTo>
                <a:lnTo>
                  <a:pt x="1971191" y="243482"/>
                </a:lnTo>
                <a:lnTo>
                  <a:pt x="1888591" y="243482"/>
                </a:lnTo>
                <a:lnTo>
                  <a:pt x="1874146" y="252142"/>
                </a:lnTo>
                <a:lnTo>
                  <a:pt x="1859681" y="258328"/>
                </a:lnTo>
                <a:lnTo>
                  <a:pt x="1845199" y="262039"/>
                </a:lnTo>
                <a:lnTo>
                  <a:pt x="1830697" y="263276"/>
                </a:lnTo>
                <a:close/>
              </a:path>
              <a:path w="2494279" h="263525">
                <a:moveTo>
                  <a:pt x="1971191" y="230385"/>
                </a:moveTo>
                <a:lnTo>
                  <a:pt x="1855403" y="230385"/>
                </a:lnTo>
                <a:lnTo>
                  <a:pt x="1863170" y="229567"/>
                </a:lnTo>
                <a:lnTo>
                  <a:pt x="1870844" y="227111"/>
                </a:lnTo>
                <a:lnTo>
                  <a:pt x="1878425" y="223018"/>
                </a:lnTo>
                <a:lnTo>
                  <a:pt x="1885913" y="217289"/>
                </a:lnTo>
                <a:lnTo>
                  <a:pt x="1885913" y="174873"/>
                </a:lnTo>
                <a:lnTo>
                  <a:pt x="1941277" y="174873"/>
                </a:lnTo>
                <a:lnTo>
                  <a:pt x="1941277" y="222249"/>
                </a:lnTo>
                <a:lnTo>
                  <a:pt x="1944303" y="226367"/>
                </a:lnTo>
                <a:lnTo>
                  <a:pt x="1971191" y="226367"/>
                </a:lnTo>
                <a:lnTo>
                  <a:pt x="1971191" y="230385"/>
                </a:lnTo>
                <a:close/>
              </a:path>
              <a:path w="2494279" h="263525">
                <a:moveTo>
                  <a:pt x="1971191" y="226367"/>
                </a:moveTo>
                <a:lnTo>
                  <a:pt x="1954919" y="226367"/>
                </a:lnTo>
                <a:lnTo>
                  <a:pt x="1961864" y="223093"/>
                </a:lnTo>
                <a:lnTo>
                  <a:pt x="1971191" y="216544"/>
                </a:lnTo>
                <a:lnTo>
                  <a:pt x="1971191" y="226367"/>
                </a:lnTo>
                <a:close/>
              </a:path>
              <a:path w="2494279" h="263525">
                <a:moveTo>
                  <a:pt x="1919399" y="263276"/>
                </a:moveTo>
                <a:lnTo>
                  <a:pt x="1907707" y="262039"/>
                </a:lnTo>
                <a:lnTo>
                  <a:pt x="1898675" y="258328"/>
                </a:lnTo>
                <a:lnTo>
                  <a:pt x="1892303" y="252142"/>
                </a:lnTo>
                <a:lnTo>
                  <a:pt x="1888591" y="243482"/>
                </a:lnTo>
                <a:lnTo>
                  <a:pt x="1971191" y="243482"/>
                </a:lnTo>
                <a:lnTo>
                  <a:pt x="1971191" y="247203"/>
                </a:lnTo>
                <a:lnTo>
                  <a:pt x="1957629" y="254235"/>
                </a:lnTo>
                <a:lnTo>
                  <a:pt x="1944476" y="259258"/>
                </a:lnTo>
                <a:lnTo>
                  <a:pt x="1931733" y="262272"/>
                </a:lnTo>
                <a:lnTo>
                  <a:pt x="1919399" y="263276"/>
                </a:lnTo>
                <a:close/>
              </a:path>
              <a:path w="2494279" h="263525">
                <a:moveTo>
                  <a:pt x="2050479" y="259853"/>
                </a:moveTo>
                <a:lnTo>
                  <a:pt x="1995115" y="259853"/>
                </a:lnTo>
                <a:lnTo>
                  <a:pt x="1995115" y="0"/>
                </a:lnTo>
                <a:lnTo>
                  <a:pt x="2050479" y="0"/>
                </a:lnTo>
                <a:lnTo>
                  <a:pt x="2050479" y="259853"/>
                </a:lnTo>
                <a:close/>
              </a:path>
              <a:path w="2494279" h="263525">
                <a:moveTo>
                  <a:pt x="2161617" y="263276"/>
                </a:moveTo>
                <a:lnTo>
                  <a:pt x="2124782" y="253314"/>
                </a:lnTo>
                <a:lnTo>
                  <a:pt x="2098439" y="211382"/>
                </a:lnTo>
                <a:lnTo>
                  <a:pt x="2097323" y="196601"/>
                </a:lnTo>
                <a:lnTo>
                  <a:pt x="2097323" y="84236"/>
                </a:lnTo>
                <a:lnTo>
                  <a:pt x="2152538" y="84236"/>
                </a:lnTo>
                <a:lnTo>
                  <a:pt x="2152538" y="192881"/>
                </a:lnTo>
                <a:lnTo>
                  <a:pt x="2154268" y="207531"/>
                </a:lnTo>
                <a:lnTo>
                  <a:pt x="2159458" y="217996"/>
                </a:lnTo>
                <a:lnTo>
                  <a:pt x="2168109" y="224274"/>
                </a:lnTo>
                <a:lnTo>
                  <a:pt x="2180220" y="226367"/>
                </a:lnTo>
                <a:lnTo>
                  <a:pt x="2273684" y="226367"/>
                </a:lnTo>
                <a:lnTo>
                  <a:pt x="2273684" y="234701"/>
                </a:lnTo>
                <a:lnTo>
                  <a:pt x="2218469" y="234701"/>
                </a:lnTo>
                <a:lnTo>
                  <a:pt x="2205763" y="247203"/>
                </a:lnTo>
                <a:lnTo>
                  <a:pt x="2192052" y="256133"/>
                </a:lnTo>
                <a:lnTo>
                  <a:pt x="2177336" y="261491"/>
                </a:lnTo>
                <a:lnTo>
                  <a:pt x="2161617" y="263276"/>
                </a:lnTo>
                <a:close/>
              </a:path>
              <a:path w="2494279" h="263525">
                <a:moveTo>
                  <a:pt x="2273684" y="226367"/>
                </a:moveTo>
                <a:lnTo>
                  <a:pt x="2180220" y="226367"/>
                </a:lnTo>
                <a:lnTo>
                  <a:pt x="2187745" y="225604"/>
                </a:lnTo>
                <a:lnTo>
                  <a:pt x="2194694" y="223316"/>
                </a:lnTo>
                <a:lnTo>
                  <a:pt x="2201065" y="219502"/>
                </a:lnTo>
                <a:lnTo>
                  <a:pt x="2206860" y="214163"/>
                </a:lnTo>
                <a:lnTo>
                  <a:pt x="2214302" y="206027"/>
                </a:lnTo>
                <a:lnTo>
                  <a:pt x="2218022" y="200025"/>
                </a:lnTo>
                <a:lnTo>
                  <a:pt x="2218022" y="84236"/>
                </a:lnTo>
                <a:lnTo>
                  <a:pt x="2273684" y="84236"/>
                </a:lnTo>
                <a:lnTo>
                  <a:pt x="2273684" y="226367"/>
                </a:lnTo>
                <a:close/>
              </a:path>
              <a:path w="2494279" h="263525">
                <a:moveTo>
                  <a:pt x="2273684" y="259853"/>
                </a:moveTo>
                <a:lnTo>
                  <a:pt x="2218469" y="259853"/>
                </a:lnTo>
                <a:lnTo>
                  <a:pt x="2218469" y="234701"/>
                </a:lnTo>
                <a:lnTo>
                  <a:pt x="2273684" y="234701"/>
                </a:lnTo>
                <a:lnTo>
                  <a:pt x="2273684" y="259853"/>
                </a:lnTo>
                <a:close/>
              </a:path>
              <a:path w="2494279" h="263525">
                <a:moveTo>
                  <a:pt x="2412466" y="263276"/>
                </a:moveTo>
                <a:lnTo>
                  <a:pt x="2370794" y="257063"/>
                </a:lnTo>
                <a:lnTo>
                  <a:pt x="2326239" y="224990"/>
                </a:lnTo>
                <a:lnTo>
                  <a:pt x="2310668" y="172640"/>
                </a:lnTo>
                <a:lnTo>
                  <a:pt x="2312296" y="153441"/>
                </a:lnTo>
                <a:lnTo>
                  <a:pt x="2336713" y="106560"/>
                </a:lnTo>
                <a:lnTo>
                  <a:pt x="2383817" y="82283"/>
                </a:lnTo>
                <a:lnTo>
                  <a:pt x="2403090" y="80664"/>
                </a:lnTo>
                <a:lnTo>
                  <a:pt x="2422484" y="82367"/>
                </a:lnTo>
                <a:lnTo>
                  <a:pt x="2440037" y="87473"/>
                </a:lnTo>
                <a:lnTo>
                  <a:pt x="2455747" y="95984"/>
                </a:lnTo>
                <a:lnTo>
                  <a:pt x="2469616" y="107900"/>
                </a:lnTo>
                <a:lnTo>
                  <a:pt x="2473934" y="113555"/>
                </a:lnTo>
                <a:lnTo>
                  <a:pt x="2407109" y="113555"/>
                </a:lnTo>
                <a:lnTo>
                  <a:pt x="2391937" y="115955"/>
                </a:lnTo>
                <a:lnTo>
                  <a:pt x="2380506" y="123155"/>
                </a:lnTo>
                <a:lnTo>
                  <a:pt x="2372813" y="135154"/>
                </a:lnTo>
                <a:lnTo>
                  <a:pt x="2368860" y="151953"/>
                </a:lnTo>
                <a:lnTo>
                  <a:pt x="2491412" y="151953"/>
                </a:lnTo>
                <a:lnTo>
                  <a:pt x="2493029" y="159218"/>
                </a:lnTo>
                <a:lnTo>
                  <a:pt x="2493875" y="180975"/>
                </a:lnTo>
                <a:lnTo>
                  <a:pt x="2367818" y="180975"/>
                </a:lnTo>
                <a:lnTo>
                  <a:pt x="2369483" y="192192"/>
                </a:lnTo>
                <a:lnTo>
                  <a:pt x="2392951" y="223186"/>
                </a:lnTo>
                <a:lnTo>
                  <a:pt x="2425712" y="230385"/>
                </a:lnTo>
                <a:lnTo>
                  <a:pt x="2490750" y="230385"/>
                </a:lnTo>
                <a:lnTo>
                  <a:pt x="2490750" y="240059"/>
                </a:lnTo>
                <a:lnTo>
                  <a:pt x="2474025" y="250217"/>
                </a:lnTo>
                <a:lnTo>
                  <a:pt x="2455403" y="257472"/>
                </a:lnTo>
                <a:lnTo>
                  <a:pt x="2434884" y="261825"/>
                </a:lnTo>
                <a:lnTo>
                  <a:pt x="2412466" y="263276"/>
                </a:lnTo>
                <a:close/>
              </a:path>
              <a:path w="2494279" h="263525">
                <a:moveTo>
                  <a:pt x="2491412" y="151953"/>
                </a:moveTo>
                <a:lnTo>
                  <a:pt x="2445209" y="151953"/>
                </a:lnTo>
                <a:lnTo>
                  <a:pt x="2441153" y="135154"/>
                </a:lnTo>
                <a:lnTo>
                  <a:pt x="2433451" y="123155"/>
                </a:lnTo>
                <a:lnTo>
                  <a:pt x="2422103" y="115955"/>
                </a:lnTo>
                <a:lnTo>
                  <a:pt x="2407109" y="113555"/>
                </a:lnTo>
                <a:lnTo>
                  <a:pt x="2473934" y="113555"/>
                </a:lnTo>
                <a:lnTo>
                  <a:pt x="2480899" y="122680"/>
                </a:lnTo>
                <a:lnTo>
                  <a:pt x="2488704" y="139786"/>
                </a:lnTo>
                <a:lnTo>
                  <a:pt x="2491412" y="151953"/>
                </a:lnTo>
                <a:close/>
              </a:path>
              <a:path w="2494279" h="263525">
                <a:moveTo>
                  <a:pt x="2490750" y="230385"/>
                </a:moveTo>
                <a:lnTo>
                  <a:pt x="2425712" y="230385"/>
                </a:lnTo>
                <a:lnTo>
                  <a:pt x="2441386" y="228823"/>
                </a:lnTo>
                <a:lnTo>
                  <a:pt x="2457450" y="224135"/>
                </a:lnTo>
                <a:lnTo>
                  <a:pt x="2473904" y="216321"/>
                </a:lnTo>
                <a:lnTo>
                  <a:pt x="2490750" y="205382"/>
                </a:lnTo>
                <a:lnTo>
                  <a:pt x="2490750" y="230385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75183" y="2054373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822005" y="2156502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901575" y="1955590"/>
            <a:ext cx="112040" cy="6969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139399" y="1992738"/>
            <a:ext cx="2866291" cy="1875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0343" y="2674750"/>
            <a:ext cx="394441" cy="24128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548449" y="5633496"/>
            <a:ext cx="3652940" cy="2958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3827" y="1484748"/>
            <a:ext cx="1528166" cy="187523"/>
          </a:xfrm>
          <a:custGeom>
            <a:avLst/>
            <a:gdLst/>
            <a:ahLst/>
            <a:cxnLst/>
            <a:rect l="l" t="t" r="r" b="b"/>
            <a:pathLst>
              <a:path w="1630045" h="266700">
                <a:moveTo>
                  <a:pt x="64740" y="263276"/>
                </a:moveTo>
                <a:lnTo>
                  <a:pt x="0" y="263276"/>
                </a:lnTo>
                <a:lnTo>
                  <a:pt x="0" y="3423"/>
                </a:lnTo>
                <a:lnTo>
                  <a:pt x="179040" y="3423"/>
                </a:lnTo>
                <a:lnTo>
                  <a:pt x="179040" y="51048"/>
                </a:lnTo>
                <a:lnTo>
                  <a:pt x="64740" y="51048"/>
                </a:lnTo>
                <a:lnTo>
                  <a:pt x="64740" y="109091"/>
                </a:lnTo>
                <a:lnTo>
                  <a:pt x="179040" y="109091"/>
                </a:lnTo>
                <a:lnTo>
                  <a:pt x="179040" y="156716"/>
                </a:lnTo>
                <a:lnTo>
                  <a:pt x="64740" y="156716"/>
                </a:lnTo>
                <a:lnTo>
                  <a:pt x="64740" y="263276"/>
                </a:lnTo>
                <a:close/>
              </a:path>
              <a:path w="1630045" h="266700">
                <a:moveTo>
                  <a:pt x="260883" y="61019"/>
                </a:moveTo>
                <a:lnTo>
                  <a:pt x="244115" y="61019"/>
                </a:lnTo>
                <a:lnTo>
                  <a:pt x="236971" y="58042"/>
                </a:lnTo>
                <a:lnTo>
                  <a:pt x="231018" y="52089"/>
                </a:lnTo>
                <a:lnTo>
                  <a:pt x="225065" y="46037"/>
                </a:lnTo>
                <a:lnTo>
                  <a:pt x="222088" y="38844"/>
                </a:lnTo>
                <a:lnTo>
                  <a:pt x="222088" y="22076"/>
                </a:lnTo>
                <a:lnTo>
                  <a:pt x="225065" y="14882"/>
                </a:lnTo>
                <a:lnTo>
                  <a:pt x="236971" y="2976"/>
                </a:lnTo>
                <a:lnTo>
                  <a:pt x="244115" y="0"/>
                </a:lnTo>
                <a:lnTo>
                  <a:pt x="260883" y="0"/>
                </a:lnTo>
                <a:lnTo>
                  <a:pt x="268076" y="2976"/>
                </a:lnTo>
                <a:lnTo>
                  <a:pt x="279982" y="14882"/>
                </a:lnTo>
                <a:lnTo>
                  <a:pt x="282959" y="22076"/>
                </a:lnTo>
                <a:lnTo>
                  <a:pt x="282959" y="38844"/>
                </a:lnTo>
                <a:lnTo>
                  <a:pt x="279982" y="46037"/>
                </a:lnTo>
                <a:lnTo>
                  <a:pt x="274029" y="52089"/>
                </a:lnTo>
                <a:lnTo>
                  <a:pt x="268076" y="58042"/>
                </a:lnTo>
                <a:lnTo>
                  <a:pt x="260883" y="61019"/>
                </a:lnTo>
                <a:close/>
              </a:path>
              <a:path w="1630045" h="266700">
                <a:moveTo>
                  <a:pt x="280429" y="263276"/>
                </a:moveTo>
                <a:lnTo>
                  <a:pt x="225065" y="263276"/>
                </a:lnTo>
                <a:lnTo>
                  <a:pt x="225065" y="87659"/>
                </a:lnTo>
                <a:lnTo>
                  <a:pt x="280429" y="87659"/>
                </a:lnTo>
                <a:lnTo>
                  <a:pt x="280429" y="263276"/>
                </a:lnTo>
                <a:close/>
              </a:path>
              <a:path w="1630045" h="266700">
                <a:moveTo>
                  <a:pt x="453330" y="125462"/>
                </a:moveTo>
                <a:lnTo>
                  <a:pt x="308967" y="125462"/>
                </a:lnTo>
                <a:lnTo>
                  <a:pt x="308967" y="114597"/>
                </a:lnTo>
                <a:lnTo>
                  <a:pt x="382488" y="32444"/>
                </a:lnTo>
                <a:lnTo>
                  <a:pt x="389334" y="32444"/>
                </a:lnTo>
                <a:lnTo>
                  <a:pt x="389334" y="87659"/>
                </a:lnTo>
                <a:lnTo>
                  <a:pt x="453330" y="87659"/>
                </a:lnTo>
                <a:lnTo>
                  <a:pt x="453330" y="125462"/>
                </a:lnTo>
                <a:close/>
              </a:path>
              <a:path w="1630045" h="266700">
                <a:moveTo>
                  <a:pt x="402282" y="266700"/>
                </a:moveTo>
                <a:lnTo>
                  <a:pt x="361819" y="257240"/>
                </a:lnTo>
                <a:lnTo>
                  <a:pt x="335235" y="215949"/>
                </a:lnTo>
                <a:lnTo>
                  <a:pt x="334119" y="200769"/>
                </a:lnTo>
                <a:lnTo>
                  <a:pt x="334119" y="125462"/>
                </a:lnTo>
                <a:lnTo>
                  <a:pt x="389334" y="125462"/>
                </a:lnTo>
                <a:lnTo>
                  <a:pt x="389334" y="206424"/>
                </a:lnTo>
                <a:lnTo>
                  <a:pt x="391715" y="213270"/>
                </a:lnTo>
                <a:lnTo>
                  <a:pt x="396478" y="218330"/>
                </a:lnTo>
                <a:lnTo>
                  <a:pt x="401339" y="223391"/>
                </a:lnTo>
                <a:lnTo>
                  <a:pt x="407987" y="225921"/>
                </a:lnTo>
                <a:lnTo>
                  <a:pt x="453330" y="225921"/>
                </a:lnTo>
                <a:lnTo>
                  <a:pt x="453330" y="255686"/>
                </a:lnTo>
                <a:lnTo>
                  <a:pt x="440261" y="260505"/>
                </a:lnTo>
                <a:lnTo>
                  <a:pt x="427397" y="263946"/>
                </a:lnTo>
                <a:lnTo>
                  <a:pt x="414737" y="266011"/>
                </a:lnTo>
                <a:lnTo>
                  <a:pt x="402282" y="266700"/>
                </a:lnTo>
                <a:close/>
              </a:path>
              <a:path w="1630045" h="266700">
                <a:moveTo>
                  <a:pt x="453330" y="225921"/>
                </a:moveTo>
                <a:lnTo>
                  <a:pt x="416421" y="225921"/>
                </a:lnTo>
                <a:lnTo>
                  <a:pt x="425146" y="225279"/>
                </a:lnTo>
                <a:lnTo>
                  <a:pt x="434206" y="223353"/>
                </a:lnTo>
                <a:lnTo>
                  <a:pt x="443600" y="220144"/>
                </a:lnTo>
                <a:lnTo>
                  <a:pt x="453330" y="215651"/>
                </a:lnTo>
                <a:lnTo>
                  <a:pt x="453330" y="225921"/>
                </a:lnTo>
                <a:close/>
              </a:path>
              <a:path w="1630045" h="266700">
                <a:moveTo>
                  <a:pt x="586531" y="150465"/>
                </a:moveTo>
                <a:lnTo>
                  <a:pt x="586531" y="105519"/>
                </a:lnTo>
                <a:lnTo>
                  <a:pt x="604298" y="96142"/>
                </a:lnTo>
                <a:lnTo>
                  <a:pt x="622920" y="89445"/>
                </a:lnTo>
                <a:lnTo>
                  <a:pt x="642398" y="85427"/>
                </a:lnTo>
                <a:lnTo>
                  <a:pt x="662731" y="84087"/>
                </a:lnTo>
                <a:lnTo>
                  <a:pt x="695287" y="87427"/>
                </a:lnTo>
                <a:lnTo>
                  <a:pt x="718542" y="97445"/>
                </a:lnTo>
                <a:lnTo>
                  <a:pt x="732494" y="114141"/>
                </a:lnTo>
                <a:lnTo>
                  <a:pt x="733888" y="121146"/>
                </a:lnTo>
                <a:lnTo>
                  <a:pt x="651271" y="121146"/>
                </a:lnTo>
                <a:lnTo>
                  <a:pt x="634054" y="122978"/>
                </a:lnTo>
                <a:lnTo>
                  <a:pt x="617525" y="128475"/>
                </a:lnTo>
                <a:lnTo>
                  <a:pt x="601684" y="137638"/>
                </a:lnTo>
                <a:lnTo>
                  <a:pt x="586531" y="150465"/>
                </a:lnTo>
                <a:close/>
              </a:path>
              <a:path w="1630045" h="266700">
                <a:moveTo>
                  <a:pt x="626566" y="266700"/>
                </a:moveTo>
                <a:lnTo>
                  <a:pt x="585489" y="247017"/>
                </a:lnTo>
                <a:lnTo>
                  <a:pt x="577453" y="223688"/>
                </a:lnTo>
                <a:lnTo>
                  <a:pt x="578374" y="212787"/>
                </a:lnTo>
                <a:lnTo>
                  <a:pt x="603367" y="179207"/>
                </a:lnTo>
                <a:lnTo>
                  <a:pt x="648165" y="161050"/>
                </a:lnTo>
                <a:lnTo>
                  <a:pt x="681781" y="150465"/>
                </a:lnTo>
                <a:lnTo>
                  <a:pt x="680600" y="137638"/>
                </a:lnTo>
                <a:lnTo>
                  <a:pt x="675121" y="128475"/>
                </a:lnTo>
                <a:lnTo>
                  <a:pt x="665345" y="122978"/>
                </a:lnTo>
                <a:lnTo>
                  <a:pt x="651271" y="121146"/>
                </a:lnTo>
                <a:lnTo>
                  <a:pt x="733888" y="121146"/>
                </a:lnTo>
                <a:lnTo>
                  <a:pt x="737145" y="137517"/>
                </a:lnTo>
                <a:lnTo>
                  <a:pt x="737145" y="178296"/>
                </a:lnTo>
                <a:lnTo>
                  <a:pt x="681781" y="178296"/>
                </a:lnTo>
                <a:lnTo>
                  <a:pt x="669019" y="183012"/>
                </a:lnTo>
                <a:lnTo>
                  <a:pt x="633412" y="207267"/>
                </a:lnTo>
                <a:lnTo>
                  <a:pt x="633412" y="220364"/>
                </a:lnTo>
                <a:lnTo>
                  <a:pt x="635148" y="224780"/>
                </a:lnTo>
                <a:lnTo>
                  <a:pt x="638621" y="228451"/>
                </a:lnTo>
                <a:lnTo>
                  <a:pt x="642094" y="232023"/>
                </a:lnTo>
                <a:lnTo>
                  <a:pt x="646311" y="233808"/>
                </a:lnTo>
                <a:lnTo>
                  <a:pt x="767060" y="233808"/>
                </a:lnTo>
                <a:lnTo>
                  <a:pt x="767060" y="246905"/>
                </a:lnTo>
                <a:lnTo>
                  <a:pt x="684460" y="246905"/>
                </a:lnTo>
                <a:lnTo>
                  <a:pt x="670014" y="255565"/>
                </a:lnTo>
                <a:lnTo>
                  <a:pt x="655550" y="261751"/>
                </a:lnTo>
                <a:lnTo>
                  <a:pt x="641067" y="265462"/>
                </a:lnTo>
                <a:lnTo>
                  <a:pt x="626566" y="266700"/>
                </a:lnTo>
                <a:close/>
              </a:path>
              <a:path w="1630045" h="266700">
                <a:moveTo>
                  <a:pt x="767060" y="233808"/>
                </a:moveTo>
                <a:lnTo>
                  <a:pt x="651271" y="233808"/>
                </a:lnTo>
                <a:lnTo>
                  <a:pt x="659038" y="232990"/>
                </a:lnTo>
                <a:lnTo>
                  <a:pt x="666712" y="230534"/>
                </a:lnTo>
                <a:lnTo>
                  <a:pt x="674293" y="226442"/>
                </a:lnTo>
                <a:lnTo>
                  <a:pt x="681781" y="220712"/>
                </a:lnTo>
                <a:lnTo>
                  <a:pt x="681781" y="178296"/>
                </a:lnTo>
                <a:lnTo>
                  <a:pt x="737145" y="178296"/>
                </a:lnTo>
                <a:lnTo>
                  <a:pt x="737145" y="225673"/>
                </a:lnTo>
                <a:lnTo>
                  <a:pt x="740171" y="229790"/>
                </a:lnTo>
                <a:lnTo>
                  <a:pt x="767060" y="229790"/>
                </a:lnTo>
                <a:lnTo>
                  <a:pt x="767060" y="233808"/>
                </a:lnTo>
                <a:close/>
              </a:path>
              <a:path w="1630045" h="266700">
                <a:moveTo>
                  <a:pt x="767060" y="229790"/>
                </a:moveTo>
                <a:lnTo>
                  <a:pt x="750788" y="229790"/>
                </a:lnTo>
                <a:lnTo>
                  <a:pt x="757733" y="226516"/>
                </a:lnTo>
                <a:lnTo>
                  <a:pt x="767060" y="219967"/>
                </a:lnTo>
                <a:lnTo>
                  <a:pt x="767060" y="229790"/>
                </a:lnTo>
                <a:close/>
              </a:path>
              <a:path w="1630045" h="266700">
                <a:moveTo>
                  <a:pt x="715267" y="266700"/>
                </a:moveTo>
                <a:lnTo>
                  <a:pt x="703575" y="265462"/>
                </a:lnTo>
                <a:lnTo>
                  <a:pt x="694543" y="261751"/>
                </a:lnTo>
                <a:lnTo>
                  <a:pt x="688171" y="255565"/>
                </a:lnTo>
                <a:lnTo>
                  <a:pt x="684460" y="246905"/>
                </a:lnTo>
                <a:lnTo>
                  <a:pt x="767060" y="246905"/>
                </a:lnTo>
                <a:lnTo>
                  <a:pt x="767060" y="250626"/>
                </a:lnTo>
                <a:lnTo>
                  <a:pt x="753498" y="257658"/>
                </a:lnTo>
                <a:lnTo>
                  <a:pt x="740345" y="262681"/>
                </a:lnTo>
                <a:lnTo>
                  <a:pt x="727602" y="265695"/>
                </a:lnTo>
                <a:lnTo>
                  <a:pt x="715267" y="266700"/>
                </a:lnTo>
                <a:close/>
              </a:path>
              <a:path w="1630045" h="266700">
                <a:moveTo>
                  <a:pt x="1099988" y="263276"/>
                </a:moveTo>
                <a:lnTo>
                  <a:pt x="901898" y="263276"/>
                </a:lnTo>
                <a:lnTo>
                  <a:pt x="901898" y="3423"/>
                </a:lnTo>
                <a:lnTo>
                  <a:pt x="966638" y="3423"/>
                </a:lnTo>
                <a:lnTo>
                  <a:pt x="966638" y="215651"/>
                </a:lnTo>
                <a:lnTo>
                  <a:pt x="1099988" y="215651"/>
                </a:lnTo>
                <a:lnTo>
                  <a:pt x="1099988" y="263276"/>
                </a:lnTo>
                <a:close/>
              </a:path>
              <a:path w="1630045" h="266700">
                <a:moveTo>
                  <a:pt x="1167060" y="61019"/>
                </a:moveTo>
                <a:lnTo>
                  <a:pt x="1150292" y="61019"/>
                </a:lnTo>
                <a:lnTo>
                  <a:pt x="1143148" y="58042"/>
                </a:lnTo>
                <a:lnTo>
                  <a:pt x="1137195" y="52089"/>
                </a:lnTo>
                <a:lnTo>
                  <a:pt x="1131242" y="46037"/>
                </a:lnTo>
                <a:lnTo>
                  <a:pt x="1128266" y="38844"/>
                </a:lnTo>
                <a:lnTo>
                  <a:pt x="1128266" y="22076"/>
                </a:lnTo>
                <a:lnTo>
                  <a:pt x="1131242" y="14882"/>
                </a:lnTo>
                <a:lnTo>
                  <a:pt x="1143148" y="2976"/>
                </a:lnTo>
                <a:lnTo>
                  <a:pt x="1150292" y="0"/>
                </a:lnTo>
                <a:lnTo>
                  <a:pt x="1167060" y="0"/>
                </a:lnTo>
                <a:lnTo>
                  <a:pt x="1174253" y="2976"/>
                </a:lnTo>
                <a:lnTo>
                  <a:pt x="1186160" y="14882"/>
                </a:lnTo>
                <a:lnTo>
                  <a:pt x="1189136" y="22076"/>
                </a:lnTo>
                <a:lnTo>
                  <a:pt x="1189136" y="38844"/>
                </a:lnTo>
                <a:lnTo>
                  <a:pt x="1186160" y="46037"/>
                </a:lnTo>
                <a:lnTo>
                  <a:pt x="1180207" y="52089"/>
                </a:lnTo>
                <a:lnTo>
                  <a:pt x="1174253" y="58042"/>
                </a:lnTo>
                <a:lnTo>
                  <a:pt x="1167060" y="61019"/>
                </a:lnTo>
                <a:close/>
              </a:path>
              <a:path w="1630045" h="266700">
                <a:moveTo>
                  <a:pt x="1186606" y="263276"/>
                </a:moveTo>
                <a:lnTo>
                  <a:pt x="1131242" y="263276"/>
                </a:lnTo>
                <a:lnTo>
                  <a:pt x="1131242" y="87659"/>
                </a:lnTo>
                <a:lnTo>
                  <a:pt x="1186606" y="87659"/>
                </a:lnTo>
                <a:lnTo>
                  <a:pt x="1186606" y="263276"/>
                </a:lnTo>
                <a:close/>
              </a:path>
              <a:path w="1630045" h="266700">
                <a:moveTo>
                  <a:pt x="1400260" y="112811"/>
                </a:moveTo>
                <a:lnTo>
                  <a:pt x="1288665" y="112811"/>
                </a:lnTo>
                <a:lnTo>
                  <a:pt x="1301390" y="100245"/>
                </a:lnTo>
                <a:lnTo>
                  <a:pt x="1315156" y="91268"/>
                </a:lnTo>
                <a:lnTo>
                  <a:pt x="1329965" y="85883"/>
                </a:lnTo>
                <a:lnTo>
                  <a:pt x="1345815" y="84087"/>
                </a:lnTo>
                <a:lnTo>
                  <a:pt x="1358940" y="85185"/>
                </a:lnTo>
                <a:lnTo>
                  <a:pt x="1399514" y="111304"/>
                </a:lnTo>
                <a:lnTo>
                  <a:pt x="1400260" y="112811"/>
                </a:lnTo>
                <a:close/>
              </a:path>
              <a:path w="1630045" h="266700">
                <a:moveTo>
                  <a:pt x="1288665" y="263276"/>
                </a:moveTo>
                <a:lnTo>
                  <a:pt x="1233450" y="263276"/>
                </a:lnTo>
                <a:lnTo>
                  <a:pt x="1233450" y="87659"/>
                </a:lnTo>
                <a:lnTo>
                  <a:pt x="1288665" y="87659"/>
                </a:lnTo>
                <a:lnTo>
                  <a:pt x="1288665" y="112811"/>
                </a:lnTo>
                <a:lnTo>
                  <a:pt x="1400260" y="112811"/>
                </a:lnTo>
                <a:lnTo>
                  <a:pt x="1404387" y="121146"/>
                </a:lnTo>
                <a:lnTo>
                  <a:pt x="1327212" y="121146"/>
                </a:lnTo>
                <a:lnTo>
                  <a:pt x="1317491" y="122959"/>
                </a:lnTo>
                <a:lnTo>
                  <a:pt x="1307827" y="128401"/>
                </a:lnTo>
                <a:lnTo>
                  <a:pt x="1298218" y="137470"/>
                </a:lnTo>
                <a:lnTo>
                  <a:pt x="1288665" y="150167"/>
                </a:lnTo>
                <a:lnTo>
                  <a:pt x="1288665" y="263276"/>
                </a:lnTo>
                <a:close/>
              </a:path>
              <a:path w="1630045" h="266700">
                <a:moveTo>
                  <a:pt x="1409811" y="263276"/>
                </a:moveTo>
                <a:lnTo>
                  <a:pt x="1354596" y="263276"/>
                </a:lnTo>
                <a:lnTo>
                  <a:pt x="1354596" y="156269"/>
                </a:lnTo>
                <a:lnTo>
                  <a:pt x="1352884" y="140903"/>
                </a:lnTo>
                <a:lnTo>
                  <a:pt x="1347750" y="129926"/>
                </a:lnTo>
                <a:lnTo>
                  <a:pt x="1339192" y="123341"/>
                </a:lnTo>
                <a:lnTo>
                  <a:pt x="1327212" y="121146"/>
                </a:lnTo>
                <a:lnTo>
                  <a:pt x="1404387" y="121146"/>
                </a:lnTo>
                <a:lnTo>
                  <a:pt x="1405235" y="122857"/>
                </a:lnTo>
                <a:lnTo>
                  <a:pt x="1408667" y="136307"/>
                </a:lnTo>
                <a:lnTo>
                  <a:pt x="1409700" y="150167"/>
                </a:lnTo>
                <a:lnTo>
                  <a:pt x="1409811" y="263276"/>
                </a:lnTo>
                <a:close/>
              </a:path>
              <a:path w="1630045" h="266700">
                <a:moveTo>
                  <a:pt x="1548593" y="266700"/>
                </a:moveTo>
                <a:lnTo>
                  <a:pt x="1506922" y="260486"/>
                </a:lnTo>
                <a:lnTo>
                  <a:pt x="1462366" y="228413"/>
                </a:lnTo>
                <a:lnTo>
                  <a:pt x="1446795" y="176063"/>
                </a:lnTo>
                <a:lnTo>
                  <a:pt x="1448423" y="156864"/>
                </a:lnTo>
                <a:lnTo>
                  <a:pt x="1472840" y="109983"/>
                </a:lnTo>
                <a:lnTo>
                  <a:pt x="1519944" y="85706"/>
                </a:lnTo>
                <a:lnTo>
                  <a:pt x="1539217" y="84087"/>
                </a:lnTo>
                <a:lnTo>
                  <a:pt x="1558611" y="85790"/>
                </a:lnTo>
                <a:lnTo>
                  <a:pt x="1576164" y="90896"/>
                </a:lnTo>
                <a:lnTo>
                  <a:pt x="1591874" y="99407"/>
                </a:lnTo>
                <a:lnTo>
                  <a:pt x="1605743" y="111323"/>
                </a:lnTo>
                <a:lnTo>
                  <a:pt x="1610061" y="116978"/>
                </a:lnTo>
                <a:lnTo>
                  <a:pt x="1543236" y="116978"/>
                </a:lnTo>
                <a:lnTo>
                  <a:pt x="1528064" y="119378"/>
                </a:lnTo>
                <a:lnTo>
                  <a:pt x="1516632" y="126578"/>
                </a:lnTo>
                <a:lnTo>
                  <a:pt x="1508940" y="138577"/>
                </a:lnTo>
                <a:lnTo>
                  <a:pt x="1504987" y="155376"/>
                </a:lnTo>
                <a:lnTo>
                  <a:pt x="1627539" y="155376"/>
                </a:lnTo>
                <a:lnTo>
                  <a:pt x="1629156" y="162641"/>
                </a:lnTo>
                <a:lnTo>
                  <a:pt x="1630002" y="184398"/>
                </a:lnTo>
                <a:lnTo>
                  <a:pt x="1503945" y="184398"/>
                </a:lnTo>
                <a:lnTo>
                  <a:pt x="1505610" y="195615"/>
                </a:lnTo>
                <a:lnTo>
                  <a:pt x="1529078" y="226609"/>
                </a:lnTo>
                <a:lnTo>
                  <a:pt x="1561839" y="233808"/>
                </a:lnTo>
                <a:lnTo>
                  <a:pt x="1626877" y="233808"/>
                </a:lnTo>
                <a:lnTo>
                  <a:pt x="1626877" y="243482"/>
                </a:lnTo>
                <a:lnTo>
                  <a:pt x="1610152" y="253640"/>
                </a:lnTo>
                <a:lnTo>
                  <a:pt x="1591530" y="260895"/>
                </a:lnTo>
                <a:lnTo>
                  <a:pt x="1571011" y="265248"/>
                </a:lnTo>
                <a:lnTo>
                  <a:pt x="1548593" y="266700"/>
                </a:lnTo>
                <a:close/>
              </a:path>
              <a:path w="1630045" h="266700">
                <a:moveTo>
                  <a:pt x="1627539" y="155376"/>
                </a:moveTo>
                <a:lnTo>
                  <a:pt x="1581336" y="155376"/>
                </a:lnTo>
                <a:lnTo>
                  <a:pt x="1577280" y="138577"/>
                </a:lnTo>
                <a:lnTo>
                  <a:pt x="1569578" y="126578"/>
                </a:lnTo>
                <a:lnTo>
                  <a:pt x="1558230" y="119378"/>
                </a:lnTo>
                <a:lnTo>
                  <a:pt x="1543236" y="116978"/>
                </a:lnTo>
                <a:lnTo>
                  <a:pt x="1610061" y="116978"/>
                </a:lnTo>
                <a:lnTo>
                  <a:pt x="1617026" y="126103"/>
                </a:lnTo>
                <a:lnTo>
                  <a:pt x="1624831" y="143209"/>
                </a:lnTo>
                <a:lnTo>
                  <a:pt x="1627539" y="155376"/>
                </a:lnTo>
                <a:close/>
              </a:path>
              <a:path w="1630045" h="266700">
                <a:moveTo>
                  <a:pt x="1626877" y="233808"/>
                </a:moveTo>
                <a:lnTo>
                  <a:pt x="1561839" y="233808"/>
                </a:lnTo>
                <a:lnTo>
                  <a:pt x="1577513" y="232246"/>
                </a:lnTo>
                <a:lnTo>
                  <a:pt x="1593577" y="227558"/>
                </a:lnTo>
                <a:lnTo>
                  <a:pt x="1610032" y="219744"/>
                </a:lnTo>
                <a:lnTo>
                  <a:pt x="1626877" y="208805"/>
                </a:lnTo>
                <a:lnTo>
                  <a:pt x="1626877" y="233808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796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596" y="544039"/>
            <a:ext cx="7220270" cy="309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55843" y="5263789"/>
            <a:ext cx="8521303" cy="24110"/>
          </a:xfrm>
          <a:custGeom>
            <a:avLst/>
            <a:gdLst/>
            <a:ahLst/>
            <a:cxnLst/>
            <a:rect l="l" t="t" r="r" b="b"/>
            <a:pathLst>
              <a:path w="9089390" h="34290">
                <a:moveTo>
                  <a:pt x="0" y="33945"/>
                </a:moveTo>
                <a:lnTo>
                  <a:pt x="9088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58515" y="5206147"/>
            <a:ext cx="198032" cy="1152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5852" y="2270846"/>
            <a:ext cx="16073" cy="3004840"/>
          </a:xfrm>
          <a:custGeom>
            <a:avLst/>
            <a:gdLst/>
            <a:ahLst/>
            <a:cxnLst/>
            <a:rect l="l" t="t" r="r" b="b"/>
            <a:pathLst>
              <a:path w="17144" h="4273550">
                <a:moveTo>
                  <a:pt x="0" y="4273201"/>
                </a:moveTo>
                <a:lnTo>
                  <a:pt x="16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4738" y="2135887"/>
            <a:ext cx="153712" cy="148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86398" y="2870830"/>
            <a:ext cx="6003727" cy="1840409"/>
          </a:xfrm>
          <a:custGeom>
            <a:avLst/>
            <a:gdLst/>
            <a:ahLst/>
            <a:cxnLst/>
            <a:rect l="l" t="t" r="r" b="b"/>
            <a:pathLst>
              <a:path w="6403975" h="2617470">
                <a:moveTo>
                  <a:pt x="0" y="2617199"/>
                </a:moveTo>
                <a:lnTo>
                  <a:pt x="6403499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0058" y="3743956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92792" y="3308141"/>
            <a:ext cx="190476" cy="1183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25003" y="286077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87934" y="4381901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20583" y="350042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65296" y="3852305"/>
            <a:ext cx="4763" cy="576857"/>
          </a:xfrm>
          <a:custGeom>
            <a:avLst/>
            <a:gdLst/>
            <a:ahLst/>
            <a:cxnLst/>
            <a:rect l="l" t="t" r="r" b="b"/>
            <a:pathLst>
              <a:path w="5079" h="820420">
                <a:moveTo>
                  <a:pt x="0" y="0"/>
                </a:moveTo>
                <a:lnTo>
                  <a:pt x="4799" y="8198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60117" y="4036306"/>
            <a:ext cx="23217" cy="355848"/>
          </a:xfrm>
          <a:custGeom>
            <a:avLst/>
            <a:gdLst/>
            <a:ahLst/>
            <a:cxnLst/>
            <a:rect l="l" t="t" r="r" b="b"/>
            <a:pathLst>
              <a:path w="24764" h="506095">
                <a:moveTo>
                  <a:pt x="24599" y="5057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88032" y="3416484"/>
            <a:ext cx="25003" cy="374600"/>
          </a:xfrm>
          <a:custGeom>
            <a:avLst/>
            <a:gdLst/>
            <a:ahLst/>
            <a:cxnLst/>
            <a:rect l="l" t="t" r="r" b="b"/>
            <a:pathLst>
              <a:path w="26670" h="532764">
                <a:moveTo>
                  <a:pt x="0" y="0"/>
                </a:moveTo>
                <a:lnTo>
                  <a:pt x="26099" y="5324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20241" y="2969121"/>
            <a:ext cx="33934" cy="429518"/>
          </a:xfrm>
          <a:custGeom>
            <a:avLst/>
            <a:gdLst/>
            <a:ahLst/>
            <a:cxnLst/>
            <a:rect l="l" t="t" r="r" b="b"/>
            <a:pathLst>
              <a:path w="36195" h="610870">
                <a:moveTo>
                  <a:pt x="17999" y="-14287"/>
                </a:moveTo>
                <a:lnTo>
                  <a:pt x="17999" y="624787"/>
                </a:lnTo>
              </a:path>
            </a:pathLst>
          </a:custGeom>
          <a:ln w="64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96976" y="3030169"/>
            <a:ext cx="19051" cy="480417"/>
          </a:xfrm>
          <a:custGeom>
            <a:avLst/>
            <a:gdLst/>
            <a:ahLst/>
            <a:cxnLst/>
            <a:rect l="l" t="t" r="r" b="b"/>
            <a:pathLst>
              <a:path w="20320" h="683260">
                <a:moveTo>
                  <a:pt x="20099" y="6830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1142" y="4453400"/>
            <a:ext cx="1783556" cy="12502"/>
          </a:xfrm>
          <a:custGeom>
            <a:avLst/>
            <a:gdLst/>
            <a:ahLst/>
            <a:cxnLst/>
            <a:rect l="l" t="t" r="r" b="b"/>
            <a:pathLst>
              <a:path w="1902460" h="17779">
                <a:moveTo>
                  <a:pt x="1901999" y="0"/>
                </a:moveTo>
                <a:lnTo>
                  <a:pt x="0" y="173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88468" y="3815454"/>
            <a:ext cx="1799630" cy="0"/>
          </a:xfrm>
          <a:custGeom>
            <a:avLst/>
            <a:gdLst/>
            <a:ahLst/>
            <a:cxnLst/>
            <a:rect l="l" t="t" r="r" b="b"/>
            <a:pathLst>
              <a:path w="1919604">
                <a:moveTo>
                  <a:pt x="1919399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0117" y="3708932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06938" y="3811060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67965" y="3367293"/>
            <a:ext cx="0" cy="183059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853"/>
                </a:lnTo>
              </a:path>
            </a:pathLst>
          </a:custGeom>
          <a:ln w="3720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06155" y="4660360"/>
            <a:ext cx="154185" cy="185291"/>
          </a:xfrm>
          <a:custGeom>
            <a:avLst/>
            <a:gdLst/>
            <a:ahLst/>
            <a:cxnLst/>
            <a:rect l="l" t="t" r="r" b="b"/>
            <a:pathLst>
              <a:path w="164464" h="263525">
                <a:moveTo>
                  <a:pt x="5208" y="72032"/>
                </a:moveTo>
                <a:lnTo>
                  <a:pt x="5208" y="24705"/>
                </a:lnTo>
                <a:lnTo>
                  <a:pt x="20445" y="13896"/>
                </a:lnTo>
                <a:lnTo>
                  <a:pt x="35941" y="6176"/>
                </a:lnTo>
                <a:lnTo>
                  <a:pt x="51699" y="1544"/>
                </a:lnTo>
                <a:lnTo>
                  <a:pt x="67716" y="0"/>
                </a:lnTo>
                <a:lnTo>
                  <a:pt x="83939" y="1423"/>
                </a:lnTo>
                <a:lnTo>
                  <a:pt x="123676" y="22770"/>
                </a:lnTo>
                <a:lnTo>
                  <a:pt x="134423" y="36909"/>
                </a:lnTo>
                <a:lnTo>
                  <a:pt x="63251" y="36909"/>
                </a:lnTo>
                <a:lnTo>
                  <a:pt x="55466" y="37486"/>
                </a:lnTo>
                <a:lnTo>
                  <a:pt x="18045" y="57149"/>
                </a:lnTo>
                <a:lnTo>
                  <a:pt x="11431" y="64107"/>
                </a:lnTo>
                <a:lnTo>
                  <a:pt x="5208" y="72032"/>
                </a:lnTo>
                <a:close/>
              </a:path>
              <a:path w="164464" h="263525">
                <a:moveTo>
                  <a:pt x="164455" y="263276"/>
                </a:moveTo>
                <a:lnTo>
                  <a:pt x="0" y="263276"/>
                </a:lnTo>
                <a:lnTo>
                  <a:pt x="0" y="260598"/>
                </a:lnTo>
                <a:lnTo>
                  <a:pt x="15626" y="242292"/>
                </a:lnTo>
                <a:lnTo>
                  <a:pt x="32993" y="220460"/>
                </a:lnTo>
                <a:lnTo>
                  <a:pt x="62089" y="181988"/>
                </a:lnTo>
                <a:lnTo>
                  <a:pt x="83734" y="150465"/>
                </a:lnTo>
                <a:lnTo>
                  <a:pt x="105026" y="109342"/>
                </a:lnTo>
                <a:lnTo>
                  <a:pt x="108793" y="85427"/>
                </a:lnTo>
                <a:lnTo>
                  <a:pt x="108012" y="74962"/>
                </a:lnTo>
                <a:lnTo>
                  <a:pt x="81781" y="40220"/>
                </a:lnTo>
                <a:lnTo>
                  <a:pt x="63251" y="36909"/>
                </a:lnTo>
                <a:lnTo>
                  <a:pt x="134423" y="36909"/>
                </a:lnTo>
                <a:lnTo>
                  <a:pt x="140307" y="48480"/>
                </a:lnTo>
                <a:lnTo>
                  <a:pt x="144465" y="63651"/>
                </a:lnTo>
                <a:lnTo>
                  <a:pt x="145851" y="80367"/>
                </a:lnTo>
                <a:lnTo>
                  <a:pt x="145507" y="88320"/>
                </a:lnTo>
                <a:lnTo>
                  <a:pt x="132717" y="132940"/>
                </a:lnTo>
                <a:lnTo>
                  <a:pt x="112635" y="167375"/>
                </a:lnTo>
                <a:lnTo>
                  <a:pt x="88896" y="198927"/>
                </a:lnTo>
                <a:lnTo>
                  <a:pt x="65484" y="227409"/>
                </a:lnTo>
                <a:lnTo>
                  <a:pt x="164455" y="227409"/>
                </a:lnTo>
                <a:lnTo>
                  <a:pt x="164455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34991" y="2506055"/>
            <a:ext cx="164306" cy="185291"/>
          </a:xfrm>
          <a:custGeom>
            <a:avLst/>
            <a:gdLst/>
            <a:ahLst/>
            <a:cxnLst/>
            <a:rect l="l" t="t" r="r" b="b"/>
            <a:pathLst>
              <a:path w="175259" h="263525">
                <a:moveTo>
                  <a:pt x="175170" y="177551"/>
                </a:moveTo>
                <a:lnTo>
                  <a:pt x="0" y="177551"/>
                </a:lnTo>
                <a:lnTo>
                  <a:pt x="0" y="161478"/>
                </a:lnTo>
                <a:lnTo>
                  <a:pt x="130968" y="0"/>
                </a:lnTo>
                <a:lnTo>
                  <a:pt x="146149" y="0"/>
                </a:lnTo>
                <a:lnTo>
                  <a:pt x="146149" y="70544"/>
                </a:lnTo>
                <a:lnTo>
                  <a:pt x="109984" y="70544"/>
                </a:lnTo>
                <a:lnTo>
                  <a:pt x="49857" y="145851"/>
                </a:lnTo>
                <a:lnTo>
                  <a:pt x="175170" y="145851"/>
                </a:lnTo>
                <a:lnTo>
                  <a:pt x="175170" y="177551"/>
                </a:lnTo>
                <a:close/>
              </a:path>
              <a:path w="175259" h="263525">
                <a:moveTo>
                  <a:pt x="146149" y="145851"/>
                </a:moveTo>
                <a:lnTo>
                  <a:pt x="109984" y="145851"/>
                </a:lnTo>
                <a:lnTo>
                  <a:pt x="109984" y="70544"/>
                </a:lnTo>
                <a:lnTo>
                  <a:pt x="146149" y="70544"/>
                </a:lnTo>
                <a:lnTo>
                  <a:pt x="146149" y="145851"/>
                </a:lnTo>
                <a:close/>
              </a:path>
              <a:path w="175259" h="263525">
                <a:moveTo>
                  <a:pt x="146149" y="263276"/>
                </a:moveTo>
                <a:lnTo>
                  <a:pt x="109984" y="263276"/>
                </a:lnTo>
                <a:lnTo>
                  <a:pt x="109984" y="177551"/>
                </a:lnTo>
                <a:lnTo>
                  <a:pt x="146149" y="177551"/>
                </a:lnTo>
                <a:lnTo>
                  <a:pt x="146149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33859" y="2959765"/>
            <a:ext cx="128588" cy="187523"/>
          </a:xfrm>
          <a:custGeom>
            <a:avLst/>
            <a:gdLst/>
            <a:ahLst/>
            <a:cxnLst/>
            <a:rect l="l" t="t" r="r" b="b"/>
            <a:pathLst>
              <a:path w="137160" h="266700">
                <a:moveTo>
                  <a:pt x="6548" y="46880"/>
                </a:moveTo>
                <a:lnTo>
                  <a:pt x="6548" y="11310"/>
                </a:lnTo>
                <a:lnTo>
                  <a:pt x="18119" y="6362"/>
                </a:lnTo>
                <a:lnTo>
                  <a:pt x="30212" y="2827"/>
                </a:lnTo>
                <a:lnTo>
                  <a:pt x="42825" y="706"/>
                </a:lnTo>
                <a:lnTo>
                  <a:pt x="55959" y="0"/>
                </a:lnTo>
                <a:lnTo>
                  <a:pt x="72944" y="1172"/>
                </a:lnTo>
                <a:lnTo>
                  <a:pt x="112514" y="18752"/>
                </a:lnTo>
                <a:lnTo>
                  <a:pt x="124478" y="34230"/>
                </a:lnTo>
                <a:lnTo>
                  <a:pt x="51494" y="34230"/>
                </a:lnTo>
                <a:lnTo>
                  <a:pt x="41095" y="35021"/>
                </a:lnTo>
                <a:lnTo>
                  <a:pt x="30137" y="37393"/>
                </a:lnTo>
                <a:lnTo>
                  <a:pt x="18622" y="41346"/>
                </a:lnTo>
                <a:lnTo>
                  <a:pt x="6548" y="46880"/>
                </a:lnTo>
                <a:close/>
              </a:path>
              <a:path w="137160" h="266700">
                <a:moveTo>
                  <a:pt x="125534" y="230088"/>
                </a:moveTo>
                <a:lnTo>
                  <a:pt x="57150" y="230088"/>
                </a:lnTo>
                <a:lnTo>
                  <a:pt x="66070" y="229390"/>
                </a:lnTo>
                <a:lnTo>
                  <a:pt x="74079" y="227297"/>
                </a:lnTo>
                <a:lnTo>
                  <a:pt x="98821" y="189309"/>
                </a:lnTo>
                <a:lnTo>
                  <a:pt x="98226" y="181821"/>
                </a:lnTo>
                <a:lnTo>
                  <a:pt x="72460" y="151302"/>
                </a:lnTo>
                <a:lnTo>
                  <a:pt x="44201" y="146595"/>
                </a:lnTo>
                <a:lnTo>
                  <a:pt x="44201" y="112365"/>
                </a:lnTo>
                <a:lnTo>
                  <a:pt x="46434" y="112365"/>
                </a:lnTo>
                <a:lnTo>
                  <a:pt x="57903" y="111742"/>
                </a:lnTo>
                <a:lnTo>
                  <a:pt x="93092" y="90003"/>
                </a:lnTo>
                <a:lnTo>
                  <a:pt x="96291" y="73074"/>
                </a:lnTo>
                <a:lnTo>
                  <a:pt x="95519" y="64851"/>
                </a:lnTo>
                <a:lnTo>
                  <a:pt x="61056" y="34909"/>
                </a:lnTo>
                <a:lnTo>
                  <a:pt x="51494" y="34230"/>
                </a:lnTo>
                <a:lnTo>
                  <a:pt x="124478" y="34230"/>
                </a:lnTo>
                <a:lnTo>
                  <a:pt x="128141" y="40964"/>
                </a:lnTo>
                <a:lnTo>
                  <a:pt x="132047" y="54666"/>
                </a:lnTo>
                <a:lnTo>
                  <a:pt x="133350" y="70098"/>
                </a:lnTo>
                <a:lnTo>
                  <a:pt x="132847" y="79539"/>
                </a:lnTo>
                <a:lnTo>
                  <a:pt x="115006" y="115862"/>
                </a:lnTo>
                <a:lnTo>
                  <a:pt x="99863" y="126503"/>
                </a:lnTo>
                <a:lnTo>
                  <a:pt x="107007" y="129647"/>
                </a:lnTo>
                <a:lnTo>
                  <a:pt x="133282" y="162371"/>
                </a:lnTo>
                <a:lnTo>
                  <a:pt x="136953" y="189309"/>
                </a:lnTo>
                <a:lnTo>
                  <a:pt x="135647" y="204275"/>
                </a:lnTo>
                <a:lnTo>
                  <a:pt x="131378" y="219112"/>
                </a:lnTo>
                <a:lnTo>
                  <a:pt x="125534" y="230088"/>
                </a:lnTo>
                <a:close/>
              </a:path>
              <a:path w="137160" h="266700">
                <a:moveTo>
                  <a:pt x="57150" y="266551"/>
                </a:moveTo>
                <a:lnTo>
                  <a:pt x="42471" y="265658"/>
                </a:lnTo>
                <a:lnTo>
                  <a:pt x="28054" y="262979"/>
                </a:lnTo>
                <a:lnTo>
                  <a:pt x="13896" y="258514"/>
                </a:lnTo>
                <a:lnTo>
                  <a:pt x="0" y="252263"/>
                </a:lnTo>
                <a:lnTo>
                  <a:pt x="0" y="211633"/>
                </a:lnTo>
                <a:lnTo>
                  <a:pt x="14566" y="219707"/>
                </a:lnTo>
                <a:lnTo>
                  <a:pt x="28947" y="225474"/>
                </a:lnTo>
                <a:lnTo>
                  <a:pt x="43141" y="228934"/>
                </a:lnTo>
                <a:lnTo>
                  <a:pt x="57150" y="230088"/>
                </a:lnTo>
                <a:lnTo>
                  <a:pt x="125534" y="230088"/>
                </a:lnTo>
                <a:lnTo>
                  <a:pt x="124262" y="232478"/>
                </a:lnTo>
                <a:lnTo>
                  <a:pt x="114300" y="244375"/>
                </a:lnTo>
                <a:lnTo>
                  <a:pt x="102244" y="254077"/>
                </a:lnTo>
                <a:lnTo>
                  <a:pt x="88701" y="261007"/>
                </a:lnTo>
                <a:lnTo>
                  <a:pt x="73669" y="265165"/>
                </a:lnTo>
                <a:lnTo>
                  <a:pt x="57150" y="266551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034969" y="3845559"/>
            <a:ext cx="138708" cy="184845"/>
          </a:xfrm>
          <a:custGeom>
            <a:avLst/>
            <a:gdLst/>
            <a:ahLst/>
            <a:cxnLst/>
            <a:rect l="l" t="t" r="r" b="b"/>
            <a:pathLst>
              <a:path w="147954" h="262889">
                <a:moveTo>
                  <a:pt x="19496" y="135135"/>
                </a:moveTo>
                <a:lnTo>
                  <a:pt x="19496" y="0"/>
                </a:lnTo>
                <a:lnTo>
                  <a:pt x="134838" y="0"/>
                </a:lnTo>
                <a:lnTo>
                  <a:pt x="134838" y="33039"/>
                </a:lnTo>
                <a:lnTo>
                  <a:pt x="53280" y="33039"/>
                </a:lnTo>
                <a:lnTo>
                  <a:pt x="53280" y="98673"/>
                </a:lnTo>
                <a:lnTo>
                  <a:pt x="65044" y="98673"/>
                </a:lnTo>
                <a:lnTo>
                  <a:pt x="79371" y="99817"/>
                </a:lnTo>
                <a:lnTo>
                  <a:pt x="95733" y="104142"/>
                </a:lnTo>
                <a:lnTo>
                  <a:pt x="110402" y="111351"/>
                </a:lnTo>
                <a:lnTo>
                  <a:pt x="123378" y="121443"/>
                </a:lnTo>
                <a:lnTo>
                  <a:pt x="132077" y="131415"/>
                </a:lnTo>
                <a:lnTo>
                  <a:pt x="49559" y="131415"/>
                </a:lnTo>
                <a:lnTo>
                  <a:pt x="39420" y="131647"/>
                </a:lnTo>
                <a:lnTo>
                  <a:pt x="31030" y="132345"/>
                </a:lnTo>
                <a:lnTo>
                  <a:pt x="24389" y="133508"/>
                </a:lnTo>
                <a:lnTo>
                  <a:pt x="19496" y="135135"/>
                </a:lnTo>
                <a:close/>
              </a:path>
              <a:path w="147954" h="262889">
                <a:moveTo>
                  <a:pt x="65044" y="98673"/>
                </a:moveTo>
                <a:lnTo>
                  <a:pt x="53280" y="98673"/>
                </a:lnTo>
                <a:lnTo>
                  <a:pt x="55959" y="98474"/>
                </a:lnTo>
                <a:lnTo>
                  <a:pt x="58638" y="98375"/>
                </a:lnTo>
                <a:lnTo>
                  <a:pt x="61317" y="98375"/>
                </a:lnTo>
                <a:lnTo>
                  <a:pt x="65044" y="98673"/>
                </a:lnTo>
                <a:close/>
              </a:path>
              <a:path w="147954" h="262889">
                <a:moveTo>
                  <a:pt x="134284" y="227111"/>
                </a:moveTo>
                <a:lnTo>
                  <a:pt x="54768" y="227111"/>
                </a:lnTo>
                <a:lnTo>
                  <a:pt x="66051" y="226255"/>
                </a:lnTo>
                <a:lnTo>
                  <a:pt x="76386" y="223688"/>
                </a:lnTo>
                <a:lnTo>
                  <a:pt x="106151" y="198164"/>
                </a:lnTo>
                <a:lnTo>
                  <a:pt x="110132" y="179784"/>
                </a:lnTo>
                <a:lnTo>
                  <a:pt x="109044" y="169933"/>
                </a:lnTo>
                <a:lnTo>
                  <a:pt x="83548" y="139284"/>
                </a:lnTo>
                <a:lnTo>
                  <a:pt x="49559" y="131415"/>
                </a:lnTo>
                <a:lnTo>
                  <a:pt x="132077" y="131415"/>
                </a:lnTo>
                <a:lnTo>
                  <a:pt x="134056" y="133684"/>
                </a:lnTo>
                <a:lnTo>
                  <a:pt x="141684" y="147488"/>
                </a:lnTo>
                <a:lnTo>
                  <a:pt x="146260" y="162855"/>
                </a:lnTo>
                <a:lnTo>
                  <a:pt x="147786" y="179784"/>
                </a:lnTo>
                <a:lnTo>
                  <a:pt x="146279" y="197308"/>
                </a:lnTo>
                <a:lnTo>
                  <a:pt x="141758" y="213121"/>
                </a:lnTo>
                <a:lnTo>
                  <a:pt x="134284" y="227111"/>
                </a:lnTo>
                <a:close/>
              </a:path>
              <a:path w="147954" h="262889">
                <a:moveTo>
                  <a:pt x="61317" y="262532"/>
                </a:moveTo>
                <a:lnTo>
                  <a:pt x="45653" y="261574"/>
                </a:lnTo>
                <a:lnTo>
                  <a:pt x="30212" y="258700"/>
                </a:lnTo>
                <a:lnTo>
                  <a:pt x="14994" y="253910"/>
                </a:lnTo>
                <a:lnTo>
                  <a:pt x="0" y="247203"/>
                </a:lnTo>
                <a:lnTo>
                  <a:pt x="0" y="208805"/>
                </a:lnTo>
                <a:lnTo>
                  <a:pt x="13915" y="216814"/>
                </a:lnTo>
                <a:lnTo>
                  <a:pt x="27682" y="222535"/>
                </a:lnTo>
                <a:lnTo>
                  <a:pt x="41299" y="225967"/>
                </a:lnTo>
                <a:lnTo>
                  <a:pt x="54768" y="227111"/>
                </a:lnTo>
                <a:lnTo>
                  <a:pt x="134284" y="227111"/>
                </a:lnTo>
                <a:lnTo>
                  <a:pt x="123676" y="239613"/>
                </a:lnTo>
                <a:lnTo>
                  <a:pt x="110793" y="249640"/>
                </a:lnTo>
                <a:lnTo>
                  <a:pt x="96105" y="256802"/>
                </a:lnTo>
                <a:lnTo>
                  <a:pt x="79613" y="261100"/>
                </a:lnTo>
                <a:lnTo>
                  <a:pt x="61317" y="262532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4475" y="1349801"/>
            <a:ext cx="3110775" cy="1875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40773" y="1217461"/>
            <a:ext cx="2392699" cy="7061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0343" y="2674750"/>
            <a:ext cx="394441" cy="24128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48449" y="5633496"/>
            <a:ext cx="3652940" cy="2958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60105" y="4457251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06924" y="4559379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86494" y="4358467"/>
            <a:ext cx="112039" cy="696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536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596" y="544039"/>
            <a:ext cx="7220270" cy="309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55843" y="5263789"/>
            <a:ext cx="8521303" cy="24110"/>
          </a:xfrm>
          <a:custGeom>
            <a:avLst/>
            <a:gdLst/>
            <a:ahLst/>
            <a:cxnLst/>
            <a:rect l="l" t="t" r="r" b="b"/>
            <a:pathLst>
              <a:path w="9089390" h="34290">
                <a:moveTo>
                  <a:pt x="0" y="33945"/>
                </a:moveTo>
                <a:lnTo>
                  <a:pt x="9088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58515" y="5206147"/>
            <a:ext cx="198032" cy="1152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5852" y="2270846"/>
            <a:ext cx="16073" cy="3004840"/>
          </a:xfrm>
          <a:custGeom>
            <a:avLst/>
            <a:gdLst/>
            <a:ahLst/>
            <a:cxnLst/>
            <a:rect l="l" t="t" r="r" b="b"/>
            <a:pathLst>
              <a:path w="17144" h="4273550">
                <a:moveTo>
                  <a:pt x="0" y="4273201"/>
                </a:moveTo>
                <a:lnTo>
                  <a:pt x="16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4738" y="2135887"/>
            <a:ext cx="153712" cy="148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86398" y="2870830"/>
            <a:ext cx="6003727" cy="1840409"/>
          </a:xfrm>
          <a:custGeom>
            <a:avLst/>
            <a:gdLst/>
            <a:ahLst/>
            <a:cxnLst/>
            <a:rect l="l" t="t" r="r" b="b"/>
            <a:pathLst>
              <a:path w="6403975" h="2617470">
                <a:moveTo>
                  <a:pt x="0" y="2617199"/>
                </a:moveTo>
                <a:lnTo>
                  <a:pt x="6403499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0058" y="3743956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92792" y="3308141"/>
            <a:ext cx="190476" cy="1183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25003" y="286077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87934" y="4381901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20583" y="350042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65296" y="3852305"/>
            <a:ext cx="4763" cy="576857"/>
          </a:xfrm>
          <a:custGeom>
            <a:avLst/>
            <a:gdLst/>
            <a:ahLst/>
            <a:cxnLst/>
            <a:rect l="l" t="t" r="r" b="b"/>
            <a:pathLst>
              <a:path w="5079" h="820420">
                <a:moveTo>
                  <a:pt x="0" y="0"/>
                </a:moveTo>
                <a:lnTo>
                  <a:pt x="4799" y="8198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60117" y="4036306"/>
            <a:ext cx="23217" cy="355848"/>
          </a:xfrm>
          <a:custGeom>
            <a:avLst/>
            <a:gdLst/>
            <a:ahLst/>
            <a:cxnLst/>
            <a:rect l="l" t="t" r="r" b="b"/>
            <a:pathLst>
              <a:path w="24764" h="506095">
                <a:moveTo>
                  <a:pt x="24599" y="5057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88032" y="3416484"/>
            <a:ext cx="25003" cy="374600"/>
          </a:xfrm>
          <a:custGeom>
            <a:avLst/>
            <a:gdLst/>
            <a:ahLst/>
            <a:cxnLst/>
            <a:rect l="l" t="t" r="r" b="b"/>
            <a:pathLst>
              <a:path w="26670" h="532764">
                <a:moveTo>
                  <a:pt x="0" y="0"/>
                </a:moveTo>
                <a:lnTo>
                  <a:pt x="26099" y="5324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20241" y="2969121"/>
            <a:ext cx="33934" cy="429518"/>
          </a:xfrm>
          <a:custGeom>
            <a:avLst/>
            <a:gdLst/>
            <a:ahLst/>
            <a:cxnLst/>
            <a:rect l="l" t="t" r="r" b="b"/>
            <a:pathLst>
              <a:path w="36195" h="610870">
                <a:moveTo>
                  <a:pt x="17999" y="-14287"/>
                </a:moveTo>
                <a:lnTo>
                  <a:pt x="17999" y="624787"/>
                </a:lnTo>
              </a:path>
            </a:pathLst>
          </a:custGeom>
          <a:ln w="64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96976" y="3030169"/>
            <a:ext cx="19051" cy="480417"/>
          </a:xfrm>
          <a:custGeom>
            <a:avLst/>
            <a:gdLst/>
            <a:ahLst/>
            <a:cxnLst/>
            <a:rect l="l" t="t" r="r" b="b"/>
            <a:pathLst>
              <a:path w="20320" h="683260">
                <a:moveTo>
                  <a:pt x="20099" y="6830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1142" y="4453400"/>
            <a:ext cx="1783556" cy="12502"/>
          </a:xfrm>
          <a:custGeom>
            <a:avLst/>
            <a:gdLst/>
            <a:ahLst/>
            <a:cxnLst/>
            <a:rect l="l" t="t" r="r" b="b"/>
            <a:pathLst>
              <a:path w="1902460" h="17779">
                <a:moveTo>
                  <a:pt x="1901999" y="0"/>
                </a:moveTo>
                <a:lnTo>
                  <a:pt x="0" y="173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88468" y="3815454"/>
            <a:ext cx="1799630" cy="0"/>
          </a:xfrm>
          <a:custGeom>
            <a:avLst/>
            <a:gdLst/>
            <a:ahLst/>
            <a:cxnLst/>
            <a:rect l="l" t="t" r="r" b="b"/>
            <a:pathLst>
              <a:path w="1919604">
                <a:moveTo>
                  <a:pt x="1919399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0117" y="3708932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06938" y="3811060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67965" y="3367293"/>
            <a:ext cx="0" cy="183059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853"/>
                </a:lnTo>
              </a:path>
            </a:pathLst>
          </a:custGeom>
          <a:ln w="3720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06155" y="4660360"/>
            <a:ext cx="154185" cy="185291"/>
          </a:xfrm>
          <a:custGeom>
            <a:avLst/>
            <a:gdLst/>
            <a:ahLst/>
            <a:cxnLst/>
            <a:rect l="l" t="t" r="r" b="b"/>
            <a:pathLst>
              <a:path w="164464" h="263525">
                <a:moveTo>
                  <a:pt x="5208" y="72032"/>
                </a:moveTo>
                <a:lnTo>
                  <a:pt x="5208" y="24705"/>
                </a:lnTo>
                <a:lnTo>
                  <a:pt x="20445" y="13896"/>
                </a:lnTo>
                <a:lnTo>
                  <a:pt x="35941" y="6176"/>
                </a:lnTo>
                <a:lnTo>
                  <a:pt x="51699" y="1544"/>
                </a:lnTo>
                <a:lnTo>
                  <a:pt x="67716" y="0"/>
                </a:lnTo>
                <a:lnTo>
                  <a:pt x="83939" y="1423"/>
                </a:lnTo>
                <a:lnTo>
                  <a:pt x="123676" y="22770"/>
                </a:lnTo>
                <a:lnTo>
                  <a:pt x="134423" y="36909"/>
                </a:lnTo>
                <a:lnTo>
                  <a:pt x="63251" y="36909"/>
                </a:lnTo>
                <a:lnTo>
                  <a:pt x="55466" y="37486"/>
                </a:lnTo>
                <a:lnTo>
                  <a:pt x="18045" y="57149"/>
                </a:lnTo>
                <a:lnTo>
                  <a:pt x="11431" y="64107"/>
                </a:lnTo>
                <a:lnTo>
                  <a:pt x="5208" y="72032"/>
                </a:lnTo>
                <a:close/>
              </a:path>
              <a:path w="164464" h="263525">
                <a:moveTo>
                  <a:pt x="164455" y="263276"/>
                </a:moveTo>
                <a:lnTo>
                  <a:pt x="0" y="263276"/>
                </a:lnTo>
                <a:lnTo>
                  <a:pt x="0" y="260598"/>
                </a:lnTo>
                <a:lnTo>
                  <a:pt x="15626" y="242292"/>
                </a:lnTo>
                <a:lnTo>
                  <a:pt x="32993" y="220460"/>
                </a:lnTo>
                <a:lnTo>
                  <a:pt x="62089" y="181988"/>
                </a:lnTo>
                <a:lnTo>
                  <a:pt x="83734" y="150465"/>
                </a:lnTo>
                <a:lnTo>
                  <a:pt x="105026" y="109342"/>
                </a:lnTo>
                <a:lnTo>
                  <a:pt x="108793" y="85427"/>
                </a:lnTo>
                <a:lnTo>
                  <a:pt x="108012" y="74962"/>
                </a:lnTo>
                <a:lnTo>
                  <a:pt x="81781" y="40220"/>
                </a:lnTo>
                <a:lnTo>
                  <a:pt x="63251" y="36909"/>
                </a:lnTo>
                <a:lnTo>
                  <a:pt x="134423" y="36909"/>
                </a:lnTo>
                <a:lnTo>
                  <a:pt x="140307" y="48480"/>
                </a:lnTo>
                <a:lnTo>
                  <a:pt x="144465" y="63651"/>
                </a:lnTo>
                <a:lnTo>
                  <a:pt x="145851" y="80367"/>
                </a:lnTo>
                <a:lnTo>
                  <a:pt x="145507" y="88320"/>
                </a:lnTo>
                <a:lnTo>
                  <a:pt x="132717" y="132940"/>
                </a:lnTo>
                <a:lnTo>
                  <a:pt x="112635" y="167375"/>
                </a:lnTo>
                <a:lnTo>
                  <a:pt x="88896" y="198927"/>
                </a:lnTo>
                <a:lnTo>
                  <a:pt x="65484" y="227409"/>
                </a:lnTo>
                <a:lnTo>
                  <a:pt x="164455" y="227409"/>
                </a:lnTo>
                <a:lnTo>
                  <a:pt x="164455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34991" y="2506055"/>
            <a:ext cx="164306" cy="185291"/>
          </a:xfrm>
          <a:custGeom>
            <a:avLst/>
            <a:gdLst/>
            <a:ahLst/>
            <a:cxnLst/>
            <a:rect l="l" t="t" r="r" b="b"/>
            <a:pathLst>
              <a:path w="175259" h="263525">
                <a:moveTo>
                  <a:pt x="175170" y="177551"/>
                </a:moveTo>
                <a:lnTo>
                  <a:pt x="0" y="177551"/>
                </a:lnTo>
                <a:lnTo>
                  <a:pt x="0" y="161478"/>
                </a:lnTo>
                <a:lnTo>
                  <a:pt x="130968" y="0"/>
                </a:lnTo>
                <a:lnTo>
                  <a:pt x="146149" y="0"/>
                </a:lnTo>
                <a:lnTo>
                  <a:pt x="146149" y="70544"/>
                </a:lnTo>
                <a:lnTo>
                  <a:pt x="109984" y="70544"/>
                </a:lnTo>
                <a:lnTo>
                  <a:pt x="49857" y="145851"/>
                </a:lnTo>
                <a:lnTo>
                  <a:pt x="175170" y="145851"/>
                </a:lnTo>
                <a:lnTo>
                  <a:pt x="175170" y="177551"/>
                </a:lnTo>
                <a:close/>
              </a:path>
              <a:path w="175259" h="263525">
                <a:moveTo>
                  <a:pt x="146149" y="145851"/>
                </a:moveTo>
                <a:lnTo>
                  <a:pt x="109984" y="145851"/>
                </a:lnTo>
                <a:lnTo>
                  <a:pt x="109984" y="70544"/>
                </a:lnTo>
                <a:lnTo>
                  <a:pt x="146149" y="70544"/>
                </a:lnTo>
                <a:lnTo>
                  <a:pt x="146149" y="145851"/>
                </a:lnTo>
                <a:close/>
              </a:path>
              <a:path w="175259" h="263525">
                <a:moveTo>
                  <a:pt x="146149" y="263276"/>
                </a:moveTo>
                <a:lnTo>
                  <a:pt x="109984" y="263276"/>
                </a:lnTo>
                <a:lnTo>
                  <a:pt x="109984" y="177551"/>
                </a:lnTo>
                <a:lnTo>
                  <a:pt x="146149" y="177551"/>
                </a:lnTo>
                <a:lnTo>
                  <a:pt x="146149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33859" y="2959765"/>
            <a:ext cx="128588" cy="187523"/>
          </a:xfrm>
          <a:custGeom>
            <a:avLst/>
            <a:gdLst/>
            <a:ahLst/>
            <a:cxnLst/>
            <a:rect l="l" t="t" r="r" b="b"/>
            <a:pathLst>
              <a:path w="137160" h="266700">
                <a:moveTo>
                  <a:pt x="6548" y="46880"/>
                </a:moveTo>
                <a:lnTo>
                  <a:pt x="6548" y="11310"/>
                </a:lnTo>
                <a:lnTo>
                  <a:pt x="18119" y="6362"/>
                </a:lnTo>
                <a:lnTo>
                  <a:pt x="30212" y="2827"/>
                </a:lnTo>
                <a:lnTo>
                  <a:pt x="42825" y="706"/>
                </a:lnTo>
                <a:lnTo>
                  <a:pt x="55959" y="0"/>
                </a:lnTo>
                <a:lnTo>
                  <a:pt x="72944" y="1172"/>
                </a:lnTo>
                <a:lnTo>
                  <a:pt x="112514" y="18752"/>
                </a:lnTo>
                <a:lnTo>
                  <a:pt x="124478" y="34230"/>
                </a:lnTo>
                <a:lnTo>
                  <a:pt x="51494" y="34230"/>
                </a:lnTo>
                <a:lnTo>
                  <a:pt x="41095" y="35021"/>
                </a:lnTo>
                <a:lnTo>
                  <a:pt x="30137" y="37393"/>
                </a:lnTo>
                <a:lnTo>
                  <a:pt x="18622" y="41346"/>
                </a:lnTo>
                <a:lnTo>
                  <a:pt x="6548" y="46880"/>
                </a:lnTo>
                <a:close/>
              </a:path>
              <a:path w="137160" h="266700">
                <a:moveTo>
                  <a:pt x="125534" y="230088"/>
                </a:moveTo>
                <a:lnTo>
                  <a:pt x="57150" y="230088"/>
                </a:lnTo>
                <a:lnTo>
                  <a:pt x="66070" y="229390"/>
                </a:lnTo>
                <a:lnTo>
                  <a:pt x="74079" y="227297"/>
                </a:lnTo>
                <a:lnTo>
                  <a:pt x="98821" y="189309"/>
                </a:lnTo>
                <a:lnTo>
                  <a:pt x="98226" y="181821"/>
                </a:lnTo>
                <a:lnTo>
                  <a:pt x="72460" y="151302"/>
                </a:lnTo>
                <a:lnTo>
                  <a:pt x="44201" y="146595"/>
                </a:lnTo>
                <a:lnTo>
                  <a:pt x="44201" y="112365"/>
                </a:lnTo>
                <a:lnTo>
                  <a:pt x="46434" y="112365"/>
                </a:lnTo>
                <a:lnTo>
                  <a:pt x="57903" y="111742"/>
                </a:lnTo>
                <a:lnTo>
                  <a:pt x="93092" y="90003"/>
                </a:lnTo>
                <a:lnTo>
                  <a:pt x="96291" y="73074"/>
                </a:lnTo>
                <a:lnTo>
                  <a:pt x="95519" y="64851"/>
                </a:lnTo>
                <a:lnTo>
                  <a:pt x="61056" y="34909"/>
                </a:lnTo>
                <a:lnTo>
                  <a:pt x="51494" y="34230"/>
                </a:lnTo>
                <a:lnTo>
                  <a:pt x="124478" y="34230"/>
                </a:lnTo>
                <a:lnTo>
                  <a:pt x="128141" y="40964"/>
                </a:lnTo>
                <a:lnTo>
                  <a:pt x="132047" y="54666"/>
                </a:lnTo>
                <a:lnTo>
                  <a:pt x="133350" y="70098"/>
                </a:lnTo>
                <a:lnTo>
                  <a:pt x="132847" y="79539"/>
                </a:lnTo>
                <a:lnTo>
                  <a:pt x="115006" y="115862"/>
                </a:lnTo>
                <a:lnTo>
                  <a:pt x="99863" y="126503"/>
                </a:lnTo>
                <a:lnTo>
                  <a:pt x="107007" y="129647"/>
                </a:lnTo>
                <a:lnTo>
                  <a:pt x="133282" y="162371"/>
                </a:lnTo>
                <a:lnTo>
                  <a:pt x="136953" y="189309"/>
                </a:lnTo>
                <a:lnTo>
                  <a:pt x="135647" y="204275"/>
                </a:lnTo>
                <a:lnTo>
                  <a:pt x="131378" y="219112"/>
                </a:lnTo>
                <a:lnTo>
                  <a:pt x="125534" y="230088"/>
                </a:lnTo>
                <a:close/>
              </a:path>
              <a:path w="137160" h="266700">
                <a:moveTo>
                  <a:pt x="57150" y="266551"/>
                </a:moveTo>
                <a:lnTo>
                  <a:pt x="42471" y="265658"/>
                </a:lnTo>
                <a:lnTo>
                  <a:pt x="28054" y="262979"/>
                </a:lnTo>
                <a:lnTo>
                  <a:pt x="13896" y="258514"/>
                </a:lnTo>
                <a:lnTo>
                  <a:pt x="0" y="252263"/>
                </a:lnTo>
                <a:lnTo>
                  <a:pt x="0" y="211633"/>
                </a:lnTo>
                <a:lnTo>
                  <a:pt x="14566" y="219707"/>
                </a:lnTo>
                <a:lnTo>
                  <a:pt x="28947" y="225474"/>
                </a:lnTo>
                <a:lnTo>
                  <a:pt x="43141" y="228934"/>
                </a:lnTo>
                <a:lnTo>
                  <a:pt x="57150" y="230088"/>
                </a:lnTo>
                <a:lnTo>
                  <a:pt x="125534" y="230088"/>
                </a:lnTo>
                <a:lnTo>
                  <a:pt x="124262" y="232478"/>
                </a:lnTo>
                <a:lnTo>
                  <a:pt x="114300" y="244375"/>
                </a:lnTo>
                <a:lnTo>
                  <a:pt x="102244" y="254077"/>
                </a:lnTo>
                <a:lnTo>
                  <a:pt x="88701" y="261007"/>
                </a:lnTo>
                <a:lnTo>
                  <a:pt x="73669" y="265165"/>
                </a:lnTo>
                <a:lnTo>
                  <a:pt x="57150" y="266551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034969" y="3845559"/>
            <a:ext cx="138708" cy="184845"/>
          </a:xfrm>
          <a:custGeom>
            <a:avLst/>
            <a:gdLst/>
            <a:ahLst/>
            <a:cxnLst/>
            <a:rect l="l" t="t" r="r" b="b"/>
            <a:pathLst>
              <a:path w="147954" h="262889">
                <a:moveTo>
                  <a:pt x="19496" y="135135"/>
                </a:moveTo>
                <a:lnTo>
                  <a:pt x="19496" y="0"/>
                </a:lnTo>
                <a:lnTo>
                  <a:pt x="134838" y="0"/>
                </a:lnTo>
                <a:lnTo>
                  <a:pt x="134838" y="33039"/>
                </a:lnTo>
                <a:lnTo>
                  <a:pt x="53280" y="33039"/>
                </a:lnTo>
                <a:lnTo>
                  <a:pt x="53280" y="98673"/>
                </a:lnTo>
                <a:lnTo>
                  <a:pt x="65044" y="98673"/>
                </a:lnTo>
                <a:lnTo>
                  <a:pt x="79371" y="99817"/>
                </a:lnTo>
                <a:lnTo>
                  <a:pt x="95733" y="104142"/>
                </a:lnTo>
                <a:lnTo>
                  <a:pt x="110402" y="111351"/>
                </a:lnTo>
                <a:lnTo>
                  <a:pt x="123378" y="121443"/>
                </a:lnTo>
                <a:lnTo>
                  <a:pt x="132077" y="131415"/>
                </a:lnTo>
                <a:lnTo>
                  <a:pt x="49559" y="131415"/>
                </a:lnTo>
                <a:lnTo>
                  <a:pt x="39420" y="131647"/>
                </a:lnTo>
                <a:lnTo>
                  <a:pt x="31030" y="132345"/>
                </a:lnTo>
                <a:lnTo>
                  <a:pt x="24389" y="133508"/>
                </a:lnTo>
                <a:lnTo>
                  <a:pt x="19496" y="135135"/>
                </a:lnTo>
                <a:close/>
              </a:path>
              <a:path w="147954" h="262889">
                <a:moveTo>
                  <a:pt x="65044" y="98673"/>
                </a:moveTo>
                <a:lnTo>
                  <a:pt x="53280" y="98673"/>
                </a:lnTo>
                <a:lnTo>
                  <a:pt x="55959" y="98474"/>
                </a:lnTo>
                <a:lnTo>
                  <a:pt x="58638" y="98375"/>
                </a:lnTo>
                <a:lnTo>
                  <a:pt x="61317" y="98375"/>
                </a:lnTo>
                <a:lnTo>
                  <a:pt x="65044" y="98673"/>
                </a:lnTo>
                <a:close/>
              </a:path>
              <a:path w="147954" h="262889">
                <a:moveTo>
                  <a:pt x="134284" y="227111"/>
                </a:moveTo>
                <a:lnTo>
                  <a:pt x="54768" y="227111"/>
                </a:lnTo>
                <a:lnTo>
                  <a:pt x="66051" y="226255"/>
                </a:lnTo>
                <a:lnTo>
                  <a:pt x="76386" y="223688"/>
                </a:lnTo>
                <a:lnTo>
                  <a:pt x="106151" y="198164"/>
                </a:lnTo>
                <a:lnTo>
                  <a:pt x="110132" y="179784"/>
                </a:lnTo>
                <a:lnTo>
                  <a:pt x="109044" y="169933"/>
                </a:lnTo>
                <a:lnTo>
                  <a:pt x="83548" y="139284"/>
                </a:lnTo>
                <a:lnTo>
                  <a:pt x="49559" y="131415"/>
                </a:lnTo>
                <a:lnTo>
                  <a:pt x="132077" y="131415"/>
                </a:lnTo>
                <a:lnTo>
                  <a:pt x="134056" y="133684"/>
                </a:lnTo>
                <a:lnTo>
                  <a:pt x="141684" y="147488"/>
                </a:lnTo>
                <a:lnTo>
                  <a:pt x="146260" y="162855"/>
                </a:lnTo>
                <a:lnTo>
                  <a:pt x="147786" y="179784"/>
                </a:lnTo>
                <a:lnTo>
                  <a:pt x="146279" y="197308"/>
                </a:lnTo>
                <a:lnTo>
                  <a:pt x="141758" y="213121"/>
                </a:lnTo>
                <a:lnTo>
                  <a:pt x="134284" y="227111"/>
                </a:lnTo>
                <a:close/>
              </a:path>
              <a:path w="147954" h="262889">
                <a:moveTo>
                  <a:pt x="61317" y="262532"/>
                </a:moveTo>
                <a:lnTo>
                  <a:pt x="45653" y="261574"/>
                </a:lnTo>
                <a:lnTo>
                  <a:pt x="30212" y="258700"/>
                </a:lnTo>
                <a:lnTo>
                  <a:pt x="14994" y="253910"/>
                </a:lnTo>
                <a:lnTo>
                  <a:pt x="0" y="247203"/>
                </a:lnTo>
                <a:lnTo>
                  <a:pt x="0" y="208805"/>
                </a:lnTo>
                <a:lnTo>
                  <a:pt x="13915" y="216814"/>
                </a:lnTo>
                <a:lnTo>
                  <a:pt x="27682" y="222535"/>
                </a:lnTo>
                <a:lnTo>
                  <a:pt x="41299" y="225967"/>
                </a:lnTo>
                <a:lnTo>
                  <a:pt x="54768" y="227111"/>
                </a:lnTo>
                <a:lnTo>
                  <a:pt x="134284" y="227111"/>
                </a:lnTo>
                <a:lnTo>
                  <a:pt x="123676" y="239613"/>
                </a:lnTo>
                <a:lnTo>
                  <a:pt x="110793" y="249640"/>
                </a:lnTo>
                <a:lnTo>
                  <a:pt x="96105" y="256802"/>
                </a:lnTo>
                <a:lnTo>
                  <a:pt x="79613" y="261100"/>
                </a:lnTo>
                <a:lnTo>
                  <a:pt x="61317" y="262532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3638" y="1349796"/>
            <a:ext cx="2391370" cy="246906"/>
          </a:xfrm>
          <a:custGeom>
            <a:avLst/>
            <a:gdLst/>
            <a:ahLst/>
            <a:cxnLst/>
            <a:rect l="l" t="t" r="r" b="b"/>
            <a:pathLst>
              <a:path w="2550795" h="351155">
                <a:moveTo>
                  <a:pt x="192364" y="218926"/>
                </a:moveTo>
                <a:lnTo>
                  <a:pt x="94059" y="218926"/>
                </a:lnTo>
                <a:lnTo>
                  <a:pt x="110728" y="217428"/>
                </a:lnTo>
                <a:lnTo>
                  <a:pt x="122634" y="212935"/>
                </a:lnTo>
                <a:lnTo>
                  <a:pt x="129778" y="205447"/>
                </a:lnTo>
                <a:lnTo>
                  <a:pt x="132159" y="194964"/>
                </a:lnTo>
                <a:lnTo>
                  <a:pt x="132159" y="189507"/>
                </a:lnTo>
                <a:lnTo>
                  <a:pt x="101044" y="166938"/>
                </a:lnTo>
                <a:lnTo>
                  <a:pt x="74041" y="156809"/>
                </a:lnTo>
                <a:lnTo>
                  <a:pt x="61763" y="151879"/>
                </a:lnTo>
                <a:lnTo>
                  <a:pt x="25858" y="131750"/>
                </a:lnTo>
                <a:lnTo>
                  <a:pt x="3088" y="98152"/>
                </a:lnTo>
                <a:lnTo>
                  <a:pt x="0" y="74562"/>
                </a:lnTo>
                <a:lnTo>
                  <a:pt x="1683" y="58628"/>
                </a:lnTo>
                <a:lnTo>
                  <a:pt x="26937" y="20538"/>
                </a:lnTo>
                <a:lnTo>
                  <a:pt x="77641" y="1283"/>
                </a:lnTo>
                <a:lnTo>
                  <a:pt x="99119" y="0"/>
                </a:lnTo>
                <a:lnTo>
                  <a:pt x="120243" y="1255"/>
                </a:lnTo>
                <a:lnTo>
                  <a:pt x="141944" y="5022"/>
                </a:lnTo>
                <a:lnTo>
                  <a:pt x="164222" y="11301"/>
                </a:lnTo>
                <a:lnTo>
                  <a:pt x="187076" y="20091"/>
                </a:lnTo>
                <a:lnTo>
                  <a:pt x="187076" y="47625"/>
                </a:lnTo>
                <a:lnTo>
                  <a:pt x="104626" y="47625"/>
                </a:lnTo>
                <a:lnTo>
                  <a:pt x="96356" y="47997"/>
                </a:lnTo>
                <a:lnTo>
                  <a:pt x="66526" y="62607"/>
                </a:lnTo>
                <a:lnTo>
                  <a:pt x="66526" y="74017"/>
                </a:lnTo>
                <a:lnTo>
                  <a:pt x="123992" y="105658"/>
                </a:lnTo>
                <a:lnTo>
                  <a:pt x="136252" y="110690"/>
                </a:lnTo>
                <a:lnTo>
                  <a:pt x="172491" y="131191"/>
                </a:lnTo>
                <a:lnTo>
                  <a:pt x="195671" y="164566"/>
                </a:lnTo>
                <a:lnTo>
                  <a:pt x="198834" y="187672"/>
                </a:lnTo>
                <a:lnTo>
                  <a:pt x="197113" y="204834"/>
                </a:lnTo>
                <a:lnTo>
                  <a:pt x="192364" y="218926"/>
                </a:lnTo>
                <a:close/>
              </a:path>
              <a:path w="2550795" h="351155">
                <a:moveTo>
                  <a:pt x="187076" y="70842"/>
                </a:moveTo>
                <a:lnTo>
                  <a:pt x="162557" y="60684"/>
                </a:lnTo>
                <a:lnTo>
                  <a:pt x="140642" y="53429"/>
                </a:lnTo>
                <a:lnTo>
                  <a:pt x="121332" y="49076"/>
                </a:lnTo>
                <a:lnTo>
                  <a:pt x="104626" y="47625"/>
                </a:lnTo>
                <a:lnTo>
                  <a:pt x="187076" y="47625"/>
                </a:lnTo>
                <a:lnTo>
                  <a:pt x="187076" y="70842"/>
                </a:lnTo>
                <a:close/>
              </a:path>
              <a:path w="2550795" h="351155">
                <a:moveTo>
                  <a:pt x="99119" y="266700"/>
                </a:moveTo>
                <a:lnTo>
                  <a:pt x="75121" y="265128"/>
                </a:lnTo>
                <a:lnTo>
                  <a:pt x="51494" y="260412"/>
                </a:lnTo>
                <a:lnTo>
                  <a:pt x="28240" y="252552"/>
                </a:lnTo>
                <a:lnTo>
                  <a:pt x="5357" y="241548"/>
                </a:lnTo>
                <a:lnTo>
                  <a:pt x="5357" y="185439"/>
                </a:lnTo>
                <a:lnTo>
                  <a:pt x="18008" y="193625"/>
                </a:lnTo>
                <a:lnTo>
                  <a:pt x="29914" y="200620"/>
                </a:lnTo>
                <a:lnTo>
                  <a:pt x="72181" y="216954"/>
                </a:lnTo>
                <a:lnTo>
                  <a:pt x="94059" y="218926"/>
                </a:lnTo>
                <a:lnTo>
                  <a:pt x="192364" y="218926"/>
                </a:lnTo>
                <a:lnTo>
                  <a:pt x="191951" y="220154"/>
                </a:lnTo>
                <a:lnTo>
                  <a:pt x="156520" y="254644"/>
                </a:lnTo>
                <a:lnTo>
                  <a:pt x="120429" y="265360"/>
                </a:lnTo>
                <a:lnTo>
                  <a:pt x="99119" y="266700"/>
                </a:lnTo>
                <a:close/>
              </a:path>
              <a:path w="2550795" h="351155">
                <a:moveTo>
                  <a:pt x="311385" y="266700"/>
                </a:moveTo>
                <a:lnTo>
                  <a:pt x="261714" y="252217"/>
                </a:lnTo>
                <a:lnTo>
                  <a:pt x="231130" y="211187"/>
                </a:lnTo>
                <a:lnTo>
                  <a:pt x="225214" y="173384"/>
                </a:lnTo>
                <a:lnTo>
                  <a:pt x="226674" y="155116"/>
                </a:lnTo>
                <a:lnTo>
                  <a:pt x="248580" y="109686"/>
                </a:lnTo>
                <a:lnTo>
                  <a:pt x="290075" y="85687"/>
                </a:lnTo>
                <a:lnTo>
                  <a:pt x="306771" y="84087"/>
                </a:lnTo>
                <a:lnTo>
                  <a:pt x="320380" y="85259"/>
                </a:lnTo>
                <a:lnTo>
                  <a:pt x="333226" y="88775"/>
                </a:lnTo>
                <a:lnTo>
                  <a:pt x="345309" y="94636"/>
                </a:lnTo>
                <a:lnTo>
                  <a:pt x="356629" y="102840"/>
                </a:lnTo>
                <a:lnTo>
                  <a:pt x="411844" y="102840"/>
                </a:lnTo>
                <a:lnTo>
                  <a:pt x="411844" y="123378"/>
                </a:lnTo>
                <a:lnTo>
                  <a:pt x="322398" y="123378"/>
                </a:lnTo>
                <a:lnTo>
                  <a:pt x="313125" y="124243"/>
                </a:lnTo>
                <a:lnTo>
                  <a:pt x="283852" y="153925"/>
                </a:lnTo>
                <a:lnTo>
                  <a:pt x="281173" y="176361"/>
                </a:lnTo>
                <a:lnTo>
                  <a:pt x="281899" y="188072"/>
                </a:lnTo>
                <a:lnTo>
                  <a:pt x="306623" y="226218"/>
                </a:lnTo>
                <a:lnTo>
                  <a:pt x="324631" y="229790"/>
                </a:lnTo>
                <a:lnTo>
                  <a:pt x="411844" y="229790"/>
                </a:lnTo>
                <a:lnTo>
                  <a:pt x="411844" y="254496"/>
                </a:lnTo>
                <a:lnTo>
                  <a:pt x="356629" y="254496"/>
                </a:lnTo>
                <a:lnTo>
                  <a:pt x="346099" y="259835"/>
                </a:lnTo>
                <a:lnTo>
                  <a:pt x="335049" y="263649"/>
                </a:lnTo>
                <a:lnTo>
                  <a:pt x="323477" y="265937"/>
                </a:lnTo>
                <a:lnTo>
                  <a:pt x="311385" y="266700"/>
                </a:lnTo>
                <a:close/>
              </a:path>
              <a:path w="2550795" h="351155">
                <a:moveTo>
                  <a:pt x="411844" y="102840"/>
                </a:moveTo>
                <a:lnTo>
                  <a:pt x="356629" y="102840"/>
                </a:lnTo>
                <a:lnTo>
                  <a:pt x="356629" y="87659"/>
                </a:lnTo>
                <a:lnTo>
                  <a:pt x="411844" y="87659"/>
                </a:lnTo>
                <a:lnTo>
                  <a:pt x="411844" y="102840"/>
                </a:lnTo>
                <a:close/>
              </a:path>
              <a:path w="2550795" h="351155">
                <a:moveTo>
                  <a:pt x="411844" y="229790"/>
                </a:moveTo>
                <a:lnTo>
                  <a:pt x="324631" y="229790"/>
                </a:lnTo>
                <a:lnTo>
                  <a:pt x="332826" y="229065"/>
                </a:lnTo>
                <a:lnTo>
                  <a:pt x="340890" y="226888"/>
                </a:lnTo>
                <a:lnTo>
                  <a:pt x="348825" y="223260"/>
                </a:lnTo>
                <a:lnTo>
                  <a:pt x="356629" y="218182"/>
                </a:lnTo>
                <a:lnTo>
                  <a:pt x="356629" y="137517"/>
                </a:lnTo>
                <a:lnTo>
                  <a:pt x="348071" y="131331"/>
                </a:lnTo>
                <a:lnTo>
                  <a:pt x="339514" y="126913"/>
                </a:lnTo>
                <a:lnTo>
                  <a:pt x="330956" y="124262"/>
                </a:lnTo>
                <a:lnTo>
                  <a:pt x="322398" y="123378"/>
                </a:lnTo>
                <a:lnTo>
                  <a:pt x="411844" y="123378"/>
                </a:lnTo>
                <a:lnTo>
                  <a:pt x="411844" y="229790"/>
                </a:lnTo>
                <a:close/>
              </a:path>
              <a:path w="2550795" h="351155">
                <a:moveTo>
                  <a:pt x="411844" y="350936"/>
                </a:moveTo>
                <a:lnTo>
                  <a:pt x="356629" y="350936"/>
                </a:lnTo>
                <a:lnTo>
                  <a:pt x="356629" y="254496"/>
                </a:lnTo>
                <a:lnTo>
                  <a:pt x="411844" y="254496"/>
                </a:lnTo>
                <a:lnTo>
                  <a:pt x="411844" y="350936"/>
                </a:lnTo>
                <a:close/>
              </a:path>
              <a:path w="2550795" h="351155">
                <a:moveTo>
                  <a:pt x="521158" y="266700"/>
                </a:moveTo>
                <a:lnTo>
                  <a:pt x="484323" y="256737"/>
                </a:lnTo>
                <a:lnTo>
                  <a:pt x="457981" y="214805"/>
                </a:lnTo>
                <a:lnTo>
                  <a:pt x="456865" y="200025"/>
                </a:lnTo>
                <a:lnTo>
                  <a:pt x="456865" y="87659"/>
                </a:lnTo>
                <a:lnTo>
                  <a:pt x="512080" y="87659"/>
                </a:lnTo>
                <a:lnTo>
                  <a:pt x="512080" y="196304"/>
                </a:lnTo>
                <a:lnTo>
                  <a:pt x="513810" y="210954"/>
                </a:lnTo>
                <a:lnTo>
                  <a:pt x="519000" y="221419"/>
                </a:lnTo>
                <a:lnTo>
                  <a:pt x="527651" y="227697"/>
                </a:lnTo>
                <a:lnTo>
                  <a:pt x="539762" y="229790"/>
                </a:lnTo>
                <a:lnTo>
                  <a:pt x="633226" y="229790"/>
                </a:lnTo>
                <a:lnTo>
                  <a:pt x="633226" y="238125"/>
                </a:lnTo>
                <a:lnTo>
                  <a:pt x="578011" y="238125"/>
                </a:lnTo>
                <a:lnTo>
                  <a:pt x="565305" y="250626"/>
                </a:lnTo>
                <a:lnTo>
                  <a:pt x="551594" y="259556"/>
                </a:lnTo>
                <a:lnTo>
                  <a:pt x="536878" y="264914"/>
                </a:lnTo>
                <a:lnTo>
                  <a:pt x="521158" y="266700"/>
                </a:lnTo>
                <a:close/>
              </a:path>
              <a:path w="2550795" h="351155">
                <a:moveTo>
                  <a:pt x="633226" y="229790"/>
                </a:moveTo>
                <a:lnTo>
                  <a:pt x="539762" y="229790"/>
                </a:lnTo>
                <a:lnTo>
                  <a:pt x="547287" y="229027"/>
                </a:lnTo>
                <a:lnTo>
                  <a:pt x="554235" y="226739"/>
                </a:lnTo>
                <a:lnTo>
                  <a:pt x="560607" y="222925"/>
                </a:lnTo>
                <a:lnTo>
                  <a:pt x="566402" y="217586"/>
                </a:lnTo>
                <a:lnTo>
                  <a:pt x="573844" y="209450"/>
                </a:lnTo>
                <a:lnTo>
                  <a:pt x="577564" y="203448"/>
                </a:lnTo>
                <a:lnTo>
                  <a:pt x="577564" y="87659"/>
                </a:lnTo>
                <a:lnTo>
                  <a:pt x="633226" y="87659"/>
                </a:lnTo>
                <a:lnTo>
                  <a:pt x="633226" y="229790"/>
                </a:lnTo>
                <a:close/>
              </a:path>
              <a:path w="2550795" h="351155">
                <a:moveTo>
                  <a:pt x="633226" y="263276"/>
                </a:moveTo>
                <a:lnTo>
                  <a:pt x="578011" y="263276"/>
                </a:lnTo>
                <a:lnTo>
                  <a:pt x="578011" y="238125"/>
                </a:lnTo>
                <a:lnTo>
                  <a:pt x="633226" y="238125"/>
                </a:lnTo>
                <a:lnTo>
                  <a:pt x="633226" y="263276"/>
                </a:lnTo>
                <a:close/>
              </a:path>
              <a:path w="2550795" h="351155">
                <a:moveTo>
                  <a:pt x="677800" y="150465"/>
                </a:moveTo>
                <a:lnTo>
                  <a:pt x="677800" y="105519"/>
                </a:lnTo>
                <a:lnTo>
                  <a:pt x="695566" y="96142"/>
                </a:lnTo>
                <a:lnTo>
                  <a:pt x="714188" y="89445"/>
                </a:lnTo>
                <a:lnTo>
                  <a:pt x="733666" y="85427"/>
                </a:lnTo>
                <a:lnTo>
                  <a:pt x="754000" y="84087"/>
                </a:lnTo>
                <a:lnTo>
                  <a:pt x="786556" y="87427"/>
                </a:lnTo>
                <a:lnTo>
                  <a:pt x="809811" y="97445"/>
                </a:lnTo>
                <a:lnTo>
                  <a:pt x="823763" y="114141"/>
                </a:lnTo>
                <a:lnTo>
                  <a:pt x="825157" y="121146"/>
                </a:lnTo>
                <a:lnTo>
                  <a:pt x="742540" y="121146"/>
                </a:lnTo>
                <a:lnTo>
                  <a:pt x="725323" y="122978"/>
                </a:lnTo>
                <a:lnTo>
                  <a:pt x="708793" y="128475"/>
                </a:lnTo>
                <a:lnTo>
                  <a:pt x="692953" y="137638"/>
                </a:lnTo>
                <a:lnTo>
                  <a:pt x="677800" y="150465"/>
                </a:lnTo>
                <a:close/>
              </a:path>
              <a:path w="2550795" h="351155">
                <a:moveTo>
                  <a:pt x="717835" y="266700"/>
                </a:moveTo>
                <a:lnTo>
                  <a:pt x="676758" y="247017"/>
                </a:lnTo>
                <a:lnTo>
                  <a:pt x="668722" y="223688"/>
                </a:lnTo>
                <a:lnTo>
                  <a:pt x="669642" y="212787"/>
                </a:lnTo>
                <a:lnTo>
                  <a:pt x="694636" y="179207"/>
                </a:lnTo>
                <a:lnTo>
                  <a:pt x="739433" y="161050"/>
                </a:lnTo>
                <a:lnTo>
                  <a:pt x="773050" y="150465"/>
                </a:lnTo>
                <a:lnTo>
                  <a:pt x="771869" y="137638"/>
                </a:lnTo>
                <a:lnTo>
                  <a:pt x="766390" y="128475"/>
                </a:lnTo>
                <a:lnTo>
                  <a:pt x="756614" y="122978"/>
                </a:lnTo>
                <a:lnTo>
                  <a:pt x="742540" y="121146"/>
                </a:lnTo>
                <a:lnTo>
                  <a:pt x="825157" y="121146"/>
                </a:lnTo>
                <a:lnTo>
                  <a:pt x="828414" y="137517"/>
                </a:lnTo>
                <a:lnTo>
                  <a:pt x="828414" y="178296"/>
                </a:lnTo>
                <a:lnTo>
                  <a:pt x="773050" y="178296"/>
                </a:lnTo>
                <a:lnTo>
                  <a:pt x="760288" y="183012"/>
                </a:lnTo>
                <a:lnTo>
                  <a:pt x="724681" y="207267"/>
                </a:lnTo>
                <a:lnTo>
                  <a:pt x="724681" y="220364"/>
                </a:lnTo>
                <a:lnTo>
                  <a:pt x="726417" y="224780"/>
                </a:lnTo>
                <a:lnTo>
                  <a:pt x="729890" y="228451"/>
                </a:lnTo>
                <a:lnTo>
                  <a:pt x="733363" y="232023"/>
                </a:lnTo>
                <a:lnTo>
                  <a:pt x="737579" y="233808"/>
                </a:lnTo>
                <a:lnTo>
                  <a:pt x="858329" y="233808"/>
                </a:lnTo>
                <a:lnTo>
                  <a:pt x="858329" y="246905"/>
                </a:lnTo>
                <a:lnTo>
                  <a:pt x="775729" y="246905"/>
                </a:lnTo>
                <a:lnTo>
                  <a:pt x="761283" y="255565"/>
                </a:lnTo>
                <a:lnTo>
                  <a:pt x="746819" y="261751"/>
                </a:lnTo>
                <a:lnTo>
                  <a:pt x="732336" y="265462"/>
                </a:lnTo>
                <a:lnTo>
                  <a:pt x="717835" y="266700"/>
                </a:lnTo>
                <a:close/>
              </a:path>
              <a:path w="2550795" h="351155">
                <a:moveTo>
                  <a:pt x="858329" y="233808"/>
                </a:moveTo>
                <a:lnTo>
                  <a:pt x="742540" y="233808"/>
                </a:lnTo>
                <a:lnTo>
                  <a:pt x="750307" y="232990"/>
                </a:lnTo>
                <a:lnTo>
                  <a:pt x="757981" y="230534"/>
                </a:lnTo>
                <a:lnTo>
                  <a:pt x="765562" y="226442"/>
                </a:lnTo>
                <a:lnTo>
                  <a:pt x="773050" y="220712"/>
                </a:lnTo>
                <a:lnTo>
                  <a:pt x="773050" y="178296"/>
                </a:lnTo>
                <a:lnTo>
                  <a:pt x="828414" y="178296"/>
                </a:lnTo>
                <a:lnTo>
                  <a:pt x="828414" y="225673"/>
                </a:lnTo>
                <a:lnTo>
                  <a:pt x="831440" y="229790"/>
                </a:lnTo>
                <a:lnTo>
                  <a:pt x="858329" y="229790"/>
                </a:lnTo>
                <a:lnTo>
                  <a:pt x="858329" y="233808"/>
                </a:lnTo>
                <a:close/>
              </a:path>
              <a:path w="2550795" h="351155">
                <a:moveTo>
                  <a:pt x="858329" y="229790"/>
                </a:moveTo>
                <a:lnTo>
                  <a:pt x="842057" y="229790"/>
                </a:lnTo>
                <a:lnTo>
                  <a:pt x="849002" y="226516"/>
                </a:lnTo>
                <a:lnTo>
                  <a:pt x="858329" y="219967"/>
                </a:lnTo>
                <a:lnTo>
                  <a:pt x="858329" y="229790"/>
                </a:lnTo>
                <a:close/>
              </a:path>
              <a:path w="2550795" h="351155">
                <a:moveTo>
                  <a:pt x="806536" y="266700"/>
                </a:moveTo>
                <a:lnTo>
                  <a:pt x="794844" y="265462"/>
                </a:lnTo>
                <a:lnTo>
                  <a:pt x="785812" y="261751"/>
                </a:lnTo>
                <a:lnTo>
                  <a:pt x="779440" y="255565"/>
                </a:lnTo>
                <a:lnTo>
                  <a:pt x="775729" y="246905"/>
                </a:lnTo>
                <a:lnTo>
                  <a:pt x="858329" y="246905"/>
                </a:lnTo>
                <a:lnTo>
                  <a:pt x="858329" y="250626"/>
                </a:lnTo>
                <a:lnTo>
                  <a:pt x="844767" y="257658"/>
                </a:lnTo>
                <a:lnTo>
                  <a:pt x="831614" y="262681"/>
                </a:lnTo>
                <a:lnTo>
                  <a:pt x="818870" y="265695"/>
                </a:lnTo>
                <a:lnTo>
                  <a:pt x="806536" y="266700"/>
                </a:lnTo>
                <a:close/>
              </a:path>
              <a:path w="2550795" h="351155">
                <a:moveTo>
                  <a:pt x="973525" y="137814"/>
                </a:moveTo>
                <a:lnTo>
                  <a:pt x="938659" y="137814"/>
                </a:lnTo>
                <a:lnTo>
                  <a:pt x="951141" y="114309"/>
                </a:lnTo>
                <a:lnTo>
                  <a:pt x="964629" y="97519"/>
                </a:lnTo>
                <a:lnTo>
                  <a:pt x="979121" y="87445"/>
                </a:lnTo>
                <a:lnTo>
                  <a:pt x="994618" y="84087"/>
                </a:lnTo>
                <a:lnTo>
                  <a:pt x="1002664" y="85092"/>
                </a:lnTo>
                <a:lnTo>
                  <a:pt x="1011473" y="88106"/>
                </a:lnTo>
                <a:lnTo>
                  <a:pt x="1021044" y="93129"/>
                </a:lnTo>
                <a:lnTo>
                  <a:pt x="1031378" y="100161"/>
                </a:lnTo>
                <a:lnTo>
                  <a:pt x="1020115" y="136028"/>
                </a:lnTo>
                <a:lnTo>
                  <a:pt x="983307" y="136028"/>
                </a:lnTo>
                <a:lnTo>
                  <a:pt x="974089" y="137517"/>
                </a:lnTo>
                <a:lnTo>
                  <a:pt x="973525" y="137814"/>
                </a:lnTo>
                <a:close/>
              </a:path>
              <a:path w="2550795" h="351155">
                <a:moveTo>
                  <a:pt x="937914" y="263276"/>
                </a:moveTo>
                <a:lnTo>
                  <a:pt x="882699" y="263276"/>
                </a:lnTo>
                <a:lnTo>
                  <a:pt x="882699" y="87659"/>
                </a:lnTo>
                <a:lnTo>
                  <a:pt x="937914" y="87659"/>
                </a:lnTo>
                <a:lnTo>
                  <a:pt x="937914" y="137814"/>
                </a:lnTo>
                <a:lnTo>
                  <a:pt x="973525" y="137814"/>
                </a:lnTo>
                <a:lnTo>
                  <a:pt x="945281" y="170436"/>
                </a:lnTo>
                <a:lnTo>
                  <a:pt x="937914" y="187374"/>
                </a:lnTo>
                <a:lnTo>
                  <a:pt x="937914" y="263276"/>
                </a:lnTo>
                <a:close/>
              </a:path>
              <a:path w="2550795" h="351155">
                <a:moveTo>
                  <a:pt x="1016049" y="148976"/>
                </a:moveTo>
                <a:lnTo>
                  <a:pt x="1006357" y="143312"/>
                </a:lnTo>
                <a:lnTo>
                  <a:pt x="997669" y="139265"/>
                </a:lnTo>
                <a:lnTo>
                  <a:pt x="989986" y="136838"/>
                </a:lnTo>
                <a:lnTo>
                  <a:pt x="983307" y="136028"/>
                </a:lnTo>
                <a:lnTo>
                  <a:pt x="1020115" y="136028"/>
                </a:lnTo>
                <a:lnTo>
                  <a:pt x="1016049" y="148976"/>
                </a:lnTo>
                <a:close/>
              </a:path>
              <a:path w="2550795" h="351155">
                <a:moveTo>
                  <a:pt x="1145009" y="266700"/>
                </a:moveTo>
                <a:lnTo>
                  <a:pt x="1103337" y="260486"/>
                </a:lnTo>
                <a:lnTo>
                  <a:pt x="1058781" y="228413"/>
                </a:lnTo>
                <a:lnTo>
                  <a:pt x="1043210" y="176063"/>
                </a:lnTo>
                <a:lnTo>
                  <a:pt x="1044838" y="156864"/>
                </a:lnTo>
                <a:lnTo>
                  <a:pt x="1069255" y="109983"/>
                </a:lnTo>
                <a:lnTo>
                  <a:pt x="1116359" y="85706"/>
                </a:lnTo>
                <a:lnTo>
                  <a:pt x="1135633" y="84087"/>
                </a:lnTo>
                <a:lnTo>
                  <a:pt x="1155027" y="85790"/>
                </a:lnTo>
                <a:lnTo>
                  <a:pt x="1172579" y="90896"/>
                </a:lnTo>
                <a:lnTo>
                  <a:pt x="1188290" y="99407"/>
                </a:lnTo>
                <a:lnTo>
                  <a:pt x="1202159" y="111323"/>
                </a:lnTo>
                <a:lnTo>
                  <a:pt x="1206476" y="116978"/>
                </a:lnTo>
                <a:lnTo>
                  <a:pt x="1139651" y="116978"/>
                </a:lnTo>
                <a:lnTo>
                  <a:pt x="1124480" y="119378"/>
                </a:lnTo>
                <a:lnTo>
                  <a:pt x="1113048" y="126578"/>
                </a:lnTo>
                <a:lnTo>
                  <a:pt x="1105355" y="138577"/>
                </a:lnTo>
                <a:lnTo>
                  <a:pt x="1101402" y="155376"/>
                </a:lnTo>
                <a:lnTo>
                  <a:pt x="1223954" y="155376"/>
                </a:lnTo>
                <a:lnTo>
                  <a:pt x="1225571" y="162641"/>
                </a:lnTo>
                <a:lnTo>
                  <a:pt x="1226418" y="184398"/>
                </a:lnTo>
                <a:lnTo>
                  <a:pt x="1100360" y="184398"/>
                </a:lnTo>
                <a:lnTo>
                  <a:pt x="1102025" y="195615"/>
                </a:lnTo>
                <a:lnTo>
                  <a:pt x="1125494" y="226609"/>
                </a:lnTo>
                <a:lnTo>
                  <a:pt x="1158254" y="233808"/>
                </a:lnTo>
                <a:lnTo>
                  <a:pt x="1223292" y="233808"/>
                </a:lnTo>
                <a:lnTo>
                  <a:pt x="1223292" y="243482"/>
                </a:lnTo>
                <a:lnTo>
                  <a:pt x="1206568" y="253640"/>
                </a:lnTo>
                <a:lnTo>
                  <a:pt x="1187946" y="260895"/>
                </a:lnTo>
                <a:lnTo>
                  <a:pt x="1167426" y="265248"/>
                </a:lnTo>
                <a:lnTo>
                  <a:pt x="1145009" y="266700"/>
                </a:lnTo>
                <a:close/>
              </a:path>
              <a:path w="2550795" h="351155">
                <a:moveTo>
                  <a:pt x="1223954" y="155376"/>
                </a:moveTo>
                <a:lnTo>
                  <a:pt x="1177751" y="155376"/>
                </a:lnTo>
                <a:lnTo>
                  <a:pt x="1173695" y="138577"/>
                </a:lnTo>
                <a:lnTo>
                  <a:pt x="1165993" y="126578"/>
                </a:lnTo>
                <a:lnTo>
                  <a:pt x="1154645" y="119378"/>
                </a:lnTo>
                <a:lnTo>
                  <a:pt x="1139651" y="116978"/>
                </a:lnTo>
                <a:lnTo>
                  <a:pt x="1206476" y="116978"/>
                </a:lnTo>
                <a:lnTo>
                  <a:pt x="1213442" y="126103"/>
                </a:lnTo>
                <a:lnTo>
                  <a:pt x="1221246" y="143209"/>
                </a:lnTo>
                <a:lnTo>
                  <a:pt x="1223954" y="155376"/>
                </a:lnTo>
                <a:close/>
              </a:path>
              <a:path w="2550795" h="351155">
                <a:moveTo>
                  <a:pt x="1223292" y="233808"/>
                </a:moveTo>
                <a:lnTo>
                  <a:pt x="1158254" y="233808"/>
                </a:lnTo>
                <a:lnTo>
                  <a:pt x="1173928" y="232246"/>
                </a:lnTo>
                <a:lnTo>
                  <a:pt x="1189992" y="227558"/>
                </a:lnTo>
                <a:lnTo>
                  <a:pt x="1206447" y="219744"/>
                </a:lnTo>
                <a:lnTo>
                  <a:pt x="1223292" y="208805"/>
                </a:lnTo>
                <a:lnTo>
                  <a:pt x="1223292" y="233808"/>
                </a:lnTo>
                <a:close/>
              </a:path>
              <a:path w="2550795" h="351155">
                <a:moveTo>
                  <a:pt x="1438870" y="95250"/>
                </a:moveTo>
                <a:lnTo>
                  <a:pt x="1383655" y="95250"/>
                </a:lnTo>
                <a:lnTo>
                  <a:pt x="1383655" y="3423"/>
                </a:lnTo>
                <a:lnTo>
                  <a:pt x="1438870" y="3423"/>
                </a:lnTo>
                <a:lnTo>
                  <a:pt x="1438870" y="95250"/>
                </a:lnTo>
                <a:close/>
              </a:path>
              <a:path w="2550795" h="351155">
                <a:moveTo>
                  <a:pt x="1334988" y="266700"/>
                </a:moveTo>
                <a:lnTo>
                  <a:pt x="1288693" y="252049"/>
                </a:lnTo>
                <a:lnTo>
                  <a:pt x="1258565" y="211224"/>
                </a:lnTo>
                <a:lnTo>
                  <a:pt x="1252686" y="175319"/>
                </a:lnTo>
                <a:lnTo>
                  <a:pt x="1254174" y="156148"/>
                </a:lnTo>
                <a:lnTo>
                  <a:pt x="1276498" y="109686"/>
                </a:lnTo>
                <a:lnTo>
                  <a:pt x="1320058" y="85687"/>
                </a:lnTo>
                <a:lnTo>
                  <a:pt x="1337964" y="84087"/>
                </a:lnTo>
                <a:lnTo>
                  <a:pt x="1349526" y="84785"/>
                </a:lnTo>
                <a:lnTo>
                  <a:pt x="1360996" y="86878"/>
                </a:lnTo>
                <a:lnTo>
                  <a:pt x="1372372" y="90366"/>
                </a:lnTo>
                <a:lnTo>
                  <a:pt x="1383655" y="95250"/>
                </a:lnTo>
                <a:lnTo>
                  <a:pt x="1438870" y="95250"/>
                </a:lnTo>
                <a:lnTo>
                  <a:pt x="1438870" y="121146"/>
                </a:lnTo>
                <a:lnTo>
                  <a:pt x="1352847" y="121146"/>
                </a:lnTo>
                <a:lnTo>
                  <a:pt x="1342997" y="122057"/>
                </a:lnTo>
                <a:lnTo>
                  <a:pt x="1311547" y="153106"/>
                </a:lnTo>
                <a:lnTo>
                  <a:pt x="1308645" y="176361"/>
                </a:lnTo>
                <a:lnTo>
                  <a:pt x="1309361" y="187886"/>
                </a:lnTo>
                <a:lnTo>
                  <a:pt x="1333611" y="226144"/>
                </a:lnTo>
                <a:lnTo>
                  <a:pt x="1350912" y="229790"/>
                </a:lnTo>
                <a:lnTo>
                  <a:pt x="1438870" y="229790"/>
                </a:lnTo>
                <a:lnTo>
                  <a:pt x="1438870" y="249138"/>
                </a:lnTo>
                <a:lnTo>
                  <a:pt x="1383655" y="249138"/>
                </a:lnTo>
                <a:lnTo>
                  <a:pt x="1372688" y="256821"/>
                </a:lnTo>
                <a:lnTo>
                  <a:pt x="1360921" y="262309"/>
                </a:lnTo>
                <a:lnTo>
                  <a:pt x="1348354" y="265602"/>
                </a:lnTo>
                <a:lnTo>
                  <a:pt x="1334988" y="266700"/>
                </a:lnTo>
                <a:close/>
              </a:path>
              <a:path w="2550795" h="351155">
                <a:moveTo>
                  <a:pt x="1438870" y="229790"/>
                </a:moveTo>
                <a:lnTo>
                  <a:pt x="1350912" y="229790"/>
                </a:lnTo>
                <a:lnTo>
                  <a:pt x="1359321" y="228879"/>
                </a:lnTo>
                <a:lnTo>
                  <a:pt x="1367581" y="226144"/>
                </a:lnTo>
                <a:lnTo>
                  <a:pt x="1375692" y="221586"/>
                </a:lnTo>
                <a:lnTo>
                  <a:pt x="1383655" y="215205"/>
                </a:lnTo>
                <a:lnTo>
                  <a:pt x="1383655" y="131415"/>
                </a:lnTo>
                <a:lnTo>
                  <a:pt x="1376092" y="126922"/>
                </a:lnTo>
                <a:lnTo>
                  <a:pt x="1368437" y="123713"/>
                </a:lnTo>
                <a:lnTo>
                  <a:pt x="1360689" y="121787"/>
                </a:lnTo>
                <a:lnTo>
                  <a:pt x="1352847" y="121146"/>
                </a:lnTo>
                <a:lnTo>
                  <a:pt x="1438870" y="121146"/>
                </a:lnTo>
                <a:lnTo>
                  <a:pt x="1438870" y="229790"/>
                </a:lnTo>
                <a:close/>
              </a:path>
              <a:path w="2550795" h="351155">
                <a:moveTo>
                  <a:pt x="1438870" y="263276"/>
                </a:moveTo>
                <a:lnTo>
                  <a:pt x="1383655" y="263276"/>
                </a:lnTo>
                <a:lnTo>
                  <a:pt x="1383655" y="249138"/>
                </a:lnTo>
                <a:lnTo>
                  <a:pt x="1438870" y="249138"/>
                </a:lnTo>
                <a:lnTo>
                  <a:pt x="1438870" y="263276"/>
                </a:lnTo>
                <a:close/>
              </a:path>
              <a:path w="2550795" h="351155">
                <a:moveTo>
                  <a:pt x="1788728" y="263276"/>
                </a:moveTo>
                <a:lnTo>
                  <a:pt x="1597037" y="263276"/>
                </a:lnTo>
                <a:lnTo>
                  <a:pt x="1597037" y="3423"/>
                </a:lnTo>
                <a:lnTo>
                  <a:pt x="1786049" y="3423"/>
                </a:lnTo>
                <a:lnTo>
                  <a:pt x="1786049" y="51048"/>
                </a:lnTo>
                <a:lnTo>
                  <a:pt x="1661777" y="51048"/>
                </a:lnTo>
                <a:lnTo>
                  <a:pt x="1661777" y="105519"/>
                </a:lnTo>
                <a:lnTo>
                  <a:pt x="1780244" y="105519"/>
                </a:lnTo>
                <a:lnTo>
                  <a:pt x="1780244" y="153144"/>
                </a:lnTo>
                <a:lnTo>
                  <a:pt x="1661777" y="153144"/>
                </a:lnTo>
                <a:lnTo>
                  <a:pt x="1661777" y="215651"/>
                </a:lnTo>
                <a:lnTo>
                  <a:pt x="1788728" y="215651"/>
                </a:lnTo>
                <a:lnTo>
                  <a:pt x="1788728" y="263276"/>
                </a:lnTo>
                <a:close/>
              </a:path>
              <a:path w="2550795" h="351155">
                <a:moveTo>
                  <a:pt x="1924351" y="137814"/>
                </a:moveTo>
                <a:lnTo>
                  <a:pt x="1889484" y="137814"/>
                </a:lnTo>
                <a:lnTo>
                  <a:pt x="1901967" y="114309"/>
                </a:lnTo>
                <a:lnTo>
                  <a:pt x="1915455" y="97519"/>
                </a:lnTo>
                <a:lnTo>
                  <a:pt x="1929947" y="87445"/>
                </a:lnTo>
                <a:lnTo>
                  <a:pt x="1945444" y="84087"/>
                </a:lnTo>
                <a:lnTo>
                  <a:pt x="1953490" y="85092"/>
                </a:lnTo>
                <a:lnTo>
                  <a:pt x="1962298" y="88106"/>
                </a:lnTo>
                <a:lnTo>
                  <a:pt x="1971870" y="93129"/>
                </a:lnTo>
                <a:lnTo>
                  <a:pt x="1982204" y="100161"/>
                </a:lnTo>
                <a:lnTo>
                  <a:pt x="1970941" y="136028"/>
                </a:lnTo>
                <a:lnTo>
                  <a:pt x="1934133" y="136028"/>
                </a:lnTo>
                <a:lnTo>
                  <a:pt x="1924915" y="137517"/>
                </a:lnTo>
                <a:lnTo>
                  <a:pt x="1924351" y="137814"/>
                </a:lnTo>
                <a:close/>
              </a:path>
              <a:path w="2550795" h="351155">
                <a:moveTo>
                  <a:pt x="1888740" y="263276"/>
                </a:moveTo>
                <a:lnTo>
                  <a:pt x="1833525" y="263276"/>
                </a:lnTo>
                <a:lnTo>
                  <a:pt x="1833525" y="87659"/>
                </a:lnTo>
                <a:lnTo>
                  <a:pt x="1888740" y="87659"/>
                </a:lnTo>
                <a:lnTo>
                  <a:pt x="1888740" y="137814"/>
                </a:lnTo>
                <a:lnTo>
                  <a:pt x="1924351" y="137814"/>
                </a:lnTo>
                <a:lnTo>
                  <a:pt x="1896107" y="170436"/>
                </a:lnTo>
                <a:lnTo>
                  <a:pt x="1888740" y="187374"/>
                </a:lnTo>
                <a:lnTo>
                  <a:pt x="1888740" y="263276"/>
                </a:lnTo>
                <a:close/>
              </a:path>
              <a:path w="2550795" h="351155">
                <a:moveTo>
                  <a:pt x="1966875" y="148976"/>
                </a:moveTo>
                <a:lnTo>
                  <a:pt x="1957182" y="143312"/>
                </a:lnTo>
                <a:lnTo>
                  <a:pt x="1948495" y="139265"/>
                </a:lnTo>
                <a:lnTo>
                  <a:pt x="1940811" y="136838"/>
                </a:lnTo>
                <a:lnTo>
                  <a:pt x="1934133" y="136028"/>
                </a:lnTo>
                <a:lnTo>
                  <a:pt x="1970941" y="136028"/>
                </a:lnTo>
                <a:lnTo>
                  <a:pt x="1966875" y="148976"/>
                </a:lnTo>
                <a:close/>
              </a:path>
              <a:path w="2550795" h="351155">
                <a:moveTo>
                  <a:pt x="2095131" y="137814"/>
                </a:moveTo>
                <a:lnTo>
                  <a:pt x="2060265" y="137814"/>
                </a:lnTo>
                <a:lnTo>
                  <a:pt x="2072747" y="114309"/>
                </a:lnTo>
                <a:lnTo>
                  <a:pt x="2086235" y="97519"/>
                </a:lnTo>
                <a:lnTo>
                  <a:pt x="2100727" y="87445"/>
                </a:lnTo>
                <a:lnTo>
                  <a:pt x="2116224" y="84087"/>
                </a:lnTo>
                <a:lnTo>
                  <a:pt x="2124270" y="85092"/>
                </a:lnTo>
                <a:lnTo>
                  <a:pt x="2133079" y="88106"/>
                </a:lnTo>
                <a:lnTo>
                  <a:pt x="2142650" y="93129"/>
                </a:lnTo>
                <a:lnTo>
                  <a:pt x="2152984" y="100161"/>
                </a:lnTo>
                <a:lnTo>
                  <a:pt x="2141721" y="136028"/>
                </a:lnTo>
                <a:lnTo>
                  <a:pt x="2104913" y="136028"/>
                </a:lnTo>
                <a:lnTo>
                  <a:pt x="2095695" y="137517"/>
                </a:lnTo>
                <a:lnTo>
                  <a:pt x="2095131" y="137814"/>
                </a:lnTo>
                <a:close/>
              </a:path>
              <a:path w="2550795" h="351155">
                <a:moveTo>
                  <a:pt x="2059520" y="263276"/>
                </a:moveTo>
                <a:lnTo>
                  <a:pt x="2004305" y="263276"/>
                </a:lnTo>
                <a:lnTo>
                  <a:pt x="2004305" y="87659"/>
                </a:lnTo>
                <a:lnTo>
                  <a:pt x="2059520" y="87659"/>
                </a:lnTo>
                <a:lnTo>
                  <a:pt x="2059520" y="137814"/>
                </a:lnTo>
                <a:lnTo>
                  <a:pt x="2095131" y="137814"/>
                </a:lnTo>
                <a:lnTo>
                  <a:pt x="2066887" y="170436"/>
                </a:lnTo>
                <a:lnTo>
                  <a:pt x="2059520" y="187374"/>
                </a:lnTo>
                <a:lnTo>
                  <a:pt x="2059520" y="263276"/>
                </a:lnTo>
                <a:close/>
              </a:path>
              <a:path w="2550795" h="351155">
                <a:moveTo>
                  <a:pt x="2137655" y="148976"/>
                </a:moveTo>
                <a:lnTo>
                  <a:pt x="2127963" y="143312"/>
                </a:lnTo>
                <a:lnTo>
                  <a:pt x="2119275" y="139265"/>
                </a:lnTo>
                <a:lnTo>
                  <a:pt x="2111592" y="136838"/>
                </a:lnTo>
                <a:lnTo>
                  <a:pt x="2104913" y="136028"/>
                </a:lnTo>
                <a:lnTo>
                  <a:pt x="2141721" y="136028"/>
                </a:lnTo>
                <a:lnTo>
                  <a:pt x="2137655" y="148976"/>
                </a:lnTo>
                <a:close/>
              </a:path>
              <a:path w="2550795" h="351155">
                <a:moveTo>
                  <a:pt x="2264233" y="266700"/>
                </a:moveTo>
                <a:lnTo>
                  <a:pt x="2224459" y="260337"/>
                </a:lnTo>
                <a:lnTo>
                  <a:pt x="2180471" y="227586"/>
                </a:lnTo>
                <a:lnTo>
                  <a:pt x="2164843" y="175617"/>
                </a:lnTo>
                <a:lnTo>
                  <a:pt x="2164923" y="174128"/>
                </a:lnTo>
                <a:lnTo>
                  <a:pt x="2180722" y="122550"/>
                </a:lnTo>
                <a:lnTo>
                  <a:pt x="2225092" y="90338"/>
                </a:lnTo>
                <a:lnTo>
                  <a:pt x="2264233" y="84087"/>
                </a:lnTo>
                <a:lnTo>
                  <a:pt x="2284065" y="85604"/>
                </a:lnTo>
                <a:lnTo>
                  <a:pt x="2302334" y="90152"/>
                </a:lnTo>
                <a:lnTo>
                  <a:pt x="2319039" y="97733"/>
                </a:lnTo>
                <a:lnTo>
                  <a:pt x="2334183" y="108346"/>
                </a:lnTo>
                <a:lnTo>
                  <a:pt x="2342372" y="116978"/>
                </a:lnTo>
                <a:lnTo>
                  <a:pt x="2264233" y="116978"/>
                </a:lnTo>
                <a:lnTo>
                  <a:pt x="2255229" y="117927"/>
                </a:lnTo>
                <a:lnTo>
                  <a:pt x="2226431" y="150465"/>
                </a:lnTo>
                <a:lnTo>
                  <a:pt x="2223782" y="175617"/>
                </a:lnTo>
                <a:lnTo>
                  <a:pt x="2226282" y="200908"/>
                </a:lnTo>
                <a:lnTo>
                  <a:pt x="2233873" y="219186"/>
                </a:lnTo>
                <a:lnTo>
                  <a:pt x="2246523" y="230153"/>
                </a:lnTo>
                <a:lnTo>
                  <a:pt x="2264233" y="233808"/>
                </a:lnTo>
                <a:lnTo>
                  <a:pt x="2342520" y="233808"/>
                </a:lnTo>
                <a:lnTo>
                  <a:pt x="2333736" y="242887"/>
                </a:lnTo>
                <a:lnTo>
                  <a:pt x="2318453" y="253305"/>
                </a:lnTo>
                <a:lnTo>
                  <a:pt x="2301775" y="260746"/>
                </a:lnTo>
                <a:lnTo>
                  <a:pt x="2283702" y="265211"/>
                </a:lnTo>
                <a:lnTo>
                  <a:pt x="2264233" y="266700"/>
                </a:lnTo>
                <a:close/>
              </a:path>
              <a:path w="2550795" h="351155">
                <a:moveTo>
                  <a:pt x="2342520" y="233808"/>
                </a:moveTo>
                <a:lnTo>
                  <a:pt x="2264233" y="233808"/>
                </a:lnTo>
                <a:lnTo>
                  <a:pt x="2281553" y="230078"/>
                </a:lnTo>
                <a:lnTo>
                  <a:pt x="2293925" y="218888"/>
                </a:lnTo>
                <a:lnTo>
                  <a:pt x="2301347" y="200238"/>
                </a:lnTo>
                <a:lnTo>
                  <a:pt x="2303822" y="174128"/>
                </a:lnTo>
                <a:lnTo>
                  <a:pt x="2301347" y="149125"/>
                </a:lnTo>
                <a:lnTo>
                  <a:pt x="2293925" y="131266"/>
                </a:lnTo>
                <a:lnTo>
                  <a:pt x="2281553" y="120550"/>
                </a:lnTo>
                <a:lnTo>
                  <a:pt x="2264233" y="116978"/>
                </a:lnTo>
                <a:lnTo>
                  <a:pt x="2342372" y="116978"/>
                </a:lnTo>
                <a:lnTo>
                  <a:pt x="2346749" y="121592"/>
                </a:lnTo>
                <a:lnTo>
                  <a:pt x="2355726" y="137219"/>
                </a:lnTo>
                <a:lnTo>
                  <a:pt x="2361111" y="155227"/>
                </a:lnTo>
                <a:lnTo>
                  <a:pt x="2362907" y="175617"/>
                </a:lnTo>
                <a:lnTo>
                  <a:pt x="2361083" y="196062"/>
                </a:lnTo>
                <a:lnTo>
                  <a:pt x="2355614" y="214089"/>
                </a:lnTo>
                <a:lnTo>
                  <a:pt x="2346498" y="229697"/>
                </a:lnTo>
                <a:lnTo>
                  <a:pt x="2342520" y="233808"/>
                </a:lnTo>
                <a:close/>
              </a:path>
              <a:path w="2550795" h="351155">
                <a:moveTo>
                  <a:pt x="2492316" y="137814"/>
                </a:moveTo>
                <a:lnTo>
                  <a:pt x="2457450" y="137814"/>
                </a:lnTo>
                <a:lnTo>
                  <a:pt x="2469933" y="114309"/>
                </a:lnTo>
                <a:lnTo>
                  <a:pt x="2483420" y="97519"/>
                </a:lnTo>
                <a:lnTo>
                  <a:pt x="2497912" y="87445"/>
                </a:lnTo>
                <a:lnTo>
                  <a:pt x="2513409" y="84087"/>
                </a:lnTo>
                <a:lnTo>
                  <a:pt x="2521455" y="85092"/>
                </a:lnTo>
                <a:lnTo>
                  <a:pt x="2530264" y="88106"/>
                </a:lnTo>
                <a:lnTo>
                  <a:pt x="2539835" y="93129"/>
                </a:lnTo>
                <a:lnTo>
                  <a:pt x="2550169" y="100161"/>
                </a:lnTo>
                <a:lnTo>
                  <a:pt x="2538906" y="136028"/>
                </a:lnTo>
                <a:lnTo>
                  <a:pt x="2502098" y="136028"/>
                </a:lnTo>
                <a:lnTo>
                  <a:pt x="2492880" y="137517"/>
                </a:lnTo>
                <a:lnTo>
                  <a:pt x="2492316" y="137814"/>
                </a:lnTo>
                <a:close/>
              </a:path>
              <a:path w="2550795" h="351155">
                <a:moveTo>
                  <a:pt x="2456705" y="263276"/>
                </a:moveTo>
                <a:lnTo>
                  <a:pt x="2401490" y="263276"/>
                </a:lnTo>
                <a:lnTo>
                  <a:pt x="2401490" y="87659"/>
                </a:lnTo>
                <a:lnTo>
                  <a:pt x="2456705" y="87659"/>
                </a:lnTo>
                <a:lnTo>
                  <a:pt x="2456705" y="137814"/>
                </a:lnTo>
                <a:lnTo>
                  <a:pt x="2492316" y="137814"/>
                </a:lnTo>
                <a:lnTo>
                  <a:pt x="2464072" y="170436"/>
                </a:lnTo>
                <a:lnTo>
                  <a:pt x="2456705" y="187374"/>
                </a:lnTo>
                <a:lnTo>
                  <a:pt x="2456705" y="263276"/>
                </a:lnTo>
                <a:close/>
              </a:path>
              <a:path w="2550795" h="351155">
                <a:moveTo>
                  <a:pt x="2534840" y="148976"/>
                </a:moveTo>
                <a:lnTo>
                  <a:pt x="2525148" y="143312"/>
                </a:lnTo>
                <a:lnTo>
                  <a:pt x="2516460" y="139265"/>
                </a:lnTo>
                <a:lnTo>
                  <a:pt x="2508777" y="136838"/>
                </a:lnTo>
                <a:lnTo>
                  <a:pt x="2502098" y="136028"/>
                </a:lnTo>
                <a:lnTo>
                  <a:pt x="2538906" y="136028"/>
                </a:lnTo>
                <a:lnTo>
                  <a:pt x="2534840" y="1489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74424" y="1247684"/>
            <a:ext cx="3125390" cy="6965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0343" y="2674750"/>
            <a:ext cx="394441" cy="24128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48449" y="5633496"/>
            <a:ext cx="3652940" cy="2958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60105" y="4457251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06924" y="4559379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86494" y="4358467"/>
            <a:ext cx="112039" cy="696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743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596" y="544039"/>
            <a:ext cx="7220270" cy="309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55843" y="5263789"/>
            <a:ext cx="8521303" cy="24110"/>
          </a:xfrm>
          <a:custGeom>
            <a:avLst/>
            <a:gdLst/>
            <a:ahLst/>
            <a:cxnLst/>
            <a:rect l="l" t="t" r="r" b="b"/>
            <a:pathLst>
              <a:path w="9089390" h="34290">
                <a:moveTo>
                  <a:pt x="0" y="33945"/>
                </a:moveTo>
                <a:lnTo>
                  <a:pt x="9088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58515" y="5206147"/>
            <a:ext cx="198032" cy="1152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5852" y="2270846"/>
            <a:ext cx="16073" cy="3004840"/>
          </a:xfrm>
          <a:custGeom>
            <a:avLst/>
            <a:gdLst/>
            <a:ahLst/>
            <a:cxnLst/>
            <a:rect l="l" t="t" r="r" b="b"/>
            <a:pathLst>
              <a:path w="17144" h="4273550">
                <a:moveTo>
                  <a:pt x="0" y="4273201"/>
                </a:moveTo>
                <a:lnTo>
                  <a:pt x="16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4738" y="2135887"/>
            <a:ext cx="153712" cy="148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86398" y="2870830"/>
            <a:ext cx="6003727" cy="1840409"/>
          </a:xfrm>
          <a:custGeom>
            <a:avLst/>
            <a:gdLst/>
            <a:ahLst/>
            <a:cxnLst/>
            <a:rect l="l" t="t" r="r" b="b"/>
            <a:pathLst>
              <a:path w="6403975" h="2617470">
                <a:moveTo>
                  <a:pt x="0" y="2617199"/>
                </a:moveTo>
                <a:lnTo>
                  <a:pt x="6403499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0058" y="3743956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92792" y="3308141"/>
            <a:ext cx="190476" cy="1183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25003" y="286077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87934" y="4381901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20583" y="350042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65296" y="3852305"/>
            <a:ext cx="4763" cy="576857"/>
          </a:xfrm>
          <a:custGeom>
            <a:avLst/>
            <a:gdLst/>
            <a:ahLst/>
            <a:cxnLst/>
            <a:rect l="l" t="t" r="r" b="b"/>
            <a:pathLst>
              <a:path w="5079" h="820420">
                <a:moveTo>
                  <a:pt x="0" y="0"/>
                </a:moveTo>
                <a:lnTo>
                  <a:pt x="4799" y="8198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60117" y="4036306"/>
            <a:ext cx="23217" cy="355848"/>
          </a:xfrm>
          <a:custGeom>
            <a:avLst/>
            <a:gdLst/>
            <a:ahLst/>
            <a:cxnLst/>
            <a:rect l="l" t="t" r="r" b="b"/>
            <a:pathLst>
              <a:path w="24764" h="506095">
                <a:moveTo>
                  <a:pt x="24599" y="5057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88032" y="3416484"/>
            <a:ext cx="25003" cy="374600"/>
          </a:xfrm>
          <a:custGeom>
            <a:avLst/>
            <a:gdLst/>
            <a:ahLst/>
            <a:cxnLst/>
            <a:rect l="l" t="t" r="r" b="b"/>
            <a:pathLst>
              <a:path w="26670" h="532764">
                <a:moveTo>
                  <a:pt x="0" y="0"/>
                </a:moveTo>
                <a:lnTo>
                  <a:pt x="26099" y="5324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20241" y="2969121"/>
            <a:ext cx="33934" cy="429518"/>
          </a:xfrm>
          <a:custGeom>
            <a:avLst/>
            <a:gdLst/>
            <a:ahLst/>
            <a:cxnLst/>
            <a:rect l="l" t="t" r="r" b="b"/>
            <a:pathLst>
              <a:path w="36195" h="610870">
                <a:moveTo>
                  <a:pt x="17999" y="-14287"/>
                </a:moveTo>
                <a:lnTo>
                  <a:pt x="17999" y="624787"/>
                </a:lnTo>
              </a:path>
            </a:pathLst>
          </a:custGeom>
          <a:ln w="64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96976" y="3030169"/>
            <a:ext cx="19051" cy="480417"/>
          </a:xfrm>
          <a:custGeom>
            <a:avLst/>
            <a:gdLst/>
            <a:ahLst/>
            <a:cxnLst/>
            <a:rect l="l" t="t" r="r" b="b"/>
            <a:pathLst>
              <a:path w="20320" h="683260">
                <a:moveTo>
                  <a:pt x="20099" y="6830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1142" y="4453400"/>
            <a:ext cx="1783556" cy="12502"/>
          </a:xfrm>
          <a:custGeom>
            <a:avLst/>
            <a:gdLst/>
            <a:ahLst/>
            <a:cxnLst/>
            <a:rect l="l" t="t" r="r" b="b"/>
            <a:pathLst>
              <a:path w="1902460" h="17779">
                <a:moveTo>
                  <a:pt x="1901999" y="0"/>
                </a:moveTo>
                <a:lnTo>
                  <a:pt x="0" y="173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88468" y="3815454"/>
            <a:ext cx="1799630" cy="0"/>
          </a:xfrm>
          <a:custGeom>
            <a:avLst/>
            <a:gdLst/>
            <a:ahLst/>
            <a:cxnLst/>
            <a:rect l="l" t="t" r="r" b="b"/>
            <a:pathLst>
              <a:path w="1919604">
                <a:moveTo>
                  <a:pt x="1919399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0117" y="3708932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06938" y="3811060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67965" y="3367293"/>
            <a:ext cx="0" cy="183059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853"/>
                </a:lnTo>
              </a:path>
            </a:pathLst>
          </a:custGeom>
          <a:ln w="3720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06155" y="4660360"/>
            <a:ext cx="154185" cy="185291"/>
          </a:xfrm>
          <a:custGeom>
            <a:avLst/>
            <a:gdLst/>
            <a:ahLst/>
            <a:cxnLst/>
            <a:rect l="l" t="t" r="r" b="b"/>
            <a:pathLst>
              <a:path w="164464" h="263525">
                <a:moveTo>
                  <a:pt x="5208" y="72032"/>
                </a:moveTo>
                <a:lnTo>
                  <a:pt x="5208" y="24705"/>
                </a:lnTo>
                <a:lnTo>
                  <a:pt x="20445" y="13896"/>
                </a:lnTo>
                <a:lnTo>
                  <a:pt x="35941" y="6176"/>
                </a:lnTo>
                <a:lnTo>
                  <a:pt x="51699" y="1544"/>
                </a:lnTo>
                <a:lnTo>
                  <a:pt x="67716" y="0"/>
                </a:lnTo>
                <a:lnTo>
                  <a:pt x="83939" y="1423"/>
                </a:lnTo>
                <a:lnTo>
                  <a:pt x="123676" y="22770"/>
                </a:lnTo>
                <a:lnTo>
                  <a:pt x="134423" y="36909"/>
                </a:lnTo>
                <a:lnTo>
                  <a:pt x="63251" y="36909"/>
                </a:lnTo>
                <a:lnTo>
                  <a:pt x="55466" y="37486"/>
                </a:lnTo>
                <a:lnTo>
                  <a:pt x="18045" y="57149"/>
                </a:lnTo>
                <a:lnTo>
                  <a:pt x="11431" y="64107"/>
                </a:lnTo>
                <a:lnTo>
                  <a:pt x="5208" y="72032"/>
                </a:lnTo>
                <a:close/>
              </a:path>
              <a:path w="164464" h="263525">
                <a:moveTo>
                  <a:pt x="164455" y="263276"/>
                </a:moveTo>
                <a:lnTo>
                  <a:pt x="0" y="263276"/>
                </a:lnTo>
                <a:lnTo>
                  <a:pt x="0" y="260598"/>
                </a:lnTo>
                <a:lnTo>
                  <a:pt x="15626" y="242292"/>
                </a:lnTo>
                <a:lnTo>
                  <a:pt x="32993" y="220460"/>
                </a:lnTo>
                <a:lnTo>
                  <a:pt x="62089" y="181988"/>
                </a:lnTo>
                <a:lnTo>
                  <a:pt x="83734" y="150465"/>
                </a:lnTo>
                <a:lnTo>
                  <a:pt x="105026" y="109342"/>
                </a:lnTo>
                <a:lnTo>
                  <a:pt x="108793" y="85427"/>
                </a:lnTo>
                <a:lnTo>
                  <a:pt x="108012" y="74962"/>
                </a:lnTo>
                <a:lnTo>
                  <a:pt x="81781" y="40220"/>
                </a:lnTo>
                <a:lnTo>
                  <a:pt x="63251" y="36909"/>
                </a:lnTo>
                <a:lnTo>
                  <a:pt x="134423" y="36909"/>
                </a:lnTo>
                <a:lnTo>
                  <a:pt x="140307" y="48480"/>
                </a:lnTo>
                <a:lnTo>
                  <a:pt x="144465" y="63651"/>
                </a:lnTo>
                <a:lnTo>
                  <a:pt x="145851" y="80367"/>
                </a:lnTo>
                <a:lnTo>
                  <a:pt x="145507" y="88320"/>
                </a:lnTo>
                <a:lnTo>
                  <a:pt x="132717" y="132940"/>
                </a:lnTo>
                <a:lnTo>
                  <a:pt x="112635" y="167375"/>
                </a:lnTo>
                <a:lnTo>
                  <a:pt x="88896" y="198927"/>
                </a:lnTo>
                <a:lnTo>
                  <a:pt x="65484" y="227409"/>
                </a:lnTo>
                <a:lnTo>
                  <a:pt x="164455" y="227409"/>
                </a:lnTo>
                <a:lnTo>
                  <a:pt x="164455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34991" y="2506055"/>
            <a:ext cx="164306" cy="185291"/>
          </a:xfrm>
          <a:custGeom>
            <a:avLst/>
            <a:gdLst/>
            <a:ahLst/>
            <a:cxnLst/>
            <a:rect l="l" t="t" r="r" b="b"/>
            <a:pathLst>
              <a:path w="175259" h="263525">
                <a:moveTo>
                  <a:pt x="175170" y="177551"/>
                </a:moveTo>
                <a:lnTo>
                  <a:pt x="0" y="177551"/>
                </a:lnTo>
                <a:lnTo>
                  <a:pt x="0" y="161478"/>
                </a:lnTo>
                <a:lnTo>
                  <a:pt x="130968" y="0"/>
                </a:lnTo>
                <a:lnTo>
                  <a:pt x="146149" y="0"/>
                </a:lnTo>
                <a:lnTo>
                  <a:pt x="146149" y="70544"/>
                </a:lnTo>
                <a:lnTo>
                  <a:pt x="109984" y="70544"/>
                </a:lnTo>
                <a:lnTo>
                  <a:pt x="49857" y="145851"/>
                </a:lnTo>
                <a:lnTo>
                  <a:pt x="175170" y="145851"/>
                </a:lnTo>
                <a:lnTo>
                  <a:pt x="175170" y="177551"/>
                </a:lnTo>
                <a:close/>
              </a:path>
              <a:path w="175259" h="263525">
                <a:moveTo>
                  <a:pt x="146149" y="145851"/>
                </a:moveTo>
                <a:lnTo>
                  <a:pt x="109984" y="145851"/>
                </a:lnTo>
                <a:lnTo>
                  <a:pt x="109984" y="70544"/>
                </a:lnTo>
                <a:lnTo>
                  <a:pt x="146149" y="70544"/>
                </a:lnTo>
                <a:lnTo>
                  <a:pt x="146149" y="145851"/>
                </a:lnTo>
                <a:close/>
              </a:path>
              <a:path w="175259" h="263525">
                <a:moveTo>
                  <a:pt x="146149" y="263276"/>
                </a:moveTo>
                <a:lnTo>
                  <a:pt x="109984" y="263276"/>
                </a:lnTo>
                <a:lnTo>
                  <a:pt x="109984" y="177551"/>
                </a:lnTo>
                <a:lnTo>
                  <a:pt x="146149" y="177551"/>
                </a:lnTo>
                <a:lnTo>
                  <a:pt x="146149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33859" y="2959765"/>
            <a:ext cx="128588" cy="187523"/>
          </a:xfrm>
          <a:custGeom>
            <a:avLst/>
            <a:gdLst/>
            <a:ahLst/>
            <a:cxnLst/>
            <a:rect l="l" t="t" r="r" b="b"/>
            <a:pathLst>
              <a:path w="137160" h="266700">
                <a:moveTo>
                  <a:pt x="6548" y="46880"/>
                </a:moveTo>
                <a:lnTo>
                  <a:pt x="6548" y="11310"/>
                </a:lnTo>
                <a:lnTo>
                  <a:pt x="18119" y="6362"/>
                </a:lnTo>
                <a:lnTo>
                  <a:pt x="30212" y="2827"/>
                </a:lnTo>
                <a:lnTo>
                  <a:pt x="42825" y="706"/>
                </a:lnTo>
                <a:lnTo>
                  <a:pt x="55959" y="0"/>
                </a:lnTo>
                <a:lnTo>
                  <a:pt x="72944" y="1172"/>
                </a:lnTo>
                <a:lnTo>
                  <a:pt x="112514" y="18752"/>
                </a:lnTo>
                <a:lnTo>
                  <a:pt x="124478" y="34230"/>
                </a:lnTo>
                <a:lnTo>
                  <a:pt x="51494" y="34230"/>
                </a:lnTo>
                <a:lnTo>
                  <a:pt x="41095" y="35021"/>
                </a:lnTo>
                <a:lnTo>
                  <a:pt x="30137" y="37393"/>
                </a:lnTo>
                <a:lnTo>
                  <a:pt x="18622" y="41346"/>
                </a:lnTo>
                <a:lnTo>
                  <a:pt x="6548" y="46880"/>
                </a:lnTo>
                <a:close/>
              </a:path>
              <a:path w="137160" h="266700">
                <a:moveTo>
                  <a:pt x="125534" y="230088"/>
                </a:moveTo>
                <a:lnTo>
                  <a:pt x="57150" y="230088"/>
                </a:lnTo>
                <a:lnTo>
                  <a:pt x="66070" y="229390"/>
                </a:lnTo>
                <a:lnTo>
                  <a:pt x="74079" y="227297"/>
                </a:lnTo>
                <a:lnTo>
                  <a:pt x="98821" y="189309"/>
                </a:lnTo>
                <a:lnTo>
                  <a:pt x="98226" y="181821"/>
                </a:lnTo>
                <a:lnTo>
                  <a:pt x="72460" y="151302"/>
                </a:lnTo>
                <a:lnTo>
                  <a:pt x="44201" y="146595"/>
                </a:lnTo>
                <a:lnTo>
                  <a:pt x="44201" y="112365"/>
                </a:lnTo>
                <a:lnTo>
                  <a:pt x="46434" y="112365"/>
                </a:lnTo>
                <a:lnTo>
                  <a:pt x="57903" y="111742"/>
                </a:lnTo>
                <a:lnTo>
                  <a:pt x="93092" y="90003"/>
                </a:lnTo>
                <a:lnTo>
                  <a:pt x="96291" y="73074"/>
                </a:lnTo>
                <a:lnTo>
                  <a:pt x="95519" y="64851"/>
                </a:lnTo>
                <a:lnTo>
                  <a:pt x="61056" y="34909"/>
                </a:lnTo>
                <a:lnTo>
                  <a:pt x="51494" y="34230"/>
                </a:lnTo>
                <a:lnTo>
                  <a:pt x="124478" y="34230"/>
                </a:lnTo>
                <a:lnTo>
                  <a:pt x="128141" y="40964"/>
                </a:lnTo>
                <a:lnTo>
                  <a:pt x="132047" y="54666"/>
                </a:lnTo>
                <a:lnTo>
                  <a:pt x="133350" y="70098"/>
                </a:lnTo>
                <a:lnTo>
                  <a:pt x="132847" y="79539"/>
                </a:lnTo>
                <a:lnTo>
                  <a:pt x="115006" y="115862"/>
                </a:lnTo>
                <a:lnTo>
                  <a:pt x="99863" y="126503"/>
                </a:lnTo>
                <a:lnTo>
                  <a:pt x="107007" y="129647"/>
                </a:lnTo>
                <a:lnTo>
                  <a:pt x="133282" y="162371"/>
                </a:lnTo>
                <a:lnTo>
                  <a:pt x="136953" y="189309"/>
                </a:lnTo>
                <a:lnTo>
                  <a:pt x="135647" y="204275"/>
                </a:lnTo>
                <a:lnTo>
                  <a:pt x="131378" y="219112"/>
                </a:lnTo>
                <a:lnTo>
                  <a:pt x="125534" y="230088"/>
                </a:lnTo>
                <a:close/>
              </a:path>
              <a:path w="137160" h="266700">
                <a:moveTo>
                  <a:pt x="57150" y="266551"/>
                </a:moveTo>
                <a:lnTo>
                  <a:pt x="42471" y="265658"/>
                </a:lnTo>
                <a:lnTo>
                  <a:pt x="28054" y="262979"/>
                </a:lnTo>
                <a:lnTo>
                  <a:pt x="13896" y="258514"/>
                </a:lnTo>
                <a:lnTo>
                  <a:pt x="0" y="252263"/>
                </a:lnTo>
                <a:lnTo>
                  <a:pt x="0" y="211633"/>
                </a:lnTo>
                <a:lnTo>
                  <a:pt x="14566" y="219707"/>
                </a:lnTo>
                <a:lnTo>
                  <a:pt x="28947" y="225474"/>
                </a:lnTo>
                <a:lnTo>
                  <a:pt x="43141" y="228934"/>
                </a:lnTo>
                <a:lnTo>
                  <a:pt x="57150" y="230088"/>
                </a:lnTo>
                <a:lnTo>
                  <a:pt x="125534" y="230088"/>
                </a:lnTo>
                <a:lnTo>
                  <a:pt x="124262" y="232478"/>
                </a:lnTo>
                <a:lnTo>
                  <a:pt x="114300" y="244375"/>
                </a:lnTo>
                <a:lnTo>
                  <a:pt x="102244" y="254077"/>
                </a:lnTo>
                <a:lnTo>
                  <a:pt x="88701" y="261007"/>
                </a:lnTo>
                <a:lnTo>
                  <a:pt x="73669" y="265165"/>
                </a:lnTo>
                <a:lnTo>
                  <a:pt x="57150" y="266551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034969" y="3845559"/>
            <a:ext cx="138708" cy="184845"/>
          </a:xfrm>
          <a:custGeom>
            <a:avLst/>
            <a:gdLst/>
            <a:ahLst/>
            <a:cxnLst/>
            <a:rect l="l" t="t" r="r" b="b"/>
            <a:pathLst>
              <a:path w="147954" h="262889">
                <a:moveTo>
                  <a:pt x="19496" y="135135"/>
                </a:moveTo>
                <a:lnTo>
                  <a:pt x="19496" y="0"/>
                </a:lnTo>
                <a:lnTo>
                  <a:pt x="134838" y="0"/>
                </a:lnTo>
                <a:lnTo>
                  <a:pt x="134838" y="33039"/>
                </a:lnTo>
                <a:lnTo>
                  <a:pt x="53280" y="33039"/>
                </a:lnTo>
                <a:lnTo>
                  <a:pt x="53280" y="98673"/>
                </a:lnTo>
                <a:lnTo>
                  <a:pt x="65044" y="98673"/>
                </a:lnTo>
                <a:lnTo>
                  <a:pt x="79371" y="99817"/>
                </a:lnTo>
                <a:lnTo>
                  <a:pt x="95733" y="104142"/>
                </a:lnTo>
                <a:lnTo>
                  <a:pt x="110402" y="111351"/>
                </a:lnTo>
                <a:lnTo>
                  <a:pt x="123378" y="121443"/>
                </a:lnTo>
                <a:lnTo>
                  <a:pt x="132077" y="131415"/>
                </a:lnTo>
                <a:lnTo>
                  <a:pt x="49559" y="131415"/>
                </a:lnTo>
                <a:lnTo>
                  <a:pt x="39420" y="131647"/>
                </a:lnTo>
                <a:lnTo>
                  <a:pt x="31030" y="132345"/>
                </a:lnTo>
                <a:lnTo>
                  <a:pt x="24389" y="133508"/>
                </a:lnTo>
                <a:lnTo>
                  <a:pt x="19496" y="135135"/>
                </a:lnTo>
                <a:close/>
              </a:path>
              <a:path w="147954" h="262889">
                <a:moveTo>
                  <a:pt x="65044" y="98673"/>
                </a:moveTo>
                <a:lnTo>
                  <a:pt x="53280" y="98673"/>
                </a:lnTo>
                <a:lnTo>
                  <a:pt x="55959" y="98474"/>
                </a:lnTo>
                <a:lnTo>
                  <a:pt x="58638" y="98375"/>
                </a:lnTo>
                <a:lnTo>
                  <a:pt x="61317" y="98375"/>
                </a:lnTo>
                <a:lnTo>
                  <a:pt x="65044" y="98673"/>
                </a:lnTo>
                <a:close/>
              </a:path>
              <a:path w="147954" h="262889">
                <a:moveTo>
                  <a:pt x="134284" y="227111"/>
                </a:moveTo>
                <a:lnTo>
                  <a:pt x="54768" y="227111"/>
                </a:lnTo>
                <a:lnTo>
                  <a:pt x="66051" y="226255"/>
                </a:lnTo>
                <a:lnTo>
                  <a:pt x="76386" y="223688"/>
                </a:lnTo>
                <a:lnTo>
                  <a:pt x="106151" y="198164"/>
                </a:lnTo>
                <a:lnTo>
                  <a:pt x="110132" y="179784"/>
                </a:lnTo>
                <a:lnTo>
                  <a:pt x="109044" y="169933"/>
                </a:lnTo>
                <a:lnTo>
                  <a:pt x="83548" y="139284"/>
                </a:lnTo>
                <a:lnTo>
                  <a:pt x="49559" y="131415"/>
                </a:lnTo>
                <a:lnTo>
                  <a:pt x="132077" y="131415"/>
                </a:lnTo>
                <a:lnTo>
                  <a:pt x="134056" y="133684"/>
                </a:lnTo>
                <a:lnTo>
                  <a:pt x="141684" y="147488"/>
                </a:lnTo>
                <a:lnTo>
                  <a:pt x="146260" y="162855"/>
                </a:lnTo>
                <a:lnTo>
                  <a:pt x="147786" y="179784"/>
                </a:lnTo>
                <a:lnTo>
                  <a:pt x="146279" y="197308"/>
                </a:lnTo>
                <a:lnTo>
                  <a:pt x="141758" y="213121"/>
                </a:lnTo>
                <a:lnTo>
                  <a:pt x="134284" y="227111"/>
                </a:lnTo>
                <a:close/>
              </a:path>
              <a:path w="147954" h="262889">
                <a:moveTo>
                  <a:pt x="61317" y="262532"/>
                </a:moveTo>
                <a:lnTo>
                  <a:pt x="45653" y="261574"/>
                </a:lnTo>
                <a:lnTo>
                  <a:pt x="30212" y="258700"/>
                </a:lnTo>
                <a:lnTo>
                  <a:pt x="14994" y="253910"/>
                </a:lnTo>
                <a:lnTo>
                  <a:pt x="0" y="247203"/>
                </a:lnTo>
                <a:lnTo>
                  <a:pt x="0" y="208805"/>
                </a:lnTo>
                <a:lnTo>
                  <a:pt x="13915" y="216814"/>
                </a:lnTo>
                <a:lnTo>
                  <a:pt x="27682" y="222535"/>
                </a:lnTo>
                <a:lnTo>
                  <a:pt x="41299" y="225967"/>
                </a:lnTo>
                <a:lnTo>
                  <a:pt x="54768" y="227111"/>
                </a:lnTo>
                <a:lnTo>
                  <a:pt x="134284" y="227111"/>
                </a:lnTo>
                <a:lnTo>
                  <a:pt x="123676" y="239613"/>
                </a:lnTo>
                <a:lnTo>
                  <a:pt x="110793" y="249640"/>
                </a:lnTo>
                <a:lnTo>
                  <a:pt x="96105" y="256802"/>
                </a:lnTo>
                <a:lnTo>
                  <a:pt x="79613" y="261100"/>
                </a:lnTo>
                <a:lnTo>
                  <a:pt x="61317" y="262532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3684" y="1349795"/>
            <a:ext cx="3182666" cy="2467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0343" y="2674750"/>
            <a:ext cx="394441" cy="24128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548449" y="5633496"/>
            <a:ext cx="3652940" cy="2958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722812" y="1217461"/>
            <a:ext cx="2993039" cy="11691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60105" y="4457251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06924" y="4559379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86494" y="4358467"/>
            <a:ext cx="112039" cy="696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741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596" y="544039"/>
            <a:ext cx="7220270" cy="309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55843" y="5263789"/>
            <a:ext cx="8521303" cy="24110"/>
          </a:xfrm>
          <a:custGeom>
            <a:avLst/>
            <a:gdLst/>
            <a:ahLst/>
            <a:cxnLst/>
            <a:rect l="l" t="t" r="r" b="b"/>
            <a:pathLst>
              <a:path w="9089390" h="34290">
                <a:moveTo>
                  <a:pt x="0" y="33945"/>
                </a:moveTo>
                <a:lnTo>
                  <a:pt x="9088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58515" y="5206147"/>
            <a:ext cx="198032" cy="1152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5852" y="2270846"/>
            <a:ext cx="16073" cy="3004840"/>
          </a:xfrm>
          <a:custGeom>
            <a:avLst/>
            <a:gdLst/>
            <a:ahLst/>
            <a:cxnLst/>
            <a:rect l="l" t="t" r="r" b="b"/>
            <a:pathLst>
              <a:path w="17144" h="4273550">
                <a:moveTo>
                  <a:pt x="0" y="4273201"/>
                </a:moveTo>
                <a:lnTo>
                  <a:pt x="16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4738" y="2135887"/>
            <a:ext cx="153712" cy="148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86398" y="2870830"/>
            <a:ext cx="6003727" cy="1840409"/>
          </a:xfrm>
          <a:custGeom>
            <a:avLst/>
            <a:gdLst/>
            <a:ahLst/>
            <a:cxnLst/>
            <a:rect l="l" t="t" r="r" b="b"/>
            <a:pathLst>
              <a:path w="6403975" h="2617470">
                <a:moveTo>
                  <a:pt x="0" y="2617199"/>
                </a:moveTo>
                <a:lnTo>
                  <a:pt x="6403499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0058" y="3743956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92792" y="3308141"/>
            <a:ext cx="190476" cy="1183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25003" y="286077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87934" y="4381901"/>
            <a:ext cx="190476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20583" y="3500428"/>
            <a:ext cx="190476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65296" y="3852305"/>
            <a:ext cx="4763" cy="576857"/>
          </a:xfrm>
          <a:custGeom>
            <a:avLst/>
            <a:gdLst/>
            <a:ahLst/>
            <a:cxnLst/>
            <a:rect l="l" t="t" r="r" b="b"/>
            <a:pathLst>
              <a:path w="5079" h="820420">
                <a:moveTo>
                  <a:pt x="0" y="0"/>
                </a:moveTo>
                <a:lnTo>
                  <a:pt x="4799" y="8198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60117" y="4036306"/>
            <a:ext cx="23217" cy="355848"/>
          </a:xfrm>
          <a:custGeom>
            <a:avLst/>
            <a:gdLst/>
            <a:ahLst/>
            <a:cxnLst/>
            <a:rect l="l" t="t" r="r" b="b"/>
            <a:pathLst>
              <a:path w="24764" h="506095">
                <a:moveTo>
                  <a:pt x="24599" y="5057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88032" y="3416484"/>
            <a:ext cx="25003" cy="374600"/>
          </a:xfrm>
          <a:custGeom>
            <a:avLst/>
            <a:gdLst/>
            <a:ahLst/>
            <a:cxnLst/>
            <a:rect l="l" t="t" r="r" b="b"/>
            <a:pathLst>
              <a:path w="26670" h="532764">
                <a:moveTo>
                  <a:pt x="0" y="0"/>
                </a:moveTo>
                <a:lnTo>
                  <a:pt x="26099" y="5324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20241" y="2969121"/>
            <a:ext cx="33934" cy="429518"/>
          </a:xfrm>
          <a:custGeom>
            <a:avLst/>
            <a:gdLst/>
            <a:ahLst/>
            <a:cxnLst/>
            <a:rect l="l" t="t" r="r" b="b"/>
            <a:pathLst>
              <a:path w="36195" h="610870">
                <a:moveTo>
                  <a:pt x="17999" y="-14287"/>
                </a:moveTo>
                <a:lnTo>
                  <a:pt x="17999" y="624787"/>
                </a:lnTo>
              </a:path>
            </a:pathLst>
          </a:custGeom>
          <a:ln w="64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96976" y="3030169"/>
            <a:ext cx="19051" cy="480417"/>
          </a:xfrm>
          <a:custGeom>
            <a:avLst/>
            <a:gdLst/>
            <a:ahLst/>
            <a:cxnLst/>
            <a:rect l="l" t="t" r="r" b="b"/>
            <a:pathLst>
              <a:path w="20320" h="683260">
                <a:moveTo>
                  <a:pt x="20099" y="6830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1142" y="4453400"/>
            <a:ext cx="1783556" cy="12502"/>
          </a:xfrm>
          <a:custGeom>
            <a:avLst/>
            <a:gdLst/>
            <a:ahLst/>
            <a:cxnLst/>
            <a:rect l="l" t="t" r="r" b="b"/>
            <a:pathLst>
              <a:path w="1902460" h="17779">
                <a:moveTo>
                  <a:pt x="1901999" y="0"/>
                </a:moveTo>
                <a:lnTo>
                  <a:pt x="0" y="173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88468" y="3815454"/>
            <a:ext cx="1799630" cy="0"/>
          </a:xfrm>
          <a:custGeom>
            <a:avLst/>
            <a:gdLst/>
            <a:ahLst/>
            <a:cxnLst/>
            <a:rect l="l" t="t" r="r" b="b"/>
            <a:pathLst>
              <a:path w="1919604">
                <a:moveTo>
                  <a:pt x="1919399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0117" y="3708932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06938" y="3811060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67965" y="3367293"/>
            <a:ext cx="0" cy="183059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853"/>
                </a:lnTo>
              </a:path>
            </a:pathLst>
          </a:custGeom>
          <a:ln w="3720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06155" y="4660360"/>
            <a:ext cx="154185" cy="185291"/>
          </a:xfrm>
          <a:custGeom>
            <a:avLst/>
            <a:gdLst/>
            <a:ahLst/>
            <a:cxnLst/>
            <a:rect l="l" t="t" r="r" b="b"/>
            <a:pathLst>
              <a:path w="164464" h="263525">
                <a:moveTo>
                  <a:pt x="5208" y="72032"/>
                </a:moveTo>
                <a:lnTo>
                  <a:pt x="5208" y="24705"/>
                </a:lnTo>
                <a:lnTo>
                  <a:pt x="20445" y="13896"/>
                </a:lnTo>
                <a:lnTo>
                  <a:pt x="35941" y="6176"/>
                </a:lnTo>
                <a:lnTo>
                  <a:pt x="51699" y="1544"/>
                </a:lnTo>
                <a:lnTo>
                  <a:pt x="67716" y="0"/>
                </a:lnTo>
                <a:lnTo>
                  <a:pt x="83939" y="1423"/>
                </a:lnTo>
                <a:lnTo>
                  <a:pt x="123676" y="22770"/>
                </a:lnTo>
                <a:lnTo>
                  <a:pt x="134423" y="36909"/>
                </a:lnTo>
                <a:lnTo>
                  <a:pt x="63251" y="36909"/>
                </a:lnTo>
                <a:lnTo>
                  <a:pt x="55466" y="37486"/>
                </a:lnTo>
                <a:lnTo>
                  <a:pt x="18045" y="57149"/>
                </a:lnTo>
                <a:lnTo>
                  <a:pt x="11431" y="64107"/>
                </a:lnTo>
                <a:lnTo>
                  <a:pt x="5208" y="72032"/>
                </a:lnTo>
                <a:close/>
              </a:path>
              <a:path w="164464" h="263525">
                <a:moveTo>
                  <a:pt x="164455" y="263276"/>
                </a:moveTo>
                <a:lnTo>
                  <a:pt x="0" y="263276"/>
                </a:lnTo>
                <a:lnTo>
                  <a:pt x="0" y="260598"/>
                </a:lnTo>
                <a:lnTo>
                  <a:pt x="15626" y="242292"/>
                </a:lnTo>
                <a:lnTo>
                  <a:pt x="32993" y="220460"/>
                </a:lnTo>
                <a:lnTo>
                  <a:pt x="62089" y="181988"/>
                </a:lnTo>
                <a:lnTo>
                  <a:pt x="83734" y="150465"/>
                </a:lnTo>
                <a:lnTo>
                  <a:pt x="105026" y="109342"/>
                </a:lnTo>
                <a:lnTo>
                  <a:pt x="108793" y="85427"/>
                </a:lnTo>
                <a:lnTo>
                  <a:pt x="108012" y="74962"/>
                </a:lnTo>
                <a:lnTo>
                  <a:pt x="81781" y="40220"/>
                </a:lnTo>
                <a:lnTo>
                  <a:pt x="63251" y="36909"/>
                </a:lnTo>
                <a:lnTo>
                  <a:pt x="134423" y="36909"/>
                </a:lnTo>
                <a:lnTo>
                  <a:pt x="140307" y="48480"/>
                </a:lnTo>
                <a:lnTo>
                  <a:pt x="144465" y="63651"/>
                </a:lnTo>
                <a:lnTo>
                  <a:pt x="145851" y="80367"/>
                </a:lnTo>
                <a:lnTo>
                  <a:pt x="145507" y="88320"/>
                </a:lnTo>
                <a:lnTo>
                  <a:pt x="132717" y="132940"/>
                </a:lnTo>
                <a:lnTo>
                  <a:pt x="112635" y="167375"/>
                </a:lnTo>
                <a:lnTo>
                  <a:pt x="88896" y="198927"/>
                </a:lnTo>
                <a:lnTo>
                  <a:pt x="65484" y="227409"/>
                </a:lnTo>
                <a:lnTo>
                  <a:pt x="164455" y="227409"/>
                </a:lnTo>
                <a:lnTo>
                  <a:pt x="164455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34991" y="2506055"/>
            <a:ext cx="164306" cy="185291"/>
          </a:xfrm>
          <a:custGeom>
            <a:avLst/>
            <a:gdLst/>
            <a:ahLst/>
            <a:cxnLst/>
            <a:rect l="l" t="t" r="r" b="b"/>
            <a:pathLst>
              <a:path w="175259" h="263525">
                <a:moveTo>
                  <a:pt x="175170" y="177551"/>
                </a:moveTo>
                <a:lnTo>
                  <a:pt x="0" y="177551"/>
                </a:lnTo>
                <a:lnTo>
                  <a:pt x="0" y="161478"/>
                </a:lnTo>
                <a:lnTo>
                  <a:pt x="130968" y="0"/>
                </a:lnTo>
                <a:lnTo>
                  <a:pt x="146149" y="0"/>
                </a:lnTo>
                <a:lnTo>
                  <a:pt x="146149" y="70544"/>
                </a:lnTo>
                <a:lnTo>
                  <a:pt x="109984" y="70544"/>
                </a:lnTo>
                <a:lnTo>
                  <a:pt x="49857" y="145851"/>
                </a:lnTo>
                <a:lnTo>
                  <a:pt x="175170" y="145851"/>
                </a:lnTo>
                <a:lnTo>
                  <a:pt x="175170" y="177551"/>
                </a:lnTo>
                <a:close/>
              </a:path>
              <a:path w="175259" h="263525">
                <a:moveTo>
                  <a:pt x="146149" y="145851"/>
                </a:moveTo>
                <a:lnTo>
                  <a:pt x="109984" y="145851"/>
                </a:lnTo>
                <a:lnTo>
                  <a:pt x="109984" y="70544"/>
                </a:lnTo>
                <a:lnTo>
                  <a:pt x="146149" y="70544"/>
                </a:lnTo>
                <a:lnTo>
                  <a:pt x="146149" y="145851"/>
                </a:lnTo>
                <a:close/>
              </a:path>
              <a:path w="175259" h="263525">
                <a:moveTo>
                  <a:pt x="146149" y="263276"/>
                </a:moveTo>
                <a:lnTo>
                  <a:pt x="109984" y="263276"/>
                </a:lnTo>
                <a:lnTo>
                  <a:pt x="109984" y="177551"/>
                </a:lnTo>
                <a:lnTo>
                  <a:pt x="146149" y="177551"/>
                </a:lnTo>
                <a:lnTo>
                  <a:pt x="146149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33859" y="2959765"/>
            <a:ext cx="128588" cy="187523"/>
          </a:xfrm>
          <a:custGeom>
            <a:avLst/>
            <a:gdLst/>
            <a:ahLst/>
            <a:cxnLst/>
            <a:rect l="l" t="t" r="r" b="b"/>
            <a:pathLst>
              <a:path w="137160" h="266700">
                <a:moveTo>
                  <a:pt x="6548" y="46880"/>
                </a:moveTo>
                <a:lnTo>
                  <a:pt x="6548" y="11310"/>
                </a:lnTo>
                <a:lnTo>
                  <a:pt x="18119" y="6362"/>
                </a:lnTo>
                <a:lnTo>
                  <a:pt x="30212" y="2827"/>
                </a:lnTo>
                <a:lnTo>
                  <a:pt x="42825" y="706"/>
                </a:lnTo>
                <a:lnTo>
                  <a:pt x="55959" y="0"/>
                </a:lnTo>
                <a:lnTo>
                  <a:pt x="72944" y="1172"/>
                </a:lnTo>
                <a:lnTo>
                  <a:pt x="112514" y="18752"/>
                </a:lnTo>
                <a:lnTo>
                  <a:pt x="124478" y="34230"/>
                </a:lnTo>
                <a:lnTo>
                  <a:pt x="51494" y="34230"/>
                </a:lnTo>
                <a:lnTo>
                  <a:pt x="41095" y="35021"/>
                </a:lnTo>
                <a:lnTo>
                  <a:pt x="30137" y="37393"/>
                </a:lnTo>
                <a:lnTo>
                  <a:pt x="18622" y="41346"/>
                </a:lnTo>
                <a:lnTo>
                  <a:pt x="6548" y="46880"/>
                </a:lnTo>
                <a:close/>
              </a:path>
              <a:path w="137160" h="266700">
                <a:moveTo>
                  <a:pt x="125534" y="230088"/>
                </a:moveTo>
                <a:lnTo>
                  <a:pt x="57150" y="230088"/>
                </a:lnTo>
                <a:lnTo>
                  <a:pt x="66070" y="229390"/>
                </a:lnTo>
                <a:lnTo>
                  <a:pt x="74079" y="227297"/>
                </a:lnTo>
                <a:lnTo>
                  <a:pt x="98821" y="189309"/>
                </a:lnTo>
                <a:lnTo>
                  <a:pt x="98226" y="181821"/>
                </a:lnTo>
                <a:lnTo>
                  <a:pt x="72460" y="151302"/>
                </a:lnTo>
                <a:lnTo>
                  <a:pt x="44201" y="146595"/>
                </a:lnTo>
                <a:lnTo>
                  <a:pt x="44201" y="112365"/>
                </a:lnTo>
                <a:lnTo>
                  <a:pt x="46434" y="112365"/>
                </a:lnTo>
                <a:lnTo>
                  <a:pt x="57903" y="111742"/>
                </a:lnTo>
                <a:lnTo>
                  <a:pt x="93092" y="90003"/>
                </a:lnTo>
                <a:lnTo>
                  <a:pt x="96291" y="73074"/>
                </a:lnTo>
                <a:lnTo>
                  <a:pt x="95519" y="64851"/>
                </a:lnTo>
                <a:lnTo>
                  <a:pt x="61056" y="34909"/>
                </a:lnTo>
                <a:lnTo>
                  <a:pt x="51494" y="34230"/>
                </a:lnTo>
                <a:lnTo>
                  <a:pt x="124478" y="34230"/>
                </a:lnTo>
                <a:lnTo>
                  <a:pt x="128141" y="40964"/>
                </a:lnTo>
                <a:lnTo>
                  <a:pt x="132047" y="54666"/>
                </a:lnTo>
                <a:lnTo>
                  <a:pt x="133350" y="70098"/>
                </a:lnTo>
                <a:lnTo>
                  <a:pt x="132847" y="79539"/>
                </a:lnTo>
                <a:lnTo>
                  <a:pt x="115006" y="115862"/>
                </a:lnTo>
                <a:lnTo>
                  <a:pt x="99863" y="126503"/>
                </a:lnTo>
                <a:lnTo>
                  <a:pt x="107007" y="129647"/>
                </a:lnTo>
                <a:lnTo>
                  <a:pt x="133282" y="162371"/>
                </a:lnTo>
                <a:lnTo>
                  <a:pt x="136953" y="189309"/>
                </a:lnTo>
                <a:lnTo>
                  <a:pt x="135647" y="204275"/>
                </a:lnTo>
                <a:lnTo>
                  <a:pt x="131378" y="219112"/>
                </a:lnTo>
                <a:lnTo>
                  <a:pt x="125534" y="230088"/>
                </a:lnTo>
                <a:close/>
              </a:path>
              <a:path w="137160" h="266700">
                <a:moveTo>
                  <a:pt x="57150" y="266551"/>
                </a:moveTo>
                <a:lnTo>
                  <a:pt x="42471" y="265658"/>
                </a:lnTo>
                <a:lnTo>
                  <a:pt x="28054" y="262979"/>
                </a:lnTo>
                <a:lnTo>
                  <a:pt x="13896" y="258514"/>
                </a:lnTo>
                <a:lnTo>
                  <a:pt x="0" y="252263"/>
                </a:lnTo>
                <a:lnTo>
                  <a:pt x="0" y="211633"/>
                </a:lnTo>
                <a:lnTo>
                  <a:pt x="14566" y="219707"/>
                </a:lnTo>
                <a:lnTo>
                  <a:pt x="28947" y="225474"/>
                </a:lnTo>
                <a:lnTo>
                  <a:pt x="43141" y="228934"/>
                </a:lnTo>
                <a:lnTo>
                  <a:pt x="57150" y="230088"/>
                </a:lnTo>
                <a:lnTo>
                  <a:pt x="125534" y="230088"/>
                </a:lnTo>
                <a:lnTo>
                  <a:pt x="124262" y="232478"/>
                </a:lnTo>
                <a:lnTo>
                  <a:pt x="114300" y="244375"/>
                </a:lnTo>
                <a:lnTo>
                  <a:pt x="102244" y="254077"/>
                </a:lnTo>
                <a:lnTo>
                  <a:pt x="88701" y="261007"/>
                </a:lnTo>
                <a:lnTo>
                  <a:pt x="73669" y="265165"/>
                </a:lnTo>
                <a:lnTo>
                  <a:pt x="57150" y="266551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034969" y="3845559"/>
            <a:ext cx="138708" cy="184845"/>
          </a:xfrm>
          <a:custGeom>
            <a:avLst/>
            <a:gdLst/>
            <a:ahLst/>
            <a:cxnLst/>
            <a:rect l="l" t="t" r="r" b="b"/>
            <a:pathLst>
              <a:path w="147954" h="262889">
                <a:moveTo>
                  <a:pt x="19496" y="135135"/>
                </a:moveTo>
                <a:lnTo>
                  <a:pt x="19496" y="0"/>
                </a:lnTo>
                <a:lnTo>
                  <a:pt x="134838" y="0"/>
                </a:lnTo>
                <a:lnTo>
                  <a:pt x="134838" y="33039"/>
                </a:lnTo>
                <a:lnTo>
                  <a:pt x="53280" y="33039"/>
                </a:lnTo>
                <a:lnTo>
                  <a:pt x="53280" y="98673"/>
                </a:lnTo>
                <a:lnTo>
                  <a:pt x="65044" y="98673"/>
                </a:lnTo>
                <a:lnTo>
                  <a:pt x="79371" y="99817"/>
                </a:lnTo>
                <a:lnTo>
                  <a:pt x="95733" y="104142"/>
                </a:lnTo>
                <a:lnTo>
                  <a:pt x="110402" y="111351"/>
                </a:lnTo>
                <a:lnTo>
                  <a:pt x="123378" y="121443"/>
                </a:lnTo>
                <a:lnTo>
                  <a:pt x="132077" y="131415"/>
                </a:lnTo>
                <a:lnTo>
                  <a:pt x="49559" y="131415"/>
                </a:lnTo>
                <a:lnTo>
                  <a:pt x="39420" y="131647"/>
                </a:lnTo>
                <a:lnTo>
                  <a:pt x="31030" y="132345"/>
                </a:lnTo>
                <a:lnTo>
                  <a:pt x="24389" y="133508"/>
                </a:lnTo>
                <a:lnTo>
                  <a:pt x="19496" y="135135"/>
                </a:lnTo>
                <a:close/>
              </a:path>
              <a:path w="147954" h="262889">
                <a:moveTo>
                  <a:pt x="65044" y="98673"/>
                </a:moveTo>
                <a:lnTo>
                  <a:pt x="53280" y="98673"/>
                </a:lnTo>
                <a:lnTo>
                  <a:pt x="55959" y="98474"/>
                </a:lnTo>
                <a:lnTo>
                  <a:pt x="58638" y="98375"/>
                </a:lnTo>
                <a:lnTo>
                  <a:pt x="61317" y="98375"/>
                </a:lnTo>
                <a:lnTo>
                  <a:pt x="65044" y="98673"/>
                </a:lnTo>
                <a:close/>
              </a:path>
              <a:path w="147954" h="262889">
                <a:moveTo>
                  <a:pt x="134284" y="227111"/>
                </a:moveTo>
                <a:lnTo>
                  <a:pt x="54768" y="227111"/>
                </a:lnTo>
                <a:lnTo>
                  <a:pt x="66051" y="226255"/>
                </a:lnTo>
                <a:lnTo>
                  <a:pt x="76386" y="223688"/>
                </a:lnTo>
                <a:lnTo>
                  <a:pt x="106151" y="198164"/>
                </a:lnTo>
                <a:lnTo>
                  <a:pt x="110132" y="179784"/>
                </a:lnTo>
                <a:lnTo>
                  <a:pt x="109044" y="169933"/>
                </a:lnTo>
                <a:lnTo>
                  <a:pt x="83548" y="139284"/>
                </a:lnTo>
                <a:lnTo>
                  <a:pt x="49559" y="131415"/>
                </a:lnTo>
                <a:lnTo>
                  <a:pt x="132077" y="131415"/>
                </a:lnTo>
                <a:lnTo>
                  <a:pt x="134056" y="133684"/>
                </a:lnTo>
                <a:lnTo>
                  <a:pt x="141684" y="147488"/>
                </a:lnTo>
                <a:lnTo>
                  <a:pt x="146260" y="162855"/>
                </a:lnTo>
                <a:lnTo>
                  <a:pt x="147786" y="179784"/>
                </a:lnTo>
                <a:lnTo>
                  <a:pt x="146279" y="197308"/>
                </a:lnTo>
                <a:lnTo>
                  <a:pt x="141758" y="213121"/>
                </a:lnTo>
                <a:lnTo>
                  <a:pt x="134284" y="227111"/>
                </a:lnTo>
                <a:close/>
              </a:path>
              <a:path w="147954" h="262889">
                <a:moveTo>
                  <a:pt x="61317" y="262532"/>
                </a:moveTo>
                <a:lnTo>
                  <a:pt x="45653" y="261574"/>
                </a:lnTo>
                <a:lnTo>
                  <a:pt x="30212" y="258700"/>
                </a:lnTo>
                <a:lnTo>
                  <a:pt x="14994" y="253910"/>
                </a:lnTo>
                <a:lnTo>
                  <a:pt x="0" y="247203"/>
                </a:lnTo>
                <a:lnTo>
                  <a:pt x="0" y="208805"/>
                </a:lnTo>
                <a:lnTo>
                  <a:pt x="13915" y="216814"/>
                </a:lnTo>
                <a:lnTo>
                  <a:pt x="27682" y="222535"/>
                </a:lnTo>
                <a:lnTo>
                  <a:pt x="41299" y="225967"/>
                </a:lnTo>
                <a:lnTo>
                  <a:pt x="54768" y="227111"/>
                </a:lnTo>
                <a:lnTo>
                  <a:pt x="134284" y="227111"/>
                </a:lnTo>
                <a:lnTo>
                  <a:pt x="123676" y="239613"/>
                </a:lnTo>
                <a:lnTo>
                  <a:pt x="110793" y="249640"/>
                </a:lnTo>
                <a:lnTo>
                  <a:pt x="96105" y="256802"/>
                </a:lnTo>
                <a:lnTo>
                  <a:pt x="79613" y="261100"/>
                </a:lnTo>
                <a:lnTo>
                  <a:pt x="61317" y="262532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3692" y="1349795"/>
            <a:ext cx="5449201" cy="2467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775087" y="1187051"/>
            <a:ext cx="3955757" cy="16134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0343" y="2674750"/>
            <a:ext cx="394441" cy="24128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48449" y="5633496"/>
            <a:ext cx="3652940" cy="2958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60105" y="4457251"/>
            <a:ext cx="181570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06924" y="4559379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86494" y="4358467"/>
            <a:ext cx="112039" cy="696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670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615882" y="5263789"/>
            <a:ext cx="6390977" cy="24110"/>
          </a:xfrm>
          <a:custGeom>
            <a:avLst/>
            <a:gdLst/>
            <a:ahLst/>
            <a:cxnLst/>
            <a:rect l="l" t="t" r="r" b="b"/>
            <a:pathLst>
              <a:path w="9089390" h="34290">
                <a:moveTo>
                  <a:pt x="0" y="33945"/>
                </a:moveTo>
                <a:lnTo>
                  <a:pt x="9088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8992886" y="5206147"/>
            <a:ext cx="148524" cy="1152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2615889" y="2270846"/>
            <a:ext cx="12055" cy="3004840"/>
          </a:xfrm>
          <a:custGeom>
            <a:avLst/>
            <a:gdLst/>
            <a:ahLst/>
            <a:cxnLst/>
            <a:rect l="l" t="t" r="r" b="b"/>
            <a:pathLst>
              <a:path w="17144" h="4273550">
                <a:moveTo>
                  <a:pt x="0" y="4273201"/>
                </a:moveTo>
                <a:lnTo>
                  <a:pt x="16801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2570053" y="2135887"/>
            <a:ext cx="115284" cy="148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3388799" y="2870830"/>
            <a:ext cx="4502795" cy="1840409"/>
          </a:xfrm>
          <a:custGeom>
            <a:avLst/>
            <a:gdLst/>
            <a:ahLst/>
            <a:cxnLst/>
            <a:rect l="l" t="t" r="r" b="b"/>
            <a:pathLst>
              <a:path w="6403975" h="2617470">
                <a:moveTo>
                  <a:pt x="0" y="2617199"/>
                </a:moveTo>
                <a:lnTo>
                  <a:pt x="6403499" y="0"/>
                </a:lnTo>
              </a:path>
            </a:pathLst>
          </a:custGeom>
          <a:ln w="380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3976543" y="3743956"/>
            <a:ext cx="142857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5568594" y="3308141"/>
            <a:ext cx="142857" cy="1183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/>
          <p:nvPr/>
        </p:nvSpPr>
        <p:spPr>
          <a:xfrm>
            <a:off x="6567752" y="2860778"/>
            <a:ext cx="142857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1" name="object 11"/>
          <p:cNvSpPr/>
          <p:nvPr/>
        </p:nvSpPr>
        <p:spPr>
          <a:xfrm>
            <a:off x="5039950" y="4381901"/>
            <a:ext cx="142857" cy="1183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2" name="object 12"/>
          <p:cNvSpPr/>
          <p:nvPr/>
        </p:nvSpPr>
        <p:spPr>
          <a:xfrm>
            <a:off x="7539437" y="3500428"/>
            <a:ext cx="142857" cy="118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3" name="object 13"/>
          <p:cNvSpPr/>
          <p:nvPr/>
        </p:nvSpPr>
        <p:spPr>
          <a:xfrm>
            <a:off x="4047972" y="3852305"/>
            <a:ext cx="3572" cy="576857"/>
          </a:xfrm>
          <a:custGeom>
            <a:avLst/>
            <a:gdLst/>
            <a:ahLst/>
            <a:cxnLst/>
            <a:rect l="l" t="t" r="r" b="b"/>
            <a:pathLst>
              <a:path w="5079" h="820420">
                <a:moveTo>
                  <a:pt x="0" y="0"/>
                </a:moveTo>
                <a:lnTo>
                  <a:pt x="4799" y="8198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4" name="object 14"/>
          <p:cNvSpPr/>
          <p:nvPr/>
        </p:nvSpPr>
        <p:spPr>
          <a:xfrm>
            <a:off x="5094088" y="4036306"/>
            <a:ext cx="17413" cy="355848"/>
          </a:xfrm>
          <a:custGeom>
            <a:avLst/>
            <a:gdLst/>
            <a:ahLst/>
            <a:cxnLst/>
            <a:rect l="l" t="t" r="r" b="b"/>
            <a:pathLst>
              <a:path w="24764" h="506095">
                <a:moveTo>
                  <a:pt x="24599" y="5057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5" name="object 15"/>
          <p:cNvSpPr/>
          <p:nvPr/>
        </p:nvSpPr>
        <p:spPr>
          <a:xfrm>
            <a:off x="5640024" y="3416484"/>
            <a:ext cx="18752" cy="374600"/>
          </a:xfrm>
          <a:custGeom>
            <a:avLst/>
            <a:gdLst/>
            <a:ahLst/>
            <a:cxnLst/>
            <a:rect l="l" t="t" r="r" b="b"/>
            <a:pathLst>
              <a:path w="26670" h="532764">
                <a:moveTo>
                  <a:pt x="0" y="0"/>
                </a:moveTo>
                <a:lnTo>
                  <a:pt x="26099" y="5324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6" name="object 16"/>
          <p:cNvSpPr/>
          <p:nvPr/>
        </p:nvSpPr>
        <p:spPr>
          <a:xfrm>
            <a:off x="6639181" y="2969121"/>
            <a:ext cx="25450" cy="429518"/>
          </a:xfrm>
          <a:custGeom>
            <a:avLst/>
            <a:gdLst/>
            <a:ahLst/>
            <a:cxnLst/>
            <a:rect l="l" t="t" r="r" b="b"/>
            <a:pathLst>
              <a:path w="36195" h="610870">
                <a:moveTo>
                  <a:pt x="17999" y="-14287"/>
                </a:moveTo>
                <a:lnTo>
                  <a:pt x="17999" y="624787"/>
                </a:lnTo>
              </a:path>
            </a:pathLst>
          </a:custGeom>
          <a:ln w="64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7" name="object 17"/>
          <p:cNvSpPr/>
          <p:nvPr/>
        </p:nvSpPr>
        <p:spPr>
          <a:xfrm>
            <a:off x="7596732" y="3030169"/>
            <a:ext cx="14288" cy="480417"/>
          </a:xfrm>
          <a:custGeom>
            <a:avLst/>
            <a:gdLst/>
            <a:ahLst/>
            <a:cxnLst/>
            <a:rect l="l" t="t" r="r" b="b"/>
            <a:pathLst>
              <a:path w="20320" h="683260">
                <a:moveTo>
                  <a:pt x="20099" y="683099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8" name="object 18"/>
          <p:cNvSpPr/>
          <p:nvPr/>
        </p:nvSpPr>
        <p:spPr>
          <a:xfrm>
            <a:off x="2664856" y="4453400"/>
            <a:ext cx="1337667" cy="12502"/>
          </a:xfrm>
          <a:custGeom>
            <a:avLst/>
            <a:gdLst/>
            <a:ahLst/>
            <a:cxnLst/>
            <a:rect l="l" t="t" r="r" b="b"/>
            <a:pathLst>
              <a:path w="1902460" h="17779">
                <a:moveTo>
                  <a:pt x="1901999" y="0"/>
                </a:moveTo>
                <a:lnTo>
                  <a:pt x="0" y="17399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9" name="object 19"/>
          <p:cNvSpPr/>
          <p:nvPr/>
        </p:nvSpPr>
        <p:spPr>
          <a:xfrm>
            <a:off x="2640351" y="3815454"/>
            <a:ext cx="1349722" cy="0"/>
          </a:xfrm>
          <a:custGeom>
            <a:avLst/>
            <a:gdLst/>
            <a:ahLst/>
            <a:cxnLst/>
            <a:rect l="l" t="t" r="r" b="b"/>
            <a:pathLst>
              <a:path w="1919604">
                <a:moveTo>
                  <a:pt x="1919399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0" name="object 20"/>
          <p:cNvSpPr/>
          <p:nvPr/>
        </p:nvSpPr>
        <p:spPr>
          <a:xfrm>
            <a:off x="2244087" y="3708932"/>
            <a:ext cx="136178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1" name="object 21"/>
          <p:cNvSpPr/>
          <p:nvPr/>
        </p:nvSpPr>
        <p:spPr>
          <a:xfrm>
            <a:off x="2429204" y="3811060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2" name="object 22"/>
          <p:cNvSpPr/>
          <p:nvPr/>
        </p:nvSpPr>
        <p:spPr>
          <a:xfrm>
            <a:off x="4049974" y="3367293"/>
            <a:ext cx="0" cy="183059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853"/>
                </a:lnTo>
              </a:path>
            </a:pathLst>
          </a:custGeom>
          <a:ln w="3720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3" name="object 23"/>
          <p:cNvSpPr/>
          <p:nvPr/>
        </p:nvSpPr>
        <p:spPr>
          <a:xfrm>
            <a:off x="5053616" y="4660360"/>
            <a:ext cx="115639" cy="185291"/>
          </a:xfrm>
          <a:custGeom>
            <a:avLst/>
            <a:gdLst/>
            <a:ahLst/>
            <a:cxnLst/>
            <a:rect l="l" t="t" r="r" b="b"/>
            <a:pathLst>
              <a:path w="164464" h="263525">
                <a:moveTo>
                  <a:pt x="5208" y="72032"/>
                </a:moveTo>
                <a:lnTo>
                  <a:pt x="5208" y="24705"/>
                </a:lnTo>
                <a:lnTo>
                  <a:pt x="20445" y="13896"/>
                </a:lnTo>
                <a:lnTo>
                  <a:pt x="35941" y="6176"/>
                </a:lnTo>
                <a:lnTo>
                  <a:pt x="51699" y="1544"/>
                </a:lnTo>
                <a:lnTo>
                  <a:pt x="67716" y="0"/>
                </a:lnTo>
                <a:lnTo>
                  <a:pt x="83939" y="1423"/>
                </a:lnTo>
                <a:lnTo>
                  <a:pt x="123676" y="22770"/>
                </a:lnTo>
                <a:lnTo>
                  <a:pt x="134423" y="36909"/>
                </a:lnTo>
                <a:lnTo>
                  <a:pt x="63251" y="36909"/>
                </a:lnTo>
                <a:lnTo>
                  <a:pt x="55466" y="37486"/>
                </a:lnTo>
                <a:lnTo>
                  <a:pt x="18045" y="57149"/>
                </a:lnTo>
                <a:lnTo>
                  <a:pt x="11431" y="64107"/>
                </a:lnTo>
                <a:lnTo>
                  <a:pt x="5208" y="72032"/>
                </a:lnTo>
                <a:close/>
              </a:path>
              <a:path w="164464" h="263525">
                <a:moveTo>
                  <a:pt x="164455" y="263276"/>
                </a:moveTo>
                <a:lnTo>
                  <a:pt x="0" y="263276"/>
                </a:lnTo>
                <a:lnTo>
                  <a:pt x="0" y="260598"/>
                </a:lnTo>
                <a:lnTo>
                  <a:pt x="15626" y="242292"/>
                </a:lnTo>
                <a:lnTo>
                  <a:pt x="32993" y="220460"/>
                </a:lnTo>
                <a:lnTo>
                  <a:pt x="62089" y="181988"/>
                </a:lnTo>
                <a:lnTo>
                  <a:pt x="83734" y="150465"/>
                </a:lnTo>
                <a:lnTo>
                  <a:pt x="105026" y="109342"/>
                </a:lnTo>
                <a:lnTo>
                  <a:pt x="108793" y="85427"/>
                </a:lnTo>
                <a:lnTo>
                  <a:pt x="108012" y="74962"/>
                </a:lnTo>
                <a:lnTo>
                  <a:pt x="81781" y="40220"/>
                </a:lnTo>
                <a:lnTo>
                  <a:pt x="63251" y="36909"/>
                </a:lnTo>
                <a:lnTo>
                  <a:pt x="134423" y="36909"/>
                </a:lnTo>
                <a:lnTo>
                  <a:pt x="140307" y="48480"/>
                </a:lnTo>
                <a:lnTo>
                  <a:pt x="144465" y="63651"/>
                </a:lnTo>
                <a:lnTo>
                  <a:pt x="145851" y="80367"/>
                </a:lnTo>
                <a:lnTo>
                  <a:pt x="145507" y="88320"/>
                </a:lnTo>
                <a:lnTo>
                  <a:pt x="132717" y="132940"/>
                </a:lnTo>
                <a:lnTo>
                  <a:pt x="112635" y="167375"/>
                </a:lnTo>
                <a:lnTo>
                  <a:pt x="88896" y="198927"/>
                </a:lnTo>
                <a:lnTo>
                  <a:pt x="65484" y="227409"/>
                </a:lnTo>
                <a:lnTo>
                  <a:pt x="164455" y="227409"/>
                </a:lnTo>
                <a:lnTo>
                  <a:pt x="164455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4" name="object 24"/>
          <p:cNvSpPr/>
          <p:nvPr/>
        </p:nvSpPr>
        <p:spPr>
          <a:xfrm>
            <a:off x="6575243" y="2506055"/>
            <a:ext cx="123230" cy="185291"/>
          </a:xfrm>
          <a:custGeom>
            <a:avLst/>
            <a:gdLst/>
            <a:ahLst/>
            <a:cxnLst/>
            <a:rect l="l" t="t" r="r" b="b"/>
            <a:pathLst>
              <a:path w="175259" h="263525">
                <a:moveTo>
                  <a:pt x="175170" y="177551"/>
                </a:moveTo>
                <a:lnTo>
                  <a:pt x="0" y="177551"/>
                </a:lnTo>
                <a:lnTo>
                  <a:pt x="0" y="161478"/>
                </a:lnTo>
                <a:lnTo>
                  <a:pt x="130968" y="0"/>
                </a:lnTo>
                <a:lnTo>
                  <a:pt x="146149" y="0"/>
                </a:lnTo>
                <a:lnTo>
                  <a:pt x="146149" y="70544"/>
                </a:lnTo>
                <a:lnTo>
                  <a:pt x="109984" y="70544"/>
                </a:lnTo>
                <a:lnTo>
                  <a:pt x="49857" y="145851"/>
                </a:lnTo>
                <a:lnTo>
                  <a:pt x="175170" y="145851"/>
                </a:lnTo>
                <a:lnTo>
                  <a:pt x="175170" y="177551"/>
                </a:lnTo>
                <a:close/>
              </a:path>
              <a:path w="175259" h="263525">
                <a:moveTo>
                  <a:pt x="146149" y="145851"/>
                </a:moveTo>
                <a:lnTo>
                  <a:pt x="109984" y="145851"/>
                </a:lnTo>
                <a:lnTo>
                  <a:pt x="109984" y="70544"/>
                </a:lnTo>
                <a:lnTo>
                  <a:pt x="146149" y="70544"/>
                </a:lnTo>
                <a:lnTo>
                  <a:pt x="146149" y="145851"/>
                </a:lnTo>
                <a:close/>
              </a:path>
              <a:path w="175259" h="263525">
                <a:moveTo>
                  <a:pt x="146149" y="263276"/>
                </a:moveTo>
                <a:lnTo>
                  <a:pt x="109984" y="263276"/>
                </a:lnTo>
                <a:lnTo>
                  <a:pt x="109984" y="177551"/>
                </a:lnTo>
                <a:lnTo>
                  <a:pt x="146149" y="177551"/>
                </a:lnTo>
                <a:lnTo>
                  <a:pt x="146149" y="263276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5" name="object 25"/>
          <p:cNvSpPr/>
          <p:nvPr/>
        </p:nvSpPr>
        <p:spPr>
          <a:xfrm>
            <a:off x="5599394" y="2959765"/>
            <a:ext cx="96441" cy="187523"/>
          </a:xfrm>
          <a:custGeom>
            <a:avLst/>
            <a:gdLst/>
            <a:ahLst/>
            <a:cxnLst/>
            <a:rect l="l" t="t" r="r" b="b"/>
            <a:pathLst>
              <a:path w="137160" h="266700">
                <a:moveTo>
                  <a:pt x="6548" y="46880"/>
                </a:moveTo>
                <a:lnTo>
                  <a:pt x="6548" y="11310"/>
                </a:lnTo>
                <a:lnTo>
                  <a:pt x="18119" y="6362"/>
                </a:lnTo>
                <a:lnTo>
                  <a:pt x="30212" y="2827"/>
                </a:lnTo>
                <a:lnTo>
                  <a:pt x="42825" y="706"/>
                </a:lnTo>
                <a:lnTo>
                  <a:pt x="55959" y="0"/>
                </a:lnTo>
                <a:lnTo>
                  <a:pt x="72944" y="1172"/>
                </a:lnTo>
                <a:lnTo>
                  <a:pt x="112514" y="18752"/>
                </a:lnTo>
                <a:lnTo>
                  <a:pt x="124478" y="34230"/>
                </a:lnTo>
                <a:lnTo>
                  <a:pt x="51494" y="34230"/>
                </a:lnTo>
                <a:lnTo>
                  <a:pt x="41095" y="35021"/>
                </a:lnTo>
                <a:lnTo>
                  <a:pt x="30137" y="37393"/>
                </a:lnTo>
                <a:lnTo>
                  <a:pt x="18622" y="41346"/>
                </a:lnTo>
                <a:lnTo>
                  <a:pt x="6548" y="46880"/>
                </a:lnTo>
                <a:close/>
              </a:path>
              <a:path w="137160" h="266700">
                <a:moveTo>
                  <a:pt x="125534" y="230088"/>
                </a:moveTo>
                <a:lnTo>
                  <a:pt x="57150" y="230088"/>
                </a:lnTo>
                <a:lnTo>
                  <a:pt x="66070" y="229390"/>
                </a:lnTo>
                <a:lnTo>
                  <a:pt x="74079" y="227297"/>
                </a:lnTo>
                <a:lnTo>
                  <a:pt x="98821" y="189309"/>
                </a:lnTo>
                <a:lnTo>
                  <a:pt x="98226" y="181821"/>
                </a:lnTo>
                <a:lnTo>
                  <a:pt x="72460" y="151302"/>
                </a:lnTo>
                <a:lnTo>
                  <a:pt x="44201" y="146595"/>
                </a:lnTo>
                <a:lnTo>
                  <a:pt x="44201" y="112365"/>
                </a:lnTo>
                <a:lnTo>
                  <a:pt x="46434" y="112365"/>
                </a:lnTo>
                <a:lnTo>
                  <a:pt x="57903" y="111742"/>
                </a:lnTo>
                <a:lnTo>
                  <a:pt x="93092" y="90003"/>
                </a:lnTo>
                <a:lnTo>
                  <a:pt x="96291" y="73074"/>
                </a:lnTo>
                <a:lnTo>
                  <a:pt x="95519" y="64851"/>
                </a:lnTo>
                <a:lnTo>
                  <a:pt x="61056" y="34909"/>
                </a:lnTo>
                <a:lnTo>
                  <a:pt x="51494" y="34230"/>
                </a:lnTo>
                <a:lnTo>
                  <a:pt x="124478" y="34230"/>
                </a:lnTo>
                <a:lnTo>
                  <a:pt x="128141" y="40964"/>
                </a:lnTo>
                <a:lnTo>
                  <a:pt x="132047" y="54666"/>
                </a:lnTo>
                <a:lnTo>
                  <a:pt x="133350" y="70098"/>
                </a:lnTo>
                <a:lnTo>
                  <a:pt x="132847" y="79539"/>
                </a:lnTo>
                <a:lnTo>
                  <a:pt x="115006" y="115862"/>
                </a:lnTo>
                <a:lnTo>
                  <a:pt x="99863" y="126503"/>
                </a:lnTo>
                <a:lnTo>
                  <a:pt x="107007" y="129647"/>
                </a:lnTo>
                <a:lnTo>
                  <a:pt x="133282" y="162371"/>
                </a:lnTo>
                <a:lnTo>
                  <a:pt x="136953" y="189309"/>
                </a:lnTo>
                <a:lnTo>
                  <a:pt x="135647" y="204275"/>
                </a:lnTo>
                <a:lnTo>
                  <a:pt x="131378" y="219112"/>
                </a:lnTo>
                <a:lnTo>
                  <a:pt x="125534" y="230088"/>
                </a:lnTo>
                <a:close/>
              </a:path>
              <a:path w="137160" h="266700">
                <a:moveTo>
                  <a:pt x="57150" y="266551"/>
                </a:moveTo>
                <a:lnTo>
                  <a:pt x="42471" y="265658"/>
                </a:lnTo>
                <a:lnTo>
                  <a:pt x="28054" y="262979"/>
                </a:lnTo>
                <a:lnTo>
                  <a:pt x="13896" y="258514"/>
                </a:lnTo>
                <a:lnTo>
                  <a:pt x="0" y="252263"/>
                </a:lnTo>
                <a:lnTo>
                  <a:pt x="0" y="211633"/>
                </a:lnTo>
                <a:lnTo>
                  <a:pt x="14566" y="219707"/>
                </a:lnTo>
                <a:lnTo>
                  <a:pt x="28947" y="225474"/>
                </a:lnTo>
                <a:lnTo>
                  <a:pt x="43141" y="228934"/>
                </a:lnTo>
                <a:lnTo>
                  <a:pt x="57150" y="230088"/>
                </a:lnTo>
                <a:lnTo>
                  <a:pt x="125534" y="230088"/>
                </a:lnTo>
                <a:lnTo>
                  <a:pt x="124262" y="232478"/>
                </a:lnTo>
                <a:lnTo>
                  <a:pt x="114300" y="244375"/>
                </a:lnTo>
                <a:lnTo>
                  <a:pt x="102244" y="254077"/>
                </a:lnTo>
                <a:lnTo>
                  <a:pt x="88701" y="261007"/>
                </a:lnTo>
                <a:lnTo>
                  <a:pt x="73669" y="265165"/>
                </a:lnTo>
                <a:lnTo>
                  <a:pt x="57150" y="266551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6" name="object 26"/>
          <p:cNvSpPr/>
          <p:nvPr/>
        </p:nvSpPr>
        <p:spPr>
          <a:xfrm>
            <a:off x="7550227" y="3845559"/>
            <a:ext cx="104031" cy="184845"/>
          </a:xfrm>
          <a:custGeom>
            <a:avLst/>
            <a:gdLst/>
            <a:ahLst/>
            <a:cxnLst/>
            <a:rect l="l" t="t" r="r" b="b"/>
            <a:pathLst>
              <a:path w="147954" h="262889">
                <a:moveTo>
                  <a:pt x="19496" y="135135"/>
                </a:moveTo>
                <a:lnTo>
                  <a:pt x="19496" y="0"/>
                </a:lnTo>
                <a:lnTo>
                  <a:pt x="134838" y="0"/>
                </a:lnTo>
                <a:lnTo>
                  <a:pt x="134838" y="33039"/>
                </a:lnTo>
                <a:lnTo>
                  <a:pt x="53280" y="33039"/>
                </a:lnTo>
                <a:lnTo>
                  <a:pt x="53280" y="98673"/>
                </a:lnTo>
                <a:lnTo>
                  <a:pt x="65044" y="98673"/>
                </a:lnTo>
                <a:lnTo>
                  <a:pt x="79371" y="99817"/>
                </a:lnTo>
                <a:lnTo>
                  <a:pt x="95733" y="104142"/>
                </a:lnTo>
                <a:lnTo>
                  <a:pt x="110402" y="111351"/>
                </a:lnTo>
                <a:lnTo>
                  <a:pt x="123378" y="121443"/>
                </a:lnTo>
                <a:lnTo>
                  <a:pt x="132077" y="131415"/>
                </a:lnTo>
                <a:lnTo>
                  <a:pt x="49559" y="131415"/>
                </a:lnTo>
                <a:lnTo>
                  <a:pt x="39420" y="131647"/>
                </a:lnTo>
                <a:lnTo>
                  <a:pt x="31030" y="132345"/>
                </a:lnTo>
                <a:lnTo>
                  <a:pt x="24389" y="133508"/>
                </a:lnTo>
                <a:lnTo>
                  <a:pt x="19496" y="135135"/>
                </a:lnTo>
                <a:close/>
              </a:path>
              <a:path w="147954" h="262889">
                <a:moveTo>
                  <a:pt x="65044" y="98673"/>
                </a:moveTo>
                <a:lnTo>
                  <a:pt x="53280" y="98673"/>
                </a:lnTo>
                <a:lnTo>
                  <a:pt x="55959" y="98474"/>
                </a:lnTo>
                <a:lnTo>
                  <a:pt x="58638" y="98375"/>
                </a:lnTo>
                <a:lnTo>
                  <a:pt x="61317" y="98375"/>
                </a:lnTo>
                <a:lnTo>
                  <a:pt x="65044" y="98673"/>
                </a:lnTo>
                <a:close/>
              </a:path>
              <a:path w="147954" h="262889">
                <a:moveTo>
                  <a:pt x="134284" y="227111"/>
                </a:moveTo>
                <a:lnTo>
                  <a:pt x="54768" y="227111"/>
                </a:lnTo>
                <a:lnTo>
                  <a:pt x="66051" y="226255"/>
                </a:lnTo>
                <a:lnTo>
                  <a:pt x="76386" y="223688"/>
                </a:lnTo>
                <a:lnTo>
                  <a:pt x="106151" y="198164"/>
                </a:lnTo>
                <a:lnTo>
                  <a:pt x="110132" y="179784"/>
                </a:lnTo>
                <a:lnTo>
                  <a:pt x="109044" y="169933"/>
                </a:lnTo>
                <a:lnTo>
                  <a:pt x="83548" y="139284"/>
                </a:lnTo>
                <a:lnTo>
                  <a:pt x="49559" y="131415"/>
                </a:lnTo>
                <a:lnTo>
                  <a:pt x="132077" y="131415"/>
                </a:lnTo>
                <a:lnTo>
                  <a:pt x="134056" y="133684"/>
                </a:lnTo>
                <a:lnTo>
                  <a:pt x="141684" y="147488"/>
                </a:lnTo>
                <a:lnTo>
                  <a:pt x="146260" y="162855"/>
                </a:lnTo>
                <a:lnTo>
                  <a:pt x="147786" y="179784"/>
                </a:lnTo>
                <a:lnTo>
                  <a:pt x="146279" y="197308"/>
                </a:lnTo>
                <a:lnTo>
                  <a:pt x="141758" y="213121"/>
                </a:lnTo>
                <a:lnTo>
                  <a:pt x="134284" y="227111"/>
                </a:lnTo>
                <a:close/>
              </a:path>
              <a:path w="147954" h="262889">
                <a:moveTo>
                  <a:pt x="61317" y="262532"/>
                </a:moveTo>
                <a:lnTo>
                  <a:pt x="45653" y="261574"/>
                </a:lnTo>
                <a:lnTo>
                  <a:pt x="30212" y="258700"/>
                </a:lnTo>
                <a:lnTo>
                  <a:pt x="14994" y="253910"/>
                </a:lnTo>
                <a:lnTo>
                  <a:pt x="0" y="247203"/>
                </a:lnTo>
                <a:lnTo>
                  <a:pt x="0" y="208805"/>
                </a:lnTo>
                <a:lnTo>
                  <a:pt x="13915" y="216814"/>
                </a:lnTo>
                <a:lnTo>
                  <a:pt x="27682" y="222535"/>
                </a:lnTo>
                <a:lnTo>
                  <a:pt x="41299" y="225967"/>
                </a:lnTo>
                <a:lnTo>
                  <a:pt x="54768" y="227111"/>
                </a:lnTo>
                <a:lnTo>
                  <a:pt x="134284" y="227111"/>
                </a:lnTo>
                <a:lnTo>
                  <a:pt x="123676" y="239613"/>
                </a:lnTo>
                <a:lnTo>
                  <a:pt x="110793" y="249640"/>
                </a:lnTo>
                <a:lnTo>
                  <a:pt x="96105" y="256802"/>
                </a:lnTo>
                <a:lnTo>
                  <a:pt x="79613" y="261100"/>
                </a:lnTo>
                <a:lnTo>
                  <a:pt x="61317" y="262532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7" name="object 27"/>
          <p:cNvSpPr/>
          <p:nvPr/>
        </p:nvSpPr>
        <p:spPr>
          <a:xfrm>
            <a:off x="1962356" y="1349801"/>
            <a:ext cx="2333081" cy="1875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8" name="object 28"/>
          <p:cNvSpPr/>
          <p:nvPr/>
        </p:nvSpPr>
        <p:spPr>
          <a:xfrm>
            <a:off x="4599408" y="1173441"/>
            <a:ext cx="1837573" cy="7061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9" name="object 29"/>
          <p:cNvSpPr/>
          <p:nvPr/>
        </p:nvSpPr>
        <p:spPr>
          <a:xfrm>
            <a:off x="1756757" y="2674750"/>
            <a:ext cx="295831" cy="24128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0" name="object 30"/>
          <p:cNvSpPr/>
          <p:nvPr/>
        </p:nvSpPr>
        <p:spPr>
          <a:xfrm>
            <a:off x="4935337" y="5633496"/>
            <a:ext cx="2739705" cy="2958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1" name="object 31"/>
          <p:cNvSpPr/>
          <p:nvPr/>
        </p:nvSpPr>
        <p:spPr>
          <a:xfrm>
            <a:off x="2244078" y="4457251"/>
            <a:ext cx="136178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2" name="object 32"/>
          <p:cNvSpPr/>
          <p:nvPr/>
        </p:nvSpPr>
        <p:spPr>
          <a:xfrm>
            <a:off x="2429193" y="4559379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3" name="object 33"/>
          <p:cNvSpPr/>
          <p:nvPr/>
        </p:nvSpPr>
        <p:spPr>
          <a:xfrm>
            <a:off x="2488870" y="4358467"/>
            <a:ext cx="84029" cy="696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1" name="object 30"/>
          <p:cNvSpPr/>
          <p:nvPr/>
        </p:nvSpPr>
        <p:spPr>
          <a:xfrm>
            <a:off x="7195120" y="1411436"/>
            <a:ext cx="136178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2" name="object 31"/>
          <p:cNvSpPr/>
          <p:nvPr/>
        </p:nvSpPr>
        <p:spPr>
          <a:xfrm>
            <a:off x="7380236" y="1513564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3" name="object 32"/>
          <p:cNvSpPr/>
          <p:nvPr/>
        </p:nvSpPr>
        <p:spPr>
          <a:xfrm>
            <a:off x="7588462" y="1352208"/>
            <a:ext cx="1753791" cy="185291"/>
          </a:xfrm>
          <a:custGeom>
            <a:avLst/>
            <a:gdLst/>
            <a:ahLst/>
            <a:cxnLst/>
            <a:rect l="l" t="t" r="r" b="b"/>
            <a:pathLst>
              <a:path w="2494279" h="263525">
                <a:moveTo>
                  <a:pt x="99268" y="196899"/>
                </a:moveTo>
                <a:lnTo>
                  <a:pt x="0" y="196899"/>
                </a:lnTo>
                <a:lnTo>
                  <a:pt x="0" y="146298"/>
                </a:lnTo>
                <a:lnTo>
                  <a:pt x="99268" y="146298"/>
                </a:lnTo>
                <a:lnTo>
                  <a:pt x="99268" y="196899"/>
                </a:lnTo>
                <a:close/>
              </a:path>
              <a:path w="2494279" h="263525">
                <a:moveTo>
                  <a:pt x="288689" y="259853"/>
                </a:moveTo>
                <a:lnTo>
                  <a:pt x="220079" y="259853"/>
                </a:lnTo>
                <a:lnTo>
                  <a:pt x="324705" y="0"/>
                </a:lnTo>
                <a:lnTo>
                  <a:pt x="399863" y="0"/>
                </a:lnTo>
                <a:lnTo>
                  <a:pt x="427411" y="62061"/>
                </a:lnTo>
                <a:lnTo>
                  <a:pt x="363252" y="62061"/>
                </a:lnTo>
                <a:lnTo>
                  <a:pt x="325152" y="163115"/>
                </a:lnTo>
                <a:lnTo>
                  <a:pt x="472266" y="163115"/>
                </a:lnTo>
                <a:lnTo>
                  <a:pt x="492414" y="208508"/>
                </a:lnTo>
                <a:lnTo>
                  <a:pt x="308036" y="208508"/>
                </a:lnTo>
                <a:lnTo>
                  <a:pt x="288689" y="259853"/>
                </a:lnTo>
                <a:close/>
              </a:path>
              <a:path w="2494279" h="263525">
                <a:moveTo>
                  <a:pt x="472266" y="163115"/>
                </a:moveTo>
                <a:lnTo>
                  <a:pt x="405072" y="163115"/>
                </a:lnTo>
                <a:lnTo>
                  <a:pt x="363252" y="62061"/>
                </a:lnTo>
                <a:lnTo>
                  <a:pt x="427411" y="62061"/>
                </a:lnTo>
                <a:lnTo>
                  <a:pt x="472266" y="163115"/>
                </a:lnTo>
                <a:close/>
              </a:path>
              <a:path w="2494279" h="263525">
                <a:moveTo>
                  <a:pt x="515205" y="259853"/>
                </a:moveTo>
                <a:lnTo>
                  <a:pt x="445703" y="259853"/>
                </a:lnTo>
                <a:lnTo>
                  <a:pt x="424271" y="208508"/>
                </a:lnTo>
                <a:lnTo>
                  <a:pt x="492414" y="208508"/>
                </a:lnTo>
                <a:lnTo>
                  <a:pt x="515205" y="259853"/>
                </a:lnTo>
                <a:close/>
              </a:path>
              <a:path w="2494279" h="263525">
                <a:moveTo>
                  <a:pt x="633338" y="263276"/>
                </a:moveTo>
                <a:lnTo>
                  <a:pt x="591703" y="257063"/>
                </a:lnTo>
                <a:lnTo>
                  <a:pt x="547259" y="224990"/>
                </a:lnTo>
                <a:lnTo>
                  <a:pt x="531688" y="172640"/>
                </a:lnTo>
                <a:lnTo>
                  <a:pt x="533437" y="153506"/>
                </a:lnTo>
                <a:lnTo>
                  <a:pt x="559668" y="106709"/>
                </a:lnTo>
                <a:lnTo>
                  <a:pt x="610260" y="82292"/>
                </a:lnTo>
                <a:lnTo>
                  <a:pt x="630956" y="80664"/>
                </a:lnTo>
                <a:lnTo>
                  <a:pt x="645151" y="81390"/>
                </a:lnTo>
                <a:lnTo>
                  <a:pt x="659755" y="83566"/>
                </a:lnTo>
                <a:lnTo>
                  <a:pt x="674768" y="87194"/>
                </a:lnTo>
                <a:lnTo>
                  <a:pt x="690190" y="92273"/>
                </a:lnTo>
                <a:lnTo>
                  <a:pt x="690190" y="121592"/>
                </a:lnTo>
                <a:lnTo>
                  <a:pt x="645095" y="121592"/>
                </a:lnTo>
                <a:lnTo>
                  <a:pt x="633356" y="122457"/>
                </a:lnTo>
                <a:lnTo>
                  <a:pt x="598996" y="142865"/>
                </a:lnTo>
                <a:lnTo>
                  <a:pt x="590624" y="172194"/>
                </a:lnTo>
                <a:lnTo>
                  <a:pt x="591526" y="183244"/>
                </a:lnTo>
                <a:lnTo>
                  <a:pt x="612920" y="215949"/>
                </a:lnTo>
                <a:lnTo>
                  <a:pt x="643309" y="223986"/>
                </a:lnTo>
                <a:lnTo>
                  <a:pt x="692720" y="223986"/>
                </a:lnTo>
                <a:lnTo>
                  <a:pt x="692720" y="251519"/>
                </a:lnTo>
                <a:lnTo>
                  <a:pt x="676898" y="256663"/>
                </a:lnTo>
                <a:lnTo>
                  <a:pt x="661727" y="260337"/>
                </a:lnTo>
                <a:lnTo>
                  <a:pt x="647207" y="262542"/>
                </a:lnTo>
                <a:lnTo>
                  <a:pt x="633338" y="263276"/>
                </a:lnTo>
                <a:close/>
              </a:path>
              <a:path w="2494279" h="263525">
                <a:moveTo>
                  <a:pt x="690190" y="133350"/>
                </a:moveTo>
                <a:lnTo>
                  <a:pt x="678777" y="128206"/>
                </a:lnTo>
                <a:lnTo>
                  <a:pt x="667457" y="124531"/>
                </a:lnTo>
                <a:lnTo>
                  <a:pt x="656229" y="122327"/>
                </a:lnTo>
                <a:lnTo>
                  <a:pt x="645095" y="121592"/>
                </a:lnTo>
                <a:lnTo>
                  <a:pt x="690190" y="121592"/>
                </a:lnTo>
                <a:lnTo>
                  <a:pt x="690190" y="133350"/>
                </a:lnTo>
                <a:close/>
              </a:path>
              <a:path w="2494279" h="263525">
                <a:moveTo>
                  <a:pt x="692720" y="223986"/>
                </a:moveTo>
                <a:lnTo>
                  <a:pt x="643309" y="223986"/>
                </a:lnTo>
                <a:lnTo>
                  <a:pt x="652927" y="223223"/>
                </a:lnTo>
                <a:lnTo>
                  <a:pt x="664368" y="220935"/>
                </a:lnTo>
                <a:lnTo>
                  <a:pt x="677633" y="217121"/>
                </a:lnTo>
                <a:lnTo>
                  <a:pt x="692720" y="211782"/>
                </a:lnTo>
                <a:lnTo>
                  <a:pt x="692720" y="223986"/>
                </a:lnTo>
                <a:close/>
              </a:path>
              <a:path w="2494279" h="263525">
                <a:moveTo>
                  <a:pt x="855836" y="122039"/>
                </a:moveTo>
                <a:lnTo>
                  <a:pt x="711473" y="122039"/>
                </a:lnTo>
                <a:lnTo>
                  <a:pt x="711473" y="111174"/>
                </a:lnTo>
                <a:lnTo>
                  <a:pt x="784994" y="29021"/>
                </a:lnTo>
                <a:lnTo>
                  <a:pt x="791840" y="29021"/>
                </a:lnTo>
                <a:lnTo>
                  <a:pt x="791840" y="84236"/>
                </a:lnTo>
                <a:lnTo>
                  <a:pt x="855836" y="84236"/>
                </a:lnTo>
                <a:lnTo>
                  <a:pt x="855836" y="122039"/>
                </a:lnTo>
                <a:close/>
              </a:path>
              <a:path w="2494279" h="263525">
                <a:moveTo>
                  <a:pt x="804788" y="263276"/>
                </a:moveTo>
                <a:lnTo>
                  <a:pt x="764325" y="253817"/>
                </a:lnTo>
                <a:lnTo>
                  <a:pt x="737741" y="212526"/>
                </a:lnTo>
                <a:lnTo>
                  <a:pt x="736624" y="197346"/>
                </a:lnTo>
                <a:lnTo>
                  <a:pt x="736624" y="122039"/>
                </a:lnTo>
                <a:lnTo>
                  <a:pt x="791840" y="122039"/>
                </a:lnTo>
                <a:lnTo>
                  <a:pt x="791840" y="203001"/>
                </a:lnTo>
                <a:lnTo>
                  <a:pt x="794221" y="209847"/>
                </a:lnTo>
                <a:lnTo>
                  <a:pt x="798983" y="214907"/>
                </a:lnTo>
                <a:lnTo>
                  <a:pt x="803845" y="219967"/>
                </a:lnTo>
                <a:lnTo>
                  <a:pt x="810493" y="222498"/>
                </a:lnTo>
                <a:lnTo>
                  <a:pt x="855836" y="222498"/>
                </a:lnTo>
                <a:lnTo>
                  <a:pt x="855836" y="252263"/>
                </a:lnTo>
                <a:lnTo>
                  <a:pt x="842767" y="257081"/>
                </a:lnTo>
                <a:lnTo>
                  <a:pt x="829902" y="260523"/>
                </a:lnTo>
                <a:lnTo>
                  <a:pt x="817243" y="262588"/>
                </a:lnTo>
                <a:lnTo>
                  <a:pt x="804788" y="263276"/>
                </a:lnTo>
                <a:close/>
              </a:path>
              <a:path w="2494279" h="263525">
                <a:moveTo>
                  <a:pt x="855836" y="222498"/>
                </a:moveTo>
                <a:lnTo>
                  <a:pt x="818926" y="222498"/>
                </a:lnTo>
                <a:lnTo>
                  <a:pt x="827651" y="221856"/>
                </a:lnTo>
                <a:lnTo>
                  <a:pt x="836711" y="219930"/>
                </a:lnTo>
                <a:lnTo>
                  <a:pt x="846106" y="216721"/>
                </a:lnTo>
                <a:lnTo>
                  <a:pt x="855836" y="212228"/>
                </a:lnTo>
                <a:lnTo>
                  <a:pt x="855836" y="222498"/>
                </a:lnTo>
                <a:close/>
              </a:path>
              <a:path w="2494279" h="263525">
                <a:moveTo>
                  <a:pt x="948667" y="263276"/>
                </a:moveTo>
                <a:lnTo>
                  <a:pt x="911832" y="253314"/>
                </a:lnTo>
                <a:lnTo>
                  <a:pt x="885490" y="211382"/>
                </a:lnTo>
                <a:lnTo>
                  <a:pt x="884374" y="196601"/>
                </a:lnTo>
                <a:lnTo>
                  <a:pt x="884374" y="84236"/>
                </a:lnTo>
                <a:lnTo>
                  <a:pt x="939589" y="84236"/>
                </a:lnTo>
                <a:lnTo>
                  <a:pt x="939589" y="192881"/>
                </a:lnTo>
                <a:lnTo>
                  <a:pt x="941319" y="207531"/>
                </a:lnTo>
                <a:lnTo>
                  <a:pt x="946509" y="217996"/>
                </a:lnTo>
                <a:lnTo>
                  <a:pt x="955160" y="224274"/>
                </a:lnTo>
                <a:lnTo>
                  <a:pt x="967271" y="226367"/>
                </a:lnTo>
                <a:lnTo>
                  <a:pt x="1060735" y="226367"/>
                </a:lnTo>
                <a:lnTo>
                  <a:pt x="1060735" y="234701"/>
                </a:lnTo>
                <a:lnTo>
                  <a:pt x="1005520" y="234701"/>
                </a:lnTo>
                <a:lnTo>
                  <a:pt x="992813" y="247203"/>
                </a:lnTo>
                <a:lnTo>
                  <a:pt x="979103" y="256133"/>
                </a:lnTo>
                <a:lnTo>
                  <a:pt x="964387" y="261491"/>
                </a:lnTo>
                <a:lnTo>
                  <a:pt x="948667" y="263276"/>
                </a:lnTo>
                <a:close/>
              </a:path>
              <a:path w="2494279" h="263525">
                <a:moveTo>
                  <a:pt x="1060735" y="226367"/>
                </a:moveTo>
                <a:lnTo>
                  <a:pt x="967271" y="226367"/>
                </a:lnTo>
                <a:lnTo>
                  <a:pt x="974796" y="225604"/>
                </a:lnTo>
                <a:lnTo>
                  <a:pt x="981744" y="223316"/>
                </a:lnTo>
                <a:lnTo>
                  <a:pt x="988116" y="219502"/>
                </a:lnTo>
                <a:lnTo>
                  <a:pt x="993911" y="214163"/>
                </a:lnTo>
                <a:lnTo>
                  <a:pt x="1001352" y="206027"/>
                </a:lnTo>
                <a:lnTo>
                  <a:pt x="1005073" y="200025"/>
                </a:lnTo>
                <a:lnTo>
                  <a:pt x="1005073" y="84236"/>
                </a:lnTo>
                <a:lnTo>
                  <a:pt x="1060735" y="84236"/>
                </a:lnTo>
                <a:lnTo>
                  <a:pt x="1060735" y="226367"/>
                </a:lnTo>
                <a:close/>
              </a:path>
              <a:path w="2494279" h="263525">
                <a:moveTo>
                  <a:pt x="1060735" y="259853"/>
                </a:moveTo>
                <a:lnTo>
                  <a:pt x="1005520" y="259853"/>
                </a:lnTo>
                <a:lnTo>
                  <a:pt x="1005520" y="234701"/>
                </a:lnTo>
                <a:lnTo>
                  <a:pt x="1060735" y="234701"/>
                </a:lnTo>
                <a:lnTo>
                  <a:pt x="1060735" y="259853"/>
                </a:lnTo>
                <a:close/>
              </a:path>
              <a:path w="2494279" h="263525">
                <a:moveTo>
                  <a:pt x="1105309" y="147042"/>
                </a:moveTo>
                <a:lnTo>
                  <a:pt x="1105309" y="102096"/>
                </a:lnTo>
                <a:lnTo>
                  <a:pt x="1123075" y="92719"/>
                </a:lnTo>
                <a:lnTo>
                  <a:pt x="1141697" y="86022"/>
                </a:lnTo>
                <a:lnTo>
                  <a:pt x="1161175" y="82004"/>
                </a:lnTo>
                <a:lnTo>
                  <a:pt x="1181509" y="80664"/>
                </a:lnTo>
                <a:lnTo>
                  <a:pt x="1214065" y="84004"/>
                </a:lnTo>
                <a:lnTo>
                  <a:pt x="1237320" y="94022"/>
                </a:lnTo>
                <a:lnTo>
                  <a:pt x="1251272" y="110718"/>
                </a:lnTo>
                <a:lnTo>
                  <a:pt x="1252666" y="117723"/>
                </a:lnTo>
                <a:lnTo>
                  <a:pt x="1170049" y="117723"/>
                </a:lnTo>
                <a:lnTo>
                  <a:pt x="1152832" y="119555"/>
                </a:lnTo>
                <a:lnTo>
                  <a:pt x="1136302" y="125052"/>
                </a:lnTo>
                <a:lnTo>
                  <a:pt x="1120461" y="134215"/>
                </a:lnTo>
                <a:lnTo>
                  <a:pt x="1105309" y="147042"/>
                </a:lnTo>
                <a:close/>
              </a:path>
              <a:path w="2494279" h="263525">
                <a:moveTo>
                  <a:pt x="1145344" y="263276"/>
                </a:moveTo>
                <a:lnTo>
                  <a:pt x="1104267" y="243594"/>
                </a:lnTo>
                <a:lnTo>
                  <a:pt x="1096230" y="220265"/>
                </a:lnTo>
                <a:lnTo>
                  <a:pt x="1097151" y="209363"/>
                </a:lnTo>
                <a:lnTo>
                  <a:pt x="1122145" y="175784"/>
                </a:lnTo>
                <a:lnTo>
                  <a:pt x="1166942" y="157627"/>
                </a:lnTo>
                <a:lnTo>
                  <a:pt x="1200559" y="147042"/>
                </a:lnTo>
                <a:lnTo>
                  <a:pt x="1199378" y="134215"/>
                </a:lnTo>
                <a:lnTo>
                  <a:pt x="1193899" y="125052"/>
                </a:lnTo>
                <a:lnTo>
                  <a:pt x="1184123" y="119555"/>
                </a:lnTo>
                <a:lnTo>
                  <a:pt x="1170049" y="117723"/>
                </a:lnTo>
                <a:lnTo>
                  <a:pt x="1252666" y="117723"/>
                </a:lnTo>
                <a:lnTo>
                  <a:pt x="1255923" y="134094"/>
                </a:lnTo>
                <a:lnTo>
                  <a:pt x="1255923" y="174873"/>
                </a:lnTo>
                <a:lnTo>
                  <a:pt x="1200559" y="174873"/>
                </a:lnTo>
                <a:lnTo>
                  <a:pt x="1187797" y="179589"/>
                </a:lnTo>
                <a:lnTo>
                  <a:pt x="1152190" y="203844"/>
                </a:lnTo>
                <a:lnTo>
                  <a:pt x="1152190" y="216941"/>
                </a:lnTo>
                <a:lnTo>
                  <a:pt x="1153926" y="221357"/>
                </a:lnTo>
                <a:lnTo>
                  <a:pt x="1157399" y="225028"/>
                </a:lnTo>
                <a:lnTo>
                  <a:pt x="1160872" y="228600"/>
                </a:lnTo>
                <a:lnTo>
                  <a:pt x="1165088" y="230385"/>
                </a:lnTo>
                <a:lnTo>
                  <a:pt x="1285837" y="230385"/>
                </a:lnTo>
                <a:lnTo>
                  <a:pt x="1285837" y="243482"/>
                </a:lnTo>
                <a:lnTo>
                  <a:pt x="1203238" y="243482"/>
                </a:lnTo>
                <a:lnTo>
                  <a:pt x="1188792" y="252142"/>
                </a:lnTo>
                <a:lnTo>
                  <a:pt x="1174328" y="258328"/>
                </a:lnTo>
                <a:lnTo>
                  <a:pt x="1159845" y="262039"/>
                </a:lnTo>
                <a:lnTo>
                  <a:pt x="1145344" y="263276"/>
                </a:lnTo>
                <a:close/>
              </a:path>
              <a:path w="2494279" h="263525">
                <a:moveTo>
                  <a:pt x="1285837" y="230385"/>
                </a:moveTo>
                <a:lnTo>
                  <a:pt x="1170049" y="230385"/>
                </a:lnTo>
                <a:lnTo>
                  <a:pt x="1177816" y="229567"/>
                </a:lnTo>
                <a:lnTo>
                  <a:pt x="1185490" y="227111"/>
                </a:lnTo>
                <a:lnTo>
                  <a:pt x="1193071" y="223018"/>
                </a:lnTo>
                <a:lnTo>
                  <a:pt x="1200559" y="217289"/>
                </a:lnTo>
                <a:lnTo>
                  <a:pt x="1200559" y="174873"/>
                </a:lnTo>
                <a:lnTo>
                  <a:pt x="1255923" y="174873"/>
                </a:lnTo>
                <a:lnTo>
                  <a:pt x="1255923" y="222249"/>
                </a:lnTo>
                <a:lnTo>
                  <a:pt x="1258949" y="226367"/>
                </a:lnTo>
                <a:lnTo>
                  <a:pt x="1285837" y="226367"/>
                </a:lnTo>
                <a:lnTo>
                  <a:pt x="1285837" y="230385"/>
                </a:lnTo>
                <a:close/>
              </a:path>
              <a:path w="2494279" h="263525">
                <a:moveTo>
                  <a:pt x="1285837" y="226367"/>
                </a:moveTo>
                <a:lnTo>
                  <a:pt x="1269565" y="226367"/>
                </a:lnTo>
                <a:lnTo>
                  <a:pt x="1276511" y="223093"/>
                </a:lnTo>
                <a:lnTo>
                  <a:pt x="1285837" y="216544"/>
                </a:lnTo>
                <a:lnTo>
                  <a:pt x="1285837" y="226367"/>
                </a:lnTo>
                <a:close/>
              </a:path>
              <a:path w="2494279" h="263525">
                <a:moveTo>
                  <a:pt x="1234045" y="263276"/>
                </a:moveTo>
                <a:lnTo>
                  <a:pt x="1222353" y="262039"/>
                </a:lnTo>
                <a:lnTo>
                  <a:pt x="1213321" y="258328"/>
                </a:lnTo>
                <a:lnTo>
                  <a:pt x="1206949" y="252142"/>
                </a:lnTo>
                <a:lnTo>
                  <a:pt x="1203238" y="243482"/>
                </a:lnTo>
                <a:lnTo>
                  <a:pt x="1285837" y="243482"/>
                </a:lnTo>
                <a:lnTo>
                  <a:pt x="1285837" y="247203"/>
                </a:lnTo>
                <a:lnTo>
                  <a:pt x="1272275" y="254235"/>
                </a:lnTo>
                <a:lnTo>
                  <a:pt x="1259123" y="259258"/>
                </a:lnTo>
                <a:lnTo>
                  <a:pt x="1246379" y="262272"/>
                </a:lnTo>
                <a:lnTo>
                  <a:pt x="1234045" y="263276"/>
                </a:lnTo>
                <a:close/>
              </a:path>
              <a:path w="2494279" h="263525">
                <a:moveTo>
                  <a:pt x="1365126" y="259853"/>
                </a:moveTo>
                <a:lnTo>
                  <a:pt x="1309762" y="259853"/>
                </a:lnTo>
                <a:lnTo>
                  <a:pt x="1309762" y="0"/>
                </a:lnTo>
                <a:lnTo>
                  <a:pt x="1365126" y="0"/>
                </a:lnTo>
                <a:lnTo>
                  <a:pt x="1365126" y="259853"/>
                </a:lnTo>
                <a:close/>
              </a:path>
              <a:path w="2494279" h="263525">
                <a:moveTo>
                  <a:pt x="1648792" y="263276"/>
                </a:moveTo>
                <a:lnTo>
                  <a:pt x="1620664" y="263276"/>
                </a:lnTo>
                <a:lnTo>
                  <a:pt x="1494904" y="0"/>
                </a:lnTo>
                <a:lnTo>
                  <a:pt x="1565448" y="0"/>
                </a:lnTo>
                <a:lnTo>
                  <a:pt x="1634058" y="148232"/>
                </a:lnTo>
                <a:lnTo>
                  <a:pt x="1701274" y="148232"/>
                </a:lnTo>
                <a:lnTo>
                  <a:pt x="1648792" y="263276"/>
                </a:lnTo>
                <a:close/>
              </a:path>
              <a:path w="2494279" h="263525">
                <a:moveTo>
                  <a:pt x="1701274" y="148232"/>
                </a:moveTo>
                <a:lnTo>
                  <a:pt x="1634058" y="148232"/>
                </a:lnTo>
                <a:lnTo>
                  <a:pt x="1699245" y="0"/>
                </a:lnTo>
                <a:lnTo>
                  <a:pt x="1768896" y="0"/>
                </a:lnTo>
                <a:lnTo>
                  <a:pt x="1701274" y="148232"/>
                </a:lnTo>
                <a:close/>
              </a:path>
              <a:path w="2494279" h="263525">
                <a:moveTo>
                  <a:pt x="1790663" y="147042"/>
                </a:moveTo>
                <a:lnTo>
                  <a:pt x="1790663" y="102096"/>
                </a:lnTo>
                <a:lnTo>
                  <a:pt x="1808429" y="92719"/>
                </a:lnTo>
                <a:lnTo>
                  <a:pt x="1827051" y="86022"/>
                </a:lnTo>
                <a:lnTo>
                  <a:pt x="1846529" y="82004"/>
                </a:lnTo>
                <a:lnTo>
                  <a:pt x="1866863" y="80664"/>
                </a:lnTo>
                <a:lnTo>
                  <a:pt x="1899419" y="84004"/>
                </a:lnTo>
                <a:lnTo>
                  <a:pt x="1922673" y="94022"/>
                </a:lnTo>
                <a:lnTo>
                  <a:pt x="1936626" y="110718"/>
                </a:lnTo>
                <a:lnTo>
                  <a:pt x="1938019" y="117723"/>
                </a:lnTo>
                <a:lnTo>
                  <a:pt x="1855403" y="117723"/>
                </a:lnTo>
                <a:lnTo>
                  <a:pt x="1838185" y="119555"/>
                </a:lnTo>
                <a:lnTo>
                  <a:pt x="1821656" y="125052"/>
                </a:lnTo>
                <a:lnTo>
                  <a:pt x="1805815" y="134215"/>
                </a:lnTo>
                <a:lnTo>
                  <a:pt x="1790663" y="147042"/>
                </a:lnTo>
                <a:close/>
              </a:path>
              <a:path w="2494279" h="263525">
                <a:moveTo>
                  <a:pt x="1830697" y="263276"/>
                </a:moveTo>
                <a:lnTo>
                  <a:pt x="1789621" y="243594"/>
                </a:lnTo>
                <a:lnTo>
                  <a:pt x="1781584" y="220265"/>
                </a:lnTo>
                <a:lnTo>
                  <a:pt x="1782505" y="209363"/>
                </a:lnTo>
                <a:lnTo>
                  <a:pt x="1807499" y="175784"/>
                </a:lnTo>
                <a:lnTo>
                  <a:pt x="1852296" y="157627"/>
                </a:lnTo>
                <a:lnTo>
                  <a:pt x="1885913" y="147042"/>
                </a:lnTo>
                <a:lnTo>
                  <a:pt x="1884731" y="134215"/>
                </a:lnTo>
                <a:lnTo>
                  <a:pt x="1879252" y="125052"/>
                </a:lnTo>
                <a:lnTo>
                  <a:pt x="1869476" y="119555"/>
                </a:lnTo>
                <a:lnTo>
                  <a:pt x="1855403" y="117723"/>
                </a:lnTo>
                <a:lnTo>
                  <a:pt x="1938019" y="117723"/>
                </a:lnTo>
                <a:lnTo>
                  <a:pt x="1941277" y="134094"/>
                </a:lnTo>
                <a:lnTo>
                  <a:pt x="1941277" y="174873"/>
                </a:lnTo>
                <a:lnTo>
                  <a:pt x="1885913" y="174873"/>
                </a:lnTo>
                <a:lnTo>
                  <a:pt x="1873150" y="179589"/>
                </a:lnTo>
                <a:lnTo>
                  <a:pt x="1837543" y="203844"/>
                </a:lnTo>
                <a:lnTo>
                  <a:pt x="1837543" y="216941"/>
                </a:lnTo>
                <a:lnTo>
                  <a:pt x="1839280" y="221357"/>
                </a:lnTo>
                <a:lnTo>
                  <a:pt x="1842752" y="225028"/>
                </a:lnTo>
                <a:lnTo>
                  <a:pt x="1846225" y="228600"/>
                </a:lnTo>
                <a:lnTo>
                  <a:pt x="1850442" y="230385"/>
                </a:lnTo>
                <a:lnTo>
                  <a:pt x="1971191" y="230385"/>
                </a:lnTo>
                <a:lnTo>
                  <a:pt x="1971191" y="243482"/>
                </a:lnTo>
                <a:lnTo>
                  <a:pt x="1888591" y="243482"/>
                </a:lnTo>
                <a:lnTo>
                  <a:pt x="1874146" y="252142"/>
                </a:lnTo>
                <a:lnTo>
                  <a:pt x="1859681" y="258328"/>
                </a:lnTo>
                <a:lnTo>
                  <a:pt x="1845199" y="262039"/>
                </a:lnTo>
                <a:lnTo>
                  <a:pt x="1830697" y="263276"/>
                </a:lnTo>
                <a:close/>
              </a:path>
              <a:path w="2494279" h="263525">
                <a:moveTo>
                  <a:pt x="1971191" y="230385"/>
                </a:moveTo>
                <a:lnTo>
                  <a:pt x="1855403" y="230385"/>
                </a:lnTo>
                <a:lnTo>
                  <a:pt x="1863170" y="229567"/>
                </a:lnTo>
                <a:lnTo>
                  <a:pt x="1870844" y="227111"/>
                </a:lnTo>
                <a:lnTo>
                  <a:pt x="1878425" y="223018"/>
                </a:lnTo>
                <a:lnTo>
                  <a:pt x="1885913" y="217289"/>
                </a:lnTo>
                <a:lnTo>
                  <a:pt x="1885913" y="174873"/>
                </a:lnTo>
                <a:lnTo>
                  <a:pt x="1941277" y="174873"/>
                </a:lnTo>
                <a:lnTo>
                  <a:pt x="1941277" y="222249"/>
                </a:lnTo>
                <a:lnTo>
                  <a:pt x="1944303" y="226367"/>
                </a:lnTo>
                <a:lnTo>
                  <a:pt x="1971191" y="226367"/>
                </a:lnTo>
                <a:lnTo>
                  <a:pt x="1971191" y="230385"/>
                </a:lnTo>
                <a:close/>
              </a:path>
              <a:path w="2494279" h="263525">
                <a:moveTo>
                  <a:pt x="1971191" y="226367"/>
                </a:moveTo>
                <a:lnTo>
                  <a:pt x="1954919" y="226367"/>
                </a:lnTo>
                <a:lnTo>
                  <a:pt x="1961864" y="223093"/>
                </a:lnTo>
                <a:lnTo>
                  <a:pt x="1971191" y="216544"/>
                </a:lnTo>
                <a:lnTo>
                  <a:pt x="1971191" y="226367"/>
                </a:lnTo>
                <a:close/>
              </a:path>
              <a:path w="2494279" h="263525">
                <a:moveTo>
                  <a:pt x="1919399" y="263276"/>
                </a:moveTo>
                <a:lnTo>
                  <a:pt x="1907707" y="262039"/>
                </a:lnTo>
                <a:lnTo>
                  <a:pt x="1898675" y="258328"/>
                </a:lnTo>
                <a:lnTo>
                  <a:pt x="1892303" y="252142"/>
                </a:lnTo>
                <a:lnTo>
                  <a:pt x="1888591" y="243482"/>
                </a:lnTo>
                <a:lnTo>
                  <a:pt x="1971191" y="243482"/>
                </a:lnTo>
                <a:lnTo>
                  <a:pt x="1971191" y="247203"/>
                </a:lnTo>
                <a:lnTo>
                  <a:pt x="1957629" y="254235"/>
                </a:lnTo>
                <a:lnTo>
                  <a:pt x="1944476" y="259258"/>
                </a:lnTo>
                <a:lnTo>
                  <a:pt x="1931733" y="262272"/>
                </a:lnTo>
                <a:lnTo>
                  <a:pt x="1919399" y="263276"/>
                </a:lnTo>
                <a:close/>
              </a:path>
              <a:path w="2494279" h="263525">
                <a:moveTo>
                  <a:pt x="2050479" y="259853"/>
                </a:moveTo>
                <a:lnTo>
                  <a:pt x="1995115" y="259853"/>
                </a:lnTo>
                <a:lnTo>
                  <a:pt x="1995115" y="0"/>
                </a:lnTo>
                <a:lnTo>
                  <a:pt x="2050479" y="0"/>
                </a:lnTo>
                <a:lnTo>
                  <a:pt x="2050479" y="259853"/>
                </a:lnTo>
                <a:close/>
              </a:path>
              <a:path w="2494279" h="263525">
                <a:moveTo>
                  <a:pt x="2161617" y="263276"/>
                </a:moveTo>
                <a:lnTo>
                  <a:pt x="2124782" y="253314"/>
                </a:lnTo>
                <a:lnTo>
                  <a:pt x="2098439" y="211382"/>
                </a:lnTo>
                <a:lnTo>
                  <a:pt x="2097323" y="196601"/>
                </a:lnTo>
                <a:lnTo>
                  <a:pt x="2097323" y="84236"/>
                </a:lnTo>
                <a:lnTo>
                  <a:pt x="2152538" y="84236"/>
                </a:lnTo>
                <a:lnTo>
                  <a:pt x="2152538" y="192881"/>
                </a:lnTo>
                <a:lnTo>
                  <a:pt x="2154268" y="207531"/>
                </a:lnTo>
                <a:lnTo>
                  <a:pt x="2159458" y="217996"/>
                </a:lnTo>
                <a:lnTo>
                  <a:pt x="2168109" y="224274"/>
                </a:lnTo>
                <a:lnTo>
                  <a:pt x="2180220" y="226367"/>
                </a:lnTo>
                <a:lnTo>
                  <a:pt x="2273684" y="226367"/>
                </a:lnTo>
                <a:lnTo>
                  <a:pt x="2273684" y="234701"/>
                </a:lnTo>
                <a:lnTo>
                  <a:pt x="2218469" y="234701"/>
                </a:lnTo>
                <a:lnTo>
                  <a:pt x="2205763" y="247203"/>
                </a:lnTo>
                <a:lnTo>
                  <a:pt x="2192052" y="256133"/>
                </a:lnTo>
                <a:lnTo>
                  <a:pt x="2177336" y="261491"/>
                </a:lnTo>
                <a:lnTo>
                  <a:pt x="2161617" y="263276"/>
                </a:lnTo>
                <a:close/>
              </a:path>
              <a:path w="2494279" h="263525">
                <a:moveTo>
                  <a:pt x="2273684" y="226367"/>
                </a:moveTo>
                <a:lnTo>
                  <a:pt x="2180220" y="226367"/>
                </a:lnTo>
                <a:lnTo>
                  <a:pt x="2187745" y="225604"/>
                </a:lnTo>
                <a:lnTo>
                  <a:pt x="2194694" y="223316"/>
                </a:lnTo>
                <a:lnTo>
                  <a:pt x="2201065" y="219502"/>
                </a:lnTo>
                <a:lnTo>
                  <a:pt x="2206860" y="214163"/>
                </a:lnTo>
                <a:lnTo>
                  <a:pt x="2214302" y="206027"/>
                </a:lnTo>
                <a:lnTo>
                  <a:pt x="2218022" y="200025"/>
                </a:lnTo>
                <a:lnTo>
                  <a:pt x="2218022" y="84236"/>
                </a:lnTo>
                <a:lnTo>
                  <a:pt x="2273684" y="84236"/>
                </a:lnTo>
                <a:lnTo>
                  <a:pt x="2273684" y="226367"/>
                </a:lnTo>
                <a:close/>
              </a:path>
              <a:path w="2494279" h="263525">
                <a:moveTo>
                  <a:pt x="2273684" y="259853"/>
                </a:moveTo>
                <a:lnTo>
                  <a:pt x="2218469" y="259853"/>
                </a:lnTo>
                <a:lnTo>
                  <a:pt x="2218469" y="234701"/>
                </a:lnTo>
                <a:lnTo>
                  <a:pt x="2273684" y="234701"/>
                </a:lnTo>
                <a:lnTo>
                  <a:pt x="2273684" y="259853"/>
                </a:lnTo>
                <a:close/>
              </a:path>
              <a:path w="2494279" h="263525">
                <a:moveTo>
                  <a:pt x="2412466" y="263276"/>
                </a:moveTo>
                <a:lnTo>
                  <a:pt x="2370794" y="257063"/>
                </a:lnTo>
                <a:lnTo>
                  <a:pt x="2326239" y="224990"/>
                </a:lnTo>
                <a:lnTo>
                  <a:pt x="2310668" y="172640"/>
                </a:lnTo>
                <a:lnTo>
                  <a:pt x="2312296" y="153441"/>
                </a:lnTo>
                <a:lnTo>
                  <a:pt x="2336713" y="106560"/>
                </a:lnTo>
                <a:lnTo>
                  <a:pt x="2383817" y="82283"/>
                </a:lnTo>
                <a:lnTo>
                  <a:pt x="2403090" y="80664"/>
                </a:lnTo>
                <a:lnTo>
                  <a:pt x="2422484" y="82367"/>
                </a:lnTo>
                <a:lnTo>
                  <a:pt x="2440037" y="87473"/>
                </a:lnTo>
                <a:lnTo>
                  <a:pt x="2455747" y="95984"/>
                </a:lnTo>
                <a:lnTo>
                  <a:pt x="2469616" y="107900"/>
                </a:lnTo>
                <a:lnTo>
                  <a:pt x="2473934" y="113555"/>
                </a:lnTo>
                <a:lnTo>
                  <a:pt x="2407109" y="113555"/>
                </a:lnTo>
                <a:lnTo>
                  <a:pt x="2391937" y="115955"/>
                </a:lnTo>
                <a:lnTo>
                  <a:pt x="2380506" y="123155"/>
                </a:lnTo>
                <a:lnTo>
                  <a:pt x="2372813" y="135154"/>
                </a:lnTo>
                <a:lnTo>
                  <a:pt x="2368860" y="151953"/>
                </a:lnTo>
                <a:lnTo>
                  <a:pt x="2491412" y="151953"/>
                </a:lnTo>
                <a:lnTo>
                  <a:pt x="2493029" y="159218"/>
                </a:lnTo>
                <a:lnTo>
                  <a:pt x="2493875" y="180975"/>
                </a:lnTo>
                <a:lnTo>
                  <a:pt x="2367818" y="180975"/>
                </a:lnTo>
                <a:lnTo>
                  <a:pt x="2369483" y="192192"/>
                </a:lnTo>
                <a:lnTo>
                  <a:pt x="2392951" y="223186"/>
                </a:lnTo>
                <a:lnTo>
                  <a:pt x="2425712" y="230385"/>
                </a:lnTo>
                <a:lnTo>
                  <a:pt x="2490750" y="230385"/>
                </a:lnTo>
                <a:lnTo>
                  <a:pt x="2490750" y="240059"/>
                </a:lnTo>
                <a:lnTo>
                  <a:pt x="2474025" y="250217"/>
                </a:lnTo>
                <a:lnTo>
                  <a:pt x="2455403" y="257472"/>
                </a:lnTo>
                <a:lnTo>
                  <a:pt x="2434884" y="261825"/>
                </a:lnTo>
                <a:lnTo>
                  <a:pt x="2412466" y="263276"/>
                </a:lnTo>
                <a:close/>
              </a:path>
              <a:path w="2494279" h="263525">
                <a:moveTo>
                  <a:pt x="2491412" y="151953"/>
                </a:moveTo>
                <a:lnTo>
                  <a:pt x="2445209" y="151953"/>
                </a:lnTo>
                <a:lnTo>
                  <a:pt x="2441153" y="135154"/>
                </a:lnTo>
                <a:lnTo>
                  <a:pt x="2433451" y="123155"/>
                </a:lnTo>
                <a:lnTo>
                  <a:pt x="2422103" y="115955"/>
                </a:lnTo>
                <a:lnTo>
                  <a:pt x="2407109" y="113555"/>
                </a:lnTo>
                <a:lnTo>
                  <a:pt x="2473934" y="113555"/>
                </a:lnTo>
                <a:lnTo>
                  <a:pt x="2480899" y="122680"/>
                </a:lnTo>
                <a:lnTo>
                  <a:pt x="2488704" y="139786"/>
                </a:lnTo>
                <a:lnTo>
                  <a:pt x="2491412" y="151953"/>
                </a:lnTo>
                <a:close/>
              </a:path>
              <a:path w="2494279" h="263525">
                <a:moveTo>
                  <a:pt x="2490750" y="230385"/>
                </a:moveTo>
                <a:lnTo>
                  <a:pt x="2425712" y="230385"/>
                </a:lnTo>
                <a:lnTo>
                  <a:pt x="2441386" y="228823"/>
                </a:lnTo>
                <a:lnTo>
                  <a:pt x="2457450" y="224135"/>
                </a:lnTo>
                <a:lnTo>
                  <a:pt x="2473904" y="216321"/>
                </a:lnTo>
                <a:lnTo>
                  <a:pt x="2490750" y="205382"/>
                </a:lnTo>
                <a:lnTo>
                  <a:pt x="2490750" y="230385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4" name="object 33"/>
          <p:cNvSpPr/>
          <p:nvPr/>
        </p:nvSpPr>
        <p:spPr>
          <a:xfrm>
            <a:off x="7205387" y="2054373"/>
            <a:ext cx="136178" cy="183059"/>
          </a:xfrm>
          <a:custGeom>
            <a:avLst/>
            <a:gdLst/>
            <a:ahLst/>
            <a:cxnLst/>
            <a:rect l="l" t="t" r="r" b="b"/>
            <a:pathLst>
              <a:path w="193675" h="260350">
                <a:moveTo>
                  <a:pt x="75902" y="259853"/>
                </a:moveTo>
                <a:lnTo>
                  <a:pt x="17115" y="259853"/>
                </a:lnTo>
                <a:lnTo>
                  <a:pt x="68609" y="146893"/>
                </a:lnTo>
                <a:lnTo>
                  <a:pt x="0" y="0"/>
                </a:lnTo>
                <a:lnTo>
                  <a:pt x="58935" y="0"/>
                </a:lnTo>
                <a:lnTo>
                  <a:pt x="95994" y="90189"/>
                </a:lnTo>
                <a:lnTo>
                  <a:pt x="152669" y="90189"/>
                </a:lnTo>
                <a:lnTo>
                  <a:pt x="75902" y="259853"/>
                </a:lnTo>
                <a:close/>
              </a:path>
              <a:path w="193675" h="260350">
                <a:moveTo>
                  <a:pt x="152669" y="90189"/>
                </a:moveTo>
                <a:lnTo>
                  <a:pt x="95994" y="90189"/>
                </a:lnTo>
                <a:lnTo>
                  <a:pt x="135582" y="0"/>
                </a:lnTo>
                <a:lnTo>
                  <a:pt x="193476" y="0"/>
                </a:lnTo>
                <a:lnTo>
                  <a:pt x="152669" y="90189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5" name="object 34"/>
          <p:cNvSpPr/>
          <p:nvPr/>
        </p:nvSpPr>
        <p:spPr>
          <a:xfrm>
            <a:off x="7390504" y="2156502"/>
            <a:ext cx="0" cy="121890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0"/>
                </a:moveTo>
                <a:lnTo>
                  <a:pt x="0" y="173235"/>
                </a:lnTo>
              </a:path>
            </a:pathLst>
          </a:custGeom>
          <a:ln w="38397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6" name="object 35"/>
          <p:cNvSpPr/>
          <p:nvPr/>
        </p:nvSpPr>
        <p:spPr>
          <a:xfrm>
            <a:off x="7450181" y="1955590"/>
            <a:ext cx="84030" cy="6969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7" name="object 36"/>
          <p:cNvSpPr/>
          <p:nvPr/>
        </p:nvSpPr>
        <p:spPr>
          <a:xfrm>
            <a:off x="7628549" y="1992738"/>
            <a:ext cx="2149718" cy="18752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E294945E-0C0B-4DEB-9908-55A84C955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1800" b="0" i="0" u="none" strike="noStrike" baseline="0" dirty="0">
                <a:latin typeface="TimesNewRomanPSMT"/>
              </a:rPr>
              <a:t>To measure the distance between two vectors we use RMSE and MAE : </a:t>
            </a:r>
            <a:r>
              <a:rPr lang="en-US" sz="1800" dirty="0">
                <a:latin typeface="TimesNewRomanPSMT"/>
              </a:rPr>
              <a:t>the real data and the predicted data</a:t>
            </a:r>
          </a:p>
          <a:p>
            <a:r>
              <a:rPr lang="en-US" sz="1800" b="0" i="0" u="none" strike="noStrike" baseline="0" dirty="0">
                <a:latin typeface="TimesNewRomanPSMT"/>
              </a:rPr>
              <a:t>RMSE is generally the preferred performance measure</a:t>
            </a:r>
          </a:p>
          <a:p>
            <a:endParaRPr lang="en-US" sz="1800" dirty="0">
              <a:latin typeface="TimesNewRomanPSMT"/>
            </a:endParaRPr>
          </a:p>
          <a:p>
            <a:endParaRPr lang="en-US" sz="1800" dirty="0">
              <a:latin typeface="TimesNewRomanPSMT"/>
            </a:endParaRPr>
          </a:p>
          <a:p>
            <a:endParaRPr lang="en-US" sz="1800" dirty="0">
              <a:latin typeface="TimesNewRomanPSMT"/>
            </a:endParaRPr>
          </a:p>
          <a:p>
            <a:endParaRPr lang="en-US" sz="1800" dirty="0">
              <a:latin typeface="TimesNewRomanPSMT"/>
            </a:endParaRPr>
          </a:p>
          <a:p>
            <a:endParaRPr lang="en-US" sz="1800" dirty="0">
              <a:latin typeface="TimesNewRomanPSMT"/>
            </a:endParaRPr>
          </a:p>
          <a:p>
            <a:endParaRPr lang="en-US" sz="1800" dirty="0">
              <a:latin typeface="TimesNewRomanPSMT"/>
            </a:endParaRPr>
          </a:p>
          <a:p>
            <a:endParaRPr lang="en-US" sz="1800" dirty="0">
              <a:latin typeface="TimesNewRomanPSMT"/>
            </a:endParaRPr>
          </a:p>
          <a:p>
            <a:r>
              <a:rPr lang="en-US" sz="1800" dirty="0">
                <a:latin typeface="TimesNewRomanPSMT"/>
              </a:rPr>
              <a:t>In case of many outliers, we use Mean absolute error (MAE): This measures the absolute average distance between the real data and the predicted data.</a:t>
            </a:r>
            <a:endParaRPr lang="en-IN" sz="1800" dirty="0">
              <a:latin typeface="TimesNewRomanPSM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3E2F0A74-0C1F-41BB-A2A7-4355709D7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Measure</a:t>
            </a: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2E4B2CB-EBB1-46E5-B7B0-BDAD650A2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381" y="5015733"/>
            <a:ext cx="4724400" cy="11715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9AF3993-49FC-4544-AE2C-50444585A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675" y="2547937"/>
            <a:ext cx="74866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0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93E97474-321D-4E15-9111-A1C059842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49FC944B-546E-4CF7-A065-F82A3FB01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Performance Measures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xmlns="" id="{8276F4DD-1FE1-4F2F-AF7B-F7021ACD960A}"/>
              </a:ext>
            </a:extLst>
          </p:cNvPr>
          <p:cNvSpPr txBox="1">
            <a:spLocks/>
          </p:cNvSpPr>
          <p:nvPr/>
        </p:nvSpPr>
        <p:spPr>
          <a:xfrm>
            <a:off x="609600" y="2403620"/>
            <a:ext cx="109728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D7E18A29-3726-481B-B570-F80798D0AD8B}"/>
              </a:ext>
            </a:extLst>
          </p:cNvPr>
          <p:cNvGrpSpPr/>
          <p:nvPr/>
        </p:nvGrpSpPr>
        <p:grpSpPr>
          <a:xfrm>
            <a:off x="1266787" y="1876933"/>
            <a:ext cx="5558730" cy="1994663"/>
            <a:chOff x="2827734" y="1247683"/>
            <a:chExt cx="5558730" cy="199466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3A969C5F-3DA8-480C-8F22-2E128BF1D93E}"/>
                </a:ext>
              </a:extLst>
            </p:cNvPr>
            <p:cNvGrpSpPr/>
            <p:nvPr/>
          </p:nvGrpSpPr>
          <p:grpSpPr>
            <a:xfrm>
              <a:off x="3202781" y="1247683"/>
              <a:ext cx="5183683" cy="696515"/>
              <a:chOff x="3202781" y="1247683"/>
              <a:chExt cx="5183683" cy="696515"/>
            </a:xfrm>
          </p:grpSpPr>
          <p:sp>
            <p:nvSpPr>
              <p:cNvPr id="9" name="object 28">
                <a:extLst>
                  <a:ext uri="{FF2B5EF4-FFF2-40B4-BE49-F238E27FC236}">
                    <a16:creationId xmlns:a16="http://schemas.microsoft.com/office/drawing/2014/main" xmlns="" id="{EFC3AFB3-01A4-49F5-ADEA-2BFB74A966DE}"/>
                  </a:ext>
                </a:extLst>
              </p:cNvPr>
              <p:cNvSpPr/>
              <p:nvPr/>
            </p:nvSpPr>
            <p:spPr>
              <a:xfrm>
                <a:off x="6042422" y="1247683"/>
                <a:ext cx="2344042" cy="69651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  <p:sp>
            <p:nvSpPr>
              <p:cNvPr id="10" name="object 27">
                <a:extLst>
                  <a:ext uri="{FF2B5EF4-FFF2-40B4-BE49-F238E27FC236}">
                    <a16:creationId xmlns:a16="http://schemas.microsoft.com/office/drawing/2014/main" xmlns="" id="{E2D2510A-9B02-4EF9-8C99-5E381005AC09}"/>
                  </a:ext>
                </a:extLst>
              </p:cNvPr>
              <p:cNvSpPr/>
              <p:nvPr/>
            </p:nvSpPr>
            <p:spPr>
              <a:xfrm>
                <a:off x="3202781" y="1473249"/>
                <a:ext cx="1793528" cy="246906"/>
              </a:xfrm>
              <a:custGeom>
                <a:avLst/>
                <a:gdLst/>
                <a:ahLst/>
                <a:cxnLst/>
                <a:rect l="l" t="t" r="r" b="b"/>
                <a:pathLst>
                  <a:path w="2550795" h="351155">
                    <a:moveTo>
                      <a:pt x="192364" y="218926"/>
                    </a:moveTo>
                    <a:lnTo>
                      <a:pt x="94059" y="218926"/>
                    </a:lnTo>
                    <a:lnTo>
                      <a:pt x="110728" y="217428"/>
                    </a:lnTo>
                    <a:lnTo>
                      <a:pt x="122634" y="212935"/>
                    </a:lnTo>
                    <a:lnTo>
                      <a:pt x="129778" y="205447"/>
                    </a:lnTo>
                    <a:lnTo>
                      <a:pt x="132159" y="194964"/>
                    </a:lnTo>
                    <a:lnTo>
                      <a:pt x="132159" y="189507"/>
                    </a:lnTo>
                    <a:lnTo>
                      <a:pt x="101044" y="166938"/>
                    </a:lnTo>
                    <a:lnTo>
                      <a:pt x="74041" y="156809"/>
                    </a:lnTo>
                    <a:lnTo>
                      <a:pt x="61763" y="151879"/>
                    </a:lnTo>
                    <a:lnTo>
                      <a:pt x="25858" y="131750"/>
                    </a:lnTo>
                    <a:lnTo>
                      <a:pt x="3088" y="98152"/>
                    </a:lnTo>
                    <a:lnTo>
                      <a:pt x="0" y="74562"/>
                    </a:lnTo>
                    <a:lnTo>
                      <a:pt x="1683" y="58628"/>
                    </a:lnTo>
                    <a:lnTo>
                      <a:pt x="26937" y="20538"/>
                    </a:lnTo>
                    <a:lnTo>
                      <a:pt x="77641" y="1283"/>
                    </a:lnTo>
                    <a:lnTo>
                      <a:pt x="99119" y="0"/>
                    </a:lnTo>
                    <a:lnTo>
                      <a:pt x="120243" y="1255"/>
                    </a:lnTo>
                    <a:lnTo>
                      <a:pt x="141944" y="5022"/>
                    </a:lnTo>
                    <a:lnTo>
                      <a:pt x="164222" y="11301"/>
                    </a:lnTo>
                    <a:lnTo>
                      <a:pt x="187076" y="20091"/>
                    </a:lnTo>
                    <a:lnTo>
                      <a:pt x="187076" y="47625"/>
                    </a:lnTo>
                    <a:lnTo>
                      <a:pt x="104626" y="47625"/>
                    </a:lnTo>
                    <a:lnTo>
                      <a:pt x="96356" y="47997"/>
                    </a:lnTo>
                    <a:lnTo>
                      <a:pt x="66526" y="62607"/>
                    </a:lnTo>
                    <a:lnTo>
                      <a:pt x="66526" y="74017"/>
                    </a:lnTo>
                    <a:lnTo>
                      <a:pt x="123992" y="105658"/>
                    </a:lnTo>
                    <a:lnTo>
                      <a:pt x="136252" y="110690"/>
                    </a:lnTo>
                    <a:lnTo>
                      <a:pt x="172491" y="131191"/>
                    </a:lnTo>
                    <a:lnTo>
                      <a:pt x="195671" y="164566"/>
                    </a:lnTo>
                    <a:lnTo>
                      <a:pt x="198834" y="187672"/>
                    </a:lnTo>
                    <a:lnTo>
                      <a:pt x="197113" y="204834"/>
                    </a:lnTo>
                    <a:lnTo>
                      <a:pt x="192364" y="218926"/>
                    </a:lnTo>
                    <a:close/>
                  </a:path>
                  <a:path w="2550795" h="351155">
                    <a:moveTo>
                      <a:pt x="187076" y="70842"/>
                    </a:moveTo>
                    <a:lnTo>
                      <a:pt x="162557" y="60684"/>
                    </a:lnTo>
                    <a:lnTo>
                      <a:pt x="140642" y="53429"/>
                    </a:lnTo>
                    <a:lnTo>
                      <a:pt x="121332" y="49076"/>
                    </a:lnTo>
                    <a:lnTo>
                      <a:pt x="104626" y="47625"/>
                    </a:lnTo>
                    <a:lnTo>
                      <a:pt x="187076" y="47625"/>
                    </a:lnTo>
                    <a:lnTo>
                      <a:pt x="187076" y="70842"/>
                    </a:lnTo>
                    <a:close/>
                  </a:path>
                  <a:path w="2550795" h="351155">
                    <a:moveTo>
                      <a:pt x="99119" y="266700"/>
                    </a:moveTo>
                    <a:lnTo>
                      <a:pt x="75121" y="265128"/>
                    </a:lnTo>
                    <a:lnTo>
                      <a:pt x="51494" y="260412"/>
                    </a:lnTo>
                    <a:lnTo>
                      <a:pt x="28240" y="252552"/>
                    </a:lnTo>
                    <a:lnTo>
                      <a:pt x="5357" y="241548"/>
                    </a:lnTo>
                    <a:lnTo>
                      <a:pt x="5357" y="185439"/>
                    </a:lnTo>
                    <a:lnTo>
                      <a:pt x="18008" y="193625"/>
                    </a:lnTo>
                    <a:lnTo>
                      <a:pt x="29914" y="200620"/>
                    </a:lnTo>
                    <a:lnTo>
                      <a:pt x="72181" y="216954"/>
                    </a:lnTo>
                    <a:lnTo>
                      <a:pt x="94059" y="218926"/>
                    </a:lnTo>
                    <a:lnTo>
                      <a:pt x="192364" y="218926"/>
                    </a:lnTo>
                    <a:lnTo>
                      <a:pt x="191951" y="220154"/>
                    </a:lnTo>
                    <a:lnTo>
                      <a:pt x="156520" y="254644"/>
                    </a:lnTo>
                    <a:lnTo>
                      <a:pt x="120429" y="265360"/>
                    </a:lnTo>
                    <a:lnTo>
                      <a:pt x="99119" y="266700"/>
                    </a:lnTo>
                    <a:close/>
                  </a:path>
                  <a:path w="2550795" h="351155">
                    <a:moveTo>
                      <a:pt x="311385" y="266700"/>
                    </a:moveTo>
                    <a:lnTo>
                      <a:pt x="261714" y="252217"/>
                    </a:lnTo>
                    <a:lnTo>
                      <a:pt x="231130" y="211187"/>
                    </a:lnTo>
                    <a:lnTo>
                      <a:pt x="225214" y="173384"/>
                    </a:lnTo>
                    <a:lnTo>
                      <a:pt x="226674" y="155116"/>
                    </a:lnTo>
                    <a:lnTo>
                      <a:pt x="248580" y="109686"/>
                    </a:lnTo>
                    <a:lnTo>
                      <a:pt x="290075" y="85687"/>
                    </a:lnTo>
                    <a:lnTo>
                      <a:pt x="306771" y="84087"/>
                    </a:lnTo>
                    <a:lnTo>
                      <a:pt x="320380" y="85259"/>
                    </a:lnTo>
                    <a:lnTo>
                      <a:pt x="333226" y="88775"/>
                    </a:lnTo>
                    <a:lnTo>
                      <a:pt x="345309" y="94636"/>
                    </a:lnTo>
                    <a:lnTo>
                      <a:pt x="356629" y="102840"/>
                    </a:lnTo>
                    <a:lnTo>
                      <a:pt x="411844" y="102840"/>
                    </a:lnTo>
                    <a:lnTo>
                      <a:pt x="411844" y="123378"/>
                    </a:lnTo>
                    <a:lnTo>
                      <a:pt x="322398" y="123378"/>
                    </a:lnTo>
                    <a:lnTo>
                      <a:pt x="313125" y="124243"/>
                    </a:lnTo>
                    <a:lnTo>
                      <a:pt x="283852" y="153925"/>
                    </a:lnTo>
                    <a:lnTo>
                      <a:pt x="281173" y="176361"/>
                    </a:lnTo>
                    <a:lnTo>
                      <a:pt x="281899" y="188072"/>
                    </a:lnTo>
                    <a:lnTo>
                      <a:pt x="306623" y="226218"/>
                    </a:lnTo>
                    <a:lnTo>
                      <a:pt x="324631" y="229790"/>
                    </a:lnTo>
                    <a:lnTo>
                      <a:pt x="411844" y="229790"/>
                    </a:lnTo>
                    <a:lnTo>
                      <a:pt x="411844" y="254496"/>
                    </a:lnTo>
                    <a:lnTo>
                      <a:pt x="356629" y="254496"/>
                    </a:lnTo>
                    <a:lnTo>
                      <a:pt x="346099" y="259835"/>
                    </a:lnTo>
                    <a:lnTo>
                      <a:pt x="335049" y="263649"/>
                    </a:lnTo>
                    <a:lnTo>
                      <a:pt x="323477" y="265937"/>
                    </a:lnTo>
                    <a:lnTo>
                      <a:pt x="311385" y="266700"/>
                    </a:lnTo>
                    <a:close/>
                  </a:path>
                  <a:path w="2550795" h="351155">
                    <a:moveTo>
                      <a:pt x="411844" y="102840"/>
                    </a:moveTo>
                    <a:lnTo>
                      <a:pt x="356629" y="102840"/>
                    </a:lnTo>
                    <a:lnTo>
                      <a:pt x="356629" y="87659"/>
                    </a:lnTo>
                    <a:lnTo>
                      <a:pt x="411844" y="87659"/>
                    </a:lnTo>
                    <a:lnTo>
                      <a:pt x="411844" y="102840"/>
                    </a:lnTo>
                    <a:close/>
                  </a:path>
                  <a:path w="2550795" h="351155">
                    <a:moveTo>
                      <a:pt x="411844" y="229790"/>
                    </a:moveTo>
                    <a:lnTo>
                      <a:pt x="324631" y="229790"/>
                    </a:lnTo>
                    <a:lnTo>
                      <a:pt x="332826" y="229065"/>
                    </a:lnTo>
                    <a:lnTo>
                      <a:pt x="340890" y="226888"/>
                    </a:lnTo>
                    <a:lnTo>
                      <a:pt x="348825" y="223260"/>
                    </a:lnTo>
                    <a:lnTo>
                      <a:pt x="356629" y="218182"/>
                    </a:lnTo>
                    <a:lnTo>
                      <a:pt x="356629" y="137517"/>
                    </a:lnTo>
                    <a:lnTo>
                      <a:pt x="348071" y="131331"/>
                    </a:lnTo>
                    <a:lnTo>
                      <a:pt x="339514" y="126913"/>
                    </a:lnTo>
                    <a:lnTo>
                      <a:pt x="330956" y="124262"/>
                    </a:lnTo>
                    <a:lnTo>
                      <a:pt x="322398" y="123378"/>
                    </a:lnTo>
                    <a:lnTo>
                      <a:pt x="411844" y="123378"/>
                    </a:lnTo>
                    <a:lnTo>
                      <a:pt x="411844" y="229790"/>
                    </a:lnTo>
                    <a:close/>
                  </a:path>
                  <a:path w="2550795" h="351155">
                    <a:moveTo>
                      <a:pt x="411844" y="350936"/>
                    </a:moveTo>
                    <a:lnTo>
                      <a:pt x="356629" y="350936"/>
                    </a:lnTo>
                    <a:lnTo>
                      <a:pt x="356629" y="254496"/>
                    </a:lnTo>
                    <a:lnTo>
                      <a:pt x="411844" y="254496"/>
                    </a:lnTo>
                    <a:lnTo>
                      <a:pt x="411844" y="350936"/>
                    </a:lnTo>
                    <a:close/>
                  </a:path>
                  <a:path w="2550795" h="351155">
                    <a:moveTo>
                      <a:pt x="521158" y="266700"/>
                    </a:moveTo>
                    <a:lnTo>
                      <a:pt x="484323" y="256737"/>
                    </a:lnTo>
                    <a:lnTo>
                      <a:pt x="457981" y="214805"/>
                    </a:lnTo>
                    <a:lnTo>
                      <a:pt x="456865" y="200025"/>
                    </a:lnTo>
                    <a:lnTo>
                      <a:pt x="456865" y="87659"/>
                    </a:lnTo>
                    <a:lnTo>
                      <a:pt x="512080" y="87659"/>
                    </a:lnTo>
                    <a:lnTo>
                      <a:pt x="512080" y="196304"/>
                    </a:lnTo>
                    <a:lnTo>
                      <a:pt x="513810" y="210954"/>
                    </a:lnTo>
                    <a:lnTo>
                      <a:pt x="519000" y="221419"/>
                    </a:lnTo>
                    <a:lnTo>
                      <a:pt x="527651" y="227697"/>
                    </a:lnTo>
                    <a:lnTo>
                      <a:pt x="539762" y="229790"/>
                    </a:lnTo>
                    <a:lnTo>
                      <a:pt x="633226" y="229790"/>
                    </a:lnTo>
                    <a:lnTo>
                      <a:pt x="633226" y="238125"/>
                    </a:lnTo>
                    <a:lnTo>
                      <a:pt x="578011" y="238125"/>
                    </a:lnTo>
                    <a:lnTo>
                      <a:pt x="565305" y="250626"/>
                    </a:lnTo>
                    <a:lnTo>
                      <a:pt x="551594" y="259556"/>
                    </a:lnTo>
                    <a:lnTo>
                      <a:pt x="536878" y="264914"/>
                    </a:lnTo>
                    <a:lnTo>
                      <a:pt x="521158" y="266700"/>
                    </a:lnTo>
                    <a:close/>
                  </a:path>
                  <a:path w="2550795" h="351155">
                    <a:moveTo>
                      <a:pt x="633226" y="229790"/>
                    </a:moveTo>
                    <a:lnTo>
                      <a:pt x="539762" y="229790"/>
                    </a:lnTo>
                    <a:lnTo>
                      <a:pt x="547287" y="229027"/>
                    </a:lnTo>
                    <a:lnTo>
                      <a:pt x="554235" y="226739"/>
                    </a:lnTo>
                    <a:lnTo>
                      <a:pt x="560607" y="222925"/>
                    </a:lnTo>
                    <a:lnTo>
                      <a:pt x="566402" y="217586"/>
                    </a:lnTo>
                    <a:lnTo>
                      <a:pt x="573844" y="209450"/>
                    </a:lnTo>
                    <a:lnTo>
                      <a:pt x="577564" y="203448"/>
                    </a:lnTo>
                    <a:lnTo>
                      <a:pt x="577564" y="87659"/>
                    </a:lnTo>
                    <a:lnTo>
                      <a:pt x="633226" y="87659"/>
                    </a:lnTo>
                    <a:lnTo>
                      <a:pt x="633226" y="229790"/>
                    </a:lnTo>
                    <a:close/>
                  </a:path>
                  <a:path w="2550795" h="351155">
                    <a:moveTo>
                      <a:pt x="633226" y="263276"/>
                    </a:moveTo>
                    <a:lnTo>
                      <a:pt x="578011" y="263276"/>
                    </a:lnTo>
                    <a:lnTo>
                      <a:pt x="578011" y="238125"/>
                    </a:lnTo>
                    <a:lnTo>
                      <a:pt x="633226" y="238125"/>
                    </a:lnTo>
                    <a:lnTo>
                      <a:pt x="633226" y="263276"/>
                    </a:lnTo>
                    <a:close/>
                  </a:path>
                  <a:path w="2550795" h="351155">
                    <a:moveTo>
                      <a:pt x="677800" y="150465"/>
                    </a:moveTo>
                    <a:lnTo>
                      <a:pt x="677800" y="105519"/>
                    </a:lnTo>
                    <a:lnTo>
                      <a:pt x="695566" y="96142"/>
                    </a:lnTo>
                    <a:lnTo>
                      <a:pt x="714188" y="89445"/>
                    </a:lnTo>
                    <a:lnTo>
                      <a:pt x="733666" y="85427"/>
                    </a:lnTo>
                    <a:lnTo>
                      <a:pt x="754000" y="84087"/>
                    </a:lnTo>
                    <a:lnTo>
                      <a:pt x="786556" y="87427"/>
                    </a:lnTo>
                    <a:lnTo>
                      <a:pt x="809811" y="97445"/>
                    </a:lnTo>
                    <a:lnTo>
                      <a:pt x="823763" y="114141"/>
                    </a:lnTo>
                    <a:lnTo>
                      <a:pt x="825157" y="121146"/>
                    </a:lnTo>
                    <a:lnTo>
                      <a:pt x="742540" y="121146"/>
                    </a:lnTo>
                    <a:lnTo>
                      <a:pt x="725323" y="122978"/>
                    </a:lnTo>
                    <a:lnTo>
                      <a:pt x="708793" y="128475"/>
                    </a:lnTo>
                    <a:lnTo>
                      <a:pt x="692953" y="137638"/>
                    </a:lnTo>
                    <a:lnTo>
                      <a:pt x="677800" y="150465"/>
                    </a:lnTo>
                    <a:close/>
                  </a:path>
                  <a:path w="2550795" h="351155">
                    <a:moveTo>
                      <a:pt x="717835" y="266700"/>
                    </a:moveTo>
                    <a:lnTo>
                      <a:pt x="676758" y="247017"/>
                    </a:lnTo>
                    <a:lnTo>
                      <a:pt x="668722" y="223688"/>
                    </a:lnTo>
                    <a:lnTo>
                      <a:pt x="669642" y="212787"/>
                    </a:lnTo>
                    <a:lnTo>
                      <a:pt x="694636" y="179207"/>
                    </a:lnTo>
                    <a:lnTo>
                      <a:pt x="739433" y="161050"/>
                    </a:lnTo>
                    <a:lnTo>
                      <a:pt x="773050" y="150465"/>
                    </a:lnTo>
                    <a:lnTo>
                      <a:pt x="771869" y="137638"/>
                    </a:lnTo>
                    <a:lnTo>
                      <a:pt x="766390" y="128475"/>
                    </a:lnTo>
                    <a:lnTo>
                      <a:pt x="756614" y="122978"/>
                    </a:lnTo>
                    <a:lnTo>
                      <a:pt x="742540" y="121146"/>
                    </a:lnTo>
                    <a:lnTo>
                      <a:pt x="825157" y="121146"/>
                    </a:lnTo>
                    <a:lnTo>
                      <a:pt x="828414" y="137517"/>
                    </a:lnTo>
                    <a:lnTo>
                      <a:pt x="828414" y="178296"/>
                    </a:lnTo>
                    <a:lnTo>
                      <a:pt x="773050" y="178296"/>
                    </a:lnTo>
                    <a:lnTo>
                      <a:pt x="760288" y="183012"/>
                    </a:lnTo>
                    <a:lnTo>
                      <a:pt x="724681" y="207267"/>
                    </a:lnTo>
                    <a:lnTo>
                      <a:pt x="724681" y="220364"/>
                    </a:lnTo>
                    <a:lnTo>
                      <a:pt x="726417" y="224780"/>
                    </a:lnTo>
                    <a:lnTo>
                      <a:pt x="729890" y="228451"/>
                    </a:lnTo>
                    <a:lnTo>
                      <a:pt x="733363" y="232023"/>
                    </a:lnTo>
                    <a:lnTo>
                      <a:pt x="737579" y="233808"/>
                    </a:lnTo>
                    <a:lnTo>
                      <a:pt x="858329" y="233808"/>
                    </a:lnTo>
                    <a:lnTo>
                      <a:pt x="858329" y="246905"/>
                    </a:lnTo>
                    <a:lnTo>
                      <a:pt x="775729" y="246905"/>
                    </a:lnTo>
                    <a:lnTo>
                      <a:pt x="761283" y="255565"/>
                    </a:lnTo>
                    <a:lnTo>
                      <a:pt x="746819" y="261751"/>
                    </a:lnTo>
                    <a:lnTo>
                      <a:pt x="732336" y="265462"/>
                    </a:lnTo>
                    <a:lnTo>
                      <a:pt x="717835" y="266700"/>
                    </a:lnTo>
                    <a:close/>
                  </a:path>
                  <a:path w="2550795" h="351155">
                    <a:moveTo>
                      <a:pt x="858329" y="233808"/>
                    </a:moveTo>
                    <a:lnTo>
                      <a:pt x="742540" y="233808"/>
                    </a:lnTo>
                    <a:lnTo>
                      <a:pt x="750307" y="232990"/>
                    </a:lnTo>
                    <a:lnTo>
                      <a:pt x="757981" y="230534"/>
                    </a:lnTo>
                    <a:lnTo>
                      <a:pt x="765562" y="226442"/>
                    </a:lnTo>
                    <a:lnTo>
                      <a:pt x="773050" y="220712"/>
                    </a:lnTo>
                    <a:lnTo>
                      <a:pt x="773050" y="178296"/>
                    </a:lnTo>
                    <a:lnTo>
                      <a:pt x="828414" y="178296"/>
                    </a:lnTo>
                    <a:lnTo>
                      <a:pt x="828414" y="225673"/>
                    </a:lnTo>
                    <a:lnTo>
                      <a:pt x="831440" y="229790"/>
                    </a:lnTo>
                    <a:lnTo>
                      <a:pt x="858329" y="229790"/>
                    </a:lnTo>
                    <a:lnTo>
                      <a:pt x="858329" y="233808"/>
                    </a:lnTo>
                    <a:close/>
                  </a:path>
                  <a:path w="2550795" h="351155">
                    <a:moveTo>
                      <a:pt x="858329" y="229790"/>
                    </a:moveTo>
                    <a:lnTo>
                      <a:pt x="842057" y="229790"/>
                    </a:lnTo>
                    <a:lnTo>
                      <a:pt x="849002" y="226516"/>
                    </a:lnTo>
                    <a:lnTo>
                      <a:pt x="858329" y="219967"/>
                    </a:lnTo>
                    <a:lnTo>
                      <a:pt x="858329" y="229790"/>
                    </a:lnTo>
                    <a:close/>
                  </a:path>
                  <a:path w="2550795" h="351155">
                    <a:moveTo>
                      <a:pt x="806536" y="266700"/>
                    </a:moveTo>
                    <a:lnTo>
                      <a:pt x="794844" y="265462"/>
                    </a:lnTo>
                    <a:lnTo>
                      <a:pt x="785812" y="261751"/>
                    </a:lnTo>
                    <a:lnTo>
                      <a:pt x="779440" y="255565"/>
                    </a:lnTo>
                    <a:lnTo>
                      <a:pt x="775729" y="246905"/>
                    </a:lnTo>
                    <a:lnTo>
                      <a:pt x="858329" y="246905"/>
                    </a:lnTo>
                    <a:lnTo>
                      <a:pt x="858329" y="250626"/>
                    </a:lnTo>
                    <a:lnTo>
                      <a:pt x="844767" y="257658"/>
                    </a:lnTo>
                    <a:lnTo>
                      <a:pt x="831614" y="262681"/>
                    </a:lnTo>
                    <a:lnTo>
                      <a:pt x="818870" y="265695"/>
                    </a:lnTo>
                    <a:lnTo>
                      <a:pt x="806536" y="266700"/>
                    </a:lnTo>
                    <a:close/>
                  </a:path>
                  <a:path w="2550795" h="351155">
                    <a:moveTo>
                      <a:pt x="973525" y="137814"/>
                    </a:moveTo>
                    <a:lnTo>
                      <a:pt x="938659" y="137814"/>
                    </a:lnTo>
                    <a:lnTo>
                      <a:pt x="951141" y="114309"/>
                    </a:lnTo>
                    <a:lnTo>
                      <a:pt x="964629" y="97519"/>
                    </a:lnTo>
                    <a:lnTo>
                      <a:pt x="979121" y="87445"/>
                    </a:lnTo>
                    <a:lnTo>
                      <a:pt x="994618" y="84087"/>
                    </a:lnTo>
                    <a:lnTo>
                      <a:pt x="1002664" y="85092"/>
                    </a:lnTo>
                    <a:lnTo>
                      <a:pt x="1011473" y="88106"/>
                    </a:lnTo>
                    <a:lnTo>
                      <a:pt x="1021044" y="93129"/>
                    </a:lnTo>
                    <a:lnTo>
                      <a:pt x="1031378" y="100161"/>
                    </a:lnTo>
                    <a:lnTo>
                      <a:pt x="1020115" y="136028"/>
                    </a:lnTo>
                    <a:lnTo>
                      <a:pt x="983307" y="136028"/>
                    </a:lnTo>
                    <a:lnTo>
                      <a:pt x="974089" y="137517"/>
                    </a:lnTo>
                    <a:lnTo>
                      <a:pt x="973525" y="137814"/>
                    </a:lnTo>
                    <a:close/>
                  </a:path>
                  <a:path w="2550795" h="351155">
                    <a:moveTo>
                      <a:pt x="937914" y="263276"/>
                    </a:moveTo>
                    <a:lnTo>
                      <a:pt x="882699" y="263276"/>
                    </a:lnTo>
                    <a:lnTo>
                      <a:pt x="882699" y="87659"/>
                    </a:lnTo>
                    <a:lnTo>
                      <a:pt x="937914" y="87659"/>
                    </a:lnTo>
                    <a:lnTo>
                      <a:pt x="937914" y="137814"/>
                    </a:lnTo>
                    <a:lnTo>
                      <a:pt x="973525" y="137814"/>
                    </a:lnTo>
                    <a:lnTo>
                      <a:pt x="945281" y="170436"/>
                    </a:lnTo>
                    <a:lnTo>
                      <a:pt x="937914" y="187374"/>
                    </a:lnTo>
                    <a:lnTo>
                      <a:pt x="937914" y="263276"/>
                    </a:lnTo>
                    <a:close/>
                  </a:path>
                  <a:path w="2550795" h="351155">
                    <a:moveTo>
                      <a:pt x="1016049" y="148976"/>
                    </a:moveTo>
                    <a:lnTo>
                      <a:pt x="1006357" y="143312"/>
                    </a:lnTo>
                    <a:lnTo>
                      <a:pt x="997669" y="139265"/>
                    </a:lnTo>
                    <a:lnTo>
                      <a:pt x="989986" y="136838"/>
                    </a:lnTo>
                    <a:lnTo>
                      <a:pt x="983307" y="136028"/>
                    </a:lnTo>
                    <a:lnTo>
                      <a:pt x="1020115" y="136028"/>
                    </a:lnTo>
                    <a:lnTo>
                      <a:pt x="1016049" y="148976"/>
                    </a:lnTo>
                    <a:close/>
                  </a:path>
                  <a:path w="2550795" h="351155">
                    <a:moveTo>
                      <a:pt x="1145009" y="266700"/>
                    </a:moveTo>
                    <a:lnTo>
                      <a:pt x="1103337" y="260486"/>
                    </a:lnTo>
                    <a:lnTo>
                      <a:pt x="1058781" y="228413"/>
                    </a:lnTo>
                    <a:lnTo>
                      <a:pt x="1043210" y="176063"/>
                    </a:lnTo>
                    <a:lnTo>
                      <a:pt x="1044838" y="156864"/>
                    </a:lnTo>
                    <a:lnTo>
                      <a:pt x="1069255" y="109983"/>
                    </a:lnTo>
                    <a:lnTo>
                      <a:pt x="1116359" y="85706"/>
                    </a:lnTo>
                    <a:lnTo>
                      <a:pt x="1135633" y="84087"/>
                    </a:lnTo>
                    <a:lnTo>
                      <a:pt x="1155027" y="85790"/>
                    </a:lnTo>
                    <a:lnTo>
                      <a:pt x="1172579" y="90896"/>
                    </a:lnTo>
                    <a:lnTo>
                      <a:pt x="1188290" y="99407"/>
                    </a:lnTo>
                    <a:lnTo>
                      <a:pt x="1202159" y="111323"/>
                    </a:lnTo>
                    <a:lnTo>
                      <a:pt x="1206476" y="116978"/>
                    </a:lnTo>
                    <a:lnTo>
                      <a:pt x="1139651" y="116978"/>
                    </a:lnTo>
                    <a:lnTo>
                      <a:pt x="1124480" y="119378"/>
                    </a:lnTo>
                    <a:lnTo>
                      <a:pt x="1113048" y="126578"/>
                    </a:lnTo>
                    <a:lnTo>
                      <a:pt x="1105355" y="138577"/>
                    </a:lnTo>
                    <a:lnTo>
                      <a:pt x="1101402" y="155376"/>
                    </a:lnTo>
                    <a:lnTo>
                      <a:pt x="1223954" y="155376"/>
                    </a:lnTo>
                    <a:lnTo>
                      <a:pt x="1225571" y="162641"/>
                    </a:lnTo>
                    <a:lnTo>
                      <a:pt x="1226418" y="184398"/>
                    </a:lnTo>
                    <a:lnTo>
                      <a:pt x="1100360" y="184398"/>
                    </a:lnTo>
                    <a:lnTo>
                      <a:pt x="1102025" y="195615"/>
                    </a:lnTo>
                    <a:lnTo>
                      <a:pt x="1125494" y="226609"/>
                    </a:lnTo>
                    <a:lnTo>
                      <a:pt x="1158254" y="233808"/>
                    </a:lnTo>
                    <a:lnTo>
                      <a:pt x="1223292" y="233808"/>
                    </a:lnTo>
                    <a:lnTo>
                      <a:pt x="1223292" y="243482"/>
                    </a:lnTo>
                    <a:lnTo>
                      <a:pt x="1206568" y="253640"/>
                    </a:lnTo>
                    <a:lnTo>
                      <a:pt x="1187946" y="260895"/>
                    </a:lnTo>
                    <a:lnTo>
                      <a:pt x="1167426" y="265248"/>
                    </a:lnTo>
                    <a:lnTo>
                      <a:pt x="1145009" y="266700"/>
                    </a:lnTo>
                    <a:close/>
                  </a:path>
                  <a:path w="2550795" h="351155">
                    <a:moveTo>
                      <a:pt x="1223954" y="155376"/>
                    </a:moveTo>
                    <a:lnTo>
                      <a:pt x="1177751" y="155376"/>
                    </a:lnTo>
                    <a:lnTo>
                      <a:pt x="1173695" y="138577"/>
                    </a:lnTo>
                    <a:lnTo>
                      <a:pt x="1165993" y="126578"/>
                    </a:lnTo>
                    <a:lnTo>
                      <a:pt x="1154645" y="119378"/>
                    </a:lnTo>
                    <a:lnTo>
                      <a:pt x="1139651" y="116978"/>
                    </a:lnTo>
                    <a:lnTo>
                      <a:pt x="1206476" y="116978"/>
                    </a:lnTo>
                    <a:lnTo>
                      <a:pt x="1213442" y="126103"/>
                    </a:lnTo>
                    <a:lnTo>
                      <a:pt x="1221246" y="143209"/>
                    </a:lnTo>
                    <a:lnTo>
                      <a:pt x="1223954" y="155376"/>
                    </a:lnTo>
                    <a:close/>
                  </a:path>
                  <a:path w="2550795" h="351155">
                    <a:moveTo>
                      <a:pt x="1223292" y="233808"/>
                    </a:moveTo>
                    <a:lnTo>
                      <a:pt x="1158254" y="233808"/>
                    </a:lnTo>
                    <a:lnTo>
                      <a:pt x="1173928" y="232246"/>
                    </a:lnTo>
                    <a:lnTo>
                      <a:pt x="1189992" y="227558"/>
                    </a:lnTo>
                    <a:lnTo>
                      <a:pt x="1206447" y="219744"/>
                    </a:lnTo>
                    <a:lnTo>
                      <a:pt x="1223292" y="208805"/>
                    </a:lnTo>
                    <a:lnTo>
                      <a:pt x="1223292" y="233808"/>
                    </a:lnTo>
                    <a:close/>
                  </a:path>
                  <a:path w="2550795" h="351155">
                    <a:moveTo>
                      <a:pt x="1438870" y="95250"/>
                    </a:moveTo>
                    <a:lnTo>
                      <a:pt x="1383655" y="95250"/>
                    </a:lnTo>
                    <a:lnTo>
                      <a:pt x="1383655" y="3423"/>
                    </a:lnTo>
                    <a:lnTo>
                      <a:pt x="1438870" y="3423"/>
                    </a:lnTo>
                    <a:lnTo>
                      <a:pt x="1438870" y="95250"/>
                    </a:lnTo>
                    <a:close/>
                  </a:path>
                  <a:path w="2550795" h="351155">
                    <a:moveTo>
                      <a:pt x="1334988" y="266700"/>
                    </a:moveTo>
                    <a:lnTo>
                      <a:pt x="1288693" y="252049"/>
                    </a:lnTo>
                    <a:lnTo>
                      <a:pt x="1258565" y="211224"/>
                    </a:lnTo>
                    <a:lnTo>
                      <a:pt x="1252686" y="175319"/>
                    </a:lnTo>
                    <a:lnTo>
                      <a:pt x="1254174" y="156148"/>
                    </a:lnTo>
                    <a:lnTo>
                      <a:pt x="1276498" y="109686"/>
                    </a:lnTo>
                    <a:lnTo>
                      <a:pt x="1320058" y="85687"/>
                    </a:lnTo>
                    <a:lnTo>
                      <a:pt x="1337964" y="84087"/>
                    </a:lnTo>
                    <a:lnTo>
                      <a:pt x="1349526" y="84785"/>
                    </a:lnTo>
                    <a:lnTo>
                      <a:pt x="1360996" y="86878"/>
                    </a:lnTo>
                    <a:lnTo>
                      <a:pt x="1372372" y="90366"/>
                    </a:lnTo>
                    <a:lnTo>
                      <a:pt x="1383655" y="95250"/>
                    </a:lnTo>
                    <a:lnTo>
                      <a:pt x="1438870" y="95250"/>
                    </a:lnTo>
                    <a:lnTo>
                      <a:pt x="1438870" y="121146"/>
                    </a:lnTo>
                    <a:lnTo>
                      <a:pt x="1352847" y="121146"/>
                    </a:lnTo>
                    <a:lnTo>
                      <a:pt x="1342997" y="122057"/>
                    </a:lnTo>
                    <a:lnTo>
                      <a:pt x="1311547" y="153106"/>
                    </a:lnTo>
                    <a:lnTo>
                      <a:pt x="1308645" y="176361"/>
                    </a:lnTo>
                    <a:lnTo>
                      <a:pt x="1309361" y="187886"/>
                    </a:lnTo>
                    <a:lnTo>
                      <a:pt x="1333611" y="226144"/>
                    </a:lnTo>
                    <a:lnTo>
                      <a:pt x="1350912" y="229790"/>
                    </a:lnTo>
                    <a:lnTo>
                      <a:pt x="1438870" y="229790"/>
                    </a:lnTo>
                    <a:lnTo>
                      <a:pt x="1438870" y="249138"/>
                    </a:lnTo>
                    <a:lnTo>
                      <a:pt x="1383655" y="249138"/>
                    </a:lnTo>
                    <a:lnTo>
                      <a:pt x="1372688" y="256821"/>
                    </a:lnTo>
                    <a:lnTo>
                      <a:pt x="1360921" y="262309"/>
                    </a:lnTo>
                    <a:lnTo>
                      <a:pt x="1348354" y="265602"/>
                    </a:lnTo>
                    <a:lnTo>
                      <a:pt x="1334988" y="266700"/>
                    </a:lnTo>
                    <a:close/>
                  </a:path>
                  <a:path w="2550795" h="351155">
                    <a:moveTo>
                      <a:pt x="1438870" y="229790"/>
                    </a:moveTo>
                    <a:lnTo>
                      <a:pt x="1350912" y="229790"/>
                    </a:lnTo>
                    <a:lnTo>
                      <a:pt x="1359321" y="228879"/>
                    </a:lnTo>
                    <a:lnTo>
                      <a:pt x="1367581" y="226144"/>
                    </a:lnTo>
                    <a:lnTo>
                      <a:pt x="1375692" y="221586"/>
                    </a:lnTo>
                    <a:lnTo>
                      <a:pt x="1383655" y="215205"/>
                    </a:lnTo>
                    <a:lnTo>
                      <a:pt x="1383655" y="131415"/>
                    </a:lnTo>
                    <a:lnTo>
                      <a:pt x="1376092" y="126922"/>
                    </a:lnTo>
                    <a:lnTo>
                      <a:pt x="1368437" y="123713"/>
                    </a:lnTo>
                    <a:lnTo>
                      <a:pt x="1360689" y="121787"/>
                    </a:lnTo>
                    <a:lnTo>
                      <a:pt x="1352847" y="121146"/>
                    </a:lnTo>
                    <a:lnTo>
                      <a:pt x="1438870" y="121146"/>
                    </a:lnTo>
                    <a:lnTo>
                      <a:pt x="1438870" y="229790"/>
                    </a:lnTo>
                    <a:close/>
                  </a:path>
                  <a:path w="2550795" h="351155">
                    <a:moveTo>
                      <a:pt x="1438870" y="263276"/>
                    </a:moveTo>
                    <a:lnTo>
                      <a:pt x="1383655" y="263276"/>
                    </a:lnTo>
                    <a:lnTo>
                      <a:pt x="1383655" y="249138"/>
                    </a:lnTo>
                    <a:lnTo>
                      <a:pt x="1438870" y="249138"/>
                    </a:lnTo>
                    <a:lnTo>
                      <a:pt x="1438870" y="263276"/>
                    </a:lnTo>
                    <a:close/>
                  </a:path>
                  <a:path w="2550795" h="351155">
                    <a:moveTo>
                      <a:pt x="1788728" y="263276"/>
                    </a:moveTo>
                    <a:lnTo>
                      <a:pt x="1597037" y="263276"/>
                    </a:lnTo>
                    <a:lnTo>
                      <a:pt x="1597037" y="3423"/>
                    </a:lnTo>
                    <a:lnTo>
                      <a:pt x="1786049" y="3423"/>
                    </a:lnTo>
                    <a:lnTo>
                      <a:pt x="1786049" y="51048"/>
                    </a:lnTo>
                    <a:lnTo>
                      <a:pt x="1661777" y="51048"/>
                    </a:lnTo>
                    <a:lnTo>
                      <a:pt x="1661777" y="105519"/>
                    </a:lnTo>
                    <a:lnTo>
                      <a:pt x="1780244" y="105519"/>
                    </a:lnTo>
                    <a:lnTo>
                      <a:pt x="1780244" y="153144"/>
                    </a:lnTo>
                    <a:lnTo>
                      <a:pt x="1661777" y="153144"/>
                    </a:lnTo>
                    <a:lnTo>
                      <a:pt x="1661777" y="215651"/>
                    </a:lnTo>
                    <a:lnTo>
                      <a:pt x="1788728" y="215651"/>
                    </a:lnTo>
                    <a:lnTo>
                      <a:pt x="1788728" y="263276"/>
                    </a:lnTo>
                    <a:close/>
                  </a:path>
                  <a:path w="2550795" h="351155">
                    <a:moveTo>
                      <a:pt x="1924351" y="137814"/>
                    </a:moveTo>
                    <a:lnTo>
                      <a:pt x="1889484" y="137814"/>
                    </a:lnTo>
                    <a:lnTo>
                      <a:pt x="1901967" y="114309"/>
                    </a:lnTo>
                    <a:lnTo>
                      <a:pt x="1915455" y="97519"/>
                    </a:lnTo>
                    <a:lnTo>
                      <a:pt x="1929947" y="87445"/>
                    </a:lnTo>
                    <a:lnTo>
                      <a:pt x="1945444" y="84087"/>
                    </a:lnTo>
                    <a:lnTo>
                      <a:pt x="1953490" y="85092"/>
                    </a:lnTo>
                    <a:lnTo>
                      <a:pt x="1962298" y="88106"/>
                    </a:lnTo>
                    <a:lnTo>
                      <a:pt x="1971870" y="93129"/>
                    </a:lnTo>
                    <a:lnTo>
                      <a:pt x="1982204" y="100161"/>
                    </a:lnTo>
                    <a:lnTo>
                      <a:pt x="1970941" y="136028"/>
                    </a:lnTo>
                    <a:lnTo>
                      <a:pt x="1934133" y="136028"/>
                    </a:lnTo>
                    <a:lnTo>
                      <a:pt x="1924915" y="137517"/>
                    </a:lnTo>
                    <a:lnTo>
                      <a:pt x="1924351" y="137814"/>
                    </a:lnTo>
                    <a:close/>
                  </a:path>
                  <a:path w="2550795" h="351155">
                    <a:moveTo>
                      <a:pt x="1888740" y="263276"/>
                    </a:moveTo>
                    <a:lnTo>
                      <a:pt x="1833525" y="263276"/>
                    </a:lnTo>
                    <a:lnTo>
                      <a:pt x="1833525" y="87659"/>
                    </a:lnTo>
                    <a:lnTo>
                      <a:pt x="1888740" y="87659"/>
                    </a:lnTo>
                    <a:lnTo>
                      <a:pt x="1888740" y="137814"/>
                    </a:lnTo>
                    <a:lnTo>
                      <a:pt x="1924351" y="137814"/>
                    </a:lnTo>
                    <a:lnTo>
                      <a:pt x="1896107" y="170436"/>
                    </a:lnTo>
                    <a:lnTo>
                      <a:pt x="1888740" y="187374"/>
                    </a:lnTo>
                    <a:lnTo>
                      <a:pt x="1888740" y="263276"/>
                    </a:lnTo>
                    <a:close/>
                  </a:path>
                  <a:path w="2550795" h="351155">
                    <a:moveTo>
                      <a:pt x="1966875" y="148976"/>
                    </a:moveTo>
                    <a:lnTo>
                      <a:pt x="1957182" y="143312"/>
                    </a:lnTo>
                    <a:lnTo>
                      <a:pt x="1948495" y="139265"/>
                    </a:lnTo>
                    <a:lnTo>
                      <a:pt x="1940811" y="136838"/>
                    </a:lnTo>
                    <a:lnTo>
                      <a:pt x="1934133" y="136028"/>
                    </a:lnTo>
                    <a:lnTo>
                      <a:pt x="1970941" y="136028"/>
                    </a:lnTo>
                    <a:lnTo>
                      <a:pt x="1966875" y="148976"/>
                    </a:lnTo>
                    <a:close/>
                  </a:path>
                  <a:path w="2550795" h="351155">
                    <a:moveTo>
                      <a:pt x="2095131" y="137814"/>
                    </a:moveTo>
                    <a:lnTo>
                      <a:pt x="2060265" y="137814"/>
                    </a:lnTo>
                    <a:lnTo>
                      <a:pt x="2072747" y="114309"/>
                    </a:lnTo>
                    <a:lnTo>
                      <a:pt x="2086235" y="97519"/>
                    </a:lnTo>
                    <a:lnTo>
                      <a:pt x="2100727" y="87445"/>
                    </a:lnTo>
                    <a:lnTo>
                      <a:pt x="2116224" y="84087"/>
                    </a:lnTo>
                    <a:lnTo>
                      <a:pt x="2124270" y="85092"/>
                    </a:lnTo>
                    <a:lnTo>
                      <a:pt x="2133079" y="88106"/>
                    </a:lnTo>
                    <a:lnTo>
                      <a:pt x="2142650" y="93129"/>
                    </a:lnTo>
                    <a:lnTo>
                      <a:pt x="2152984" y="100161"/>
                    </a:lnTo>
                    <a:lnTo>
                      <a:pt x="2141721" y="136028"/>
                    </a:lnTo>
                    <a:lnTo>
                      <a:pt x="2104913" y="136028"/>
                    </a:lnTo>
                    <a:lnTo>
                      <a:pt x="2095695" y="137517"/>
                    </a:lnTo>
                    <a:lnTo>
                      <a:pt x="2095131" y="137814"/>
                    </a:lnTo>
                    <a:close/>
                  </a:path>
                  <a:path w="2550795" h="351155">
                    <a:moveTo>
                      <a:pt x="2059520" y="263276"/>
                    </a:moveTo>
                    <a:lnTo>
                      <a:pt x="2004305" y="263276"/>
                    </a:lnTo>
                    <a:lnTo>
                      <a:pt x="2004305" y="87659"/>
                    </a:lnTo>
                    <a:lnTo>
                      <a:pt x="2059520" y="87659"/>
                    </a:lnTo>
                    <a:lnTo>
                      <a:pt x="2059520" y="137814"/>
                    </a:lnTo>
                    <a:lnTo>
                      <a:pt x="2095131" y="137814"/>
                    </a:lnTo>
                    <a:lnTo>
                      <a:pt x="2066887" y="170436"/>
                    </a:lnTo>
                    <a:lnTo>
                      <a:pt x="2059520" y="187374"/>
                    </a:lnTo>
                    <a:lnTo>
                      <a:pt x="2059520" y="263276"/>
                    </a:lnTo>
                    <a:close/>
                  </a:path>
                  <a:path w="2550795" h="351155">
                    <a:moveTo>
                      <a:pt x="2137655" y="148976"/>
                    </a:moveTo>
                    <a:lnTo>
                      <a:pt x="2127963" y="143312"/>
                    </a:lnTo>
                    <a:lnTo>
                      <a:pt x="2119275" y="139265"/>
                    </a:lnTo>
                    <a:lnTo>
                      <a:pt x="2111592" y="136838"/>
                    </a:lnTo>
                    <a:lnTo>
                      <a:pt x="2104913" y="136028"/>
                    </a:lnTo>
                    <a:lnTo>
                      <a:pt x="2141721" y="136028"/>
                    </a:lnTo>
                    <a:lnTo>
                      <a:pt x="2137655" y="148976"/>
                    </a:lnTo>
                    <a:close/>
                  </a:path>
                  <a:path w="2550795" h="351155">
                    <a:moveTo>
                      <a:pt x="2264233" y="266700"/>
                    </a:moveTo>
                    <a:lnTo>
                      <a:pt x="2224459" y="260337"/>
                    </a:lnTo>
                    <a:lnTo>
                      <a:pt x="2180471" y="227586"/>
                    </a:lnTo>
                    <a:lnTo>
                      <a:pt x="2164843" y="175617"/>
                    </a:lnTo>
                    <a:lnTo>
                      <a:pt x="2164923" y="174128"/>
                    </a:lnTo>
                    <a:lnTo>
                      <a:pt x="2180722" y="122550"/>
                    </a:lnTo>
                    <a:lnTo>
                      <a:pt x="2225092" y="90338"/>
                    </a:lnTo>
                    <a:lnTo>
                      <a:pt x="2264233" y="84087"/>
                    </a:lnTo>
                    <a:lnTo>
                      <a:pt x="2284065" y="85604"/>
                    </a:lnTo>
                    <a:lnTo>
                      <a:pt x="2302334" y="90152"/>
                    </a:lnTo>
                    <a:lnTo>
                      <a:pt x="2319039" y="97733"/>
                    </a:lnTo>
                    <a:lnTo>
                      <a:pt x="2334183" y="108346"/>
                    </a:lnTo>
                    <a:lnTo>
                      <a:pt x="2342372" y="116978"/>
                    </a:lnTo>
                    <a:lnTo>
                      <a:pt x="2264233" y="116978"/>
                    </a:lnTo>
                    <a:lnTo>
                      <a:pt x="2255229" y="117927"/>
                    </a:lnTo>
                    <a:lnTo>
                      <a:pt x="2226431" y="150465"/>
                    </a:lnTo>
                    <a:lnTo>
                      <a:pt x="2223782" y="175617"/>
                    </a:lnTo>
                    <a:lnTo>
                      <a:pt x="2226282" y="200908"/>
                    </a:lnTo>
                    <a:lnTo>
                      <a:pt x="2233873" y="219186"/>
                    </a:lnTo>
                    <a:lnTo>
                      <a:pt x="2246523" y="230153"/>
                    </a:lnTo>
                    <a:lnTo>
                      <a:pt x="2264233" y="233808"/>
                    </a:lnTo>
                    <a:lnTo>
                      <a:pt x="2342520" y="233808"/>
                    </a:lnTo>
                    <a:lnTo>
                      <a:pt x="2333736" y="242887"/>
                    </a:lnTo>
                    <a:lnTo>
                      <a:pt x="2318453" y="253305"/>
                    </a:lnTo>
                    <a:lnTo>
                      <a:pt x="2301775" y="260746"/>
                    </a:lnTo>
                    <a:lnTo>
                      <a:pt x="2283702" y="265211"/>
                    </a:lnTo>
                    <a:lnTo>
                      <a:pt x="2264233" y="266700"/>
                    </a:lnTo>
                    <a:close/>
                  </a:path>
                  <a:path w="2550795" h="351155">
                    <a:moveTo>
                      <a:pt x="2342520" y="233808"/>
                    </a:moveTo>
                    <a:lnTo>
                      <a:pt x="2264233" y="233808"/>
                    </a:lnTo>
                    <a:lnTo>
                      <a:pt x="2281553" y="230078"/>
                    </a:lnTo>
                    <a:lnTo>
                      <a:pt x="2293925" y="218888"/>
                    </a:lnTo>
                    <a:lnTo>
                      <a:pt x="2301347" y="200238"/>
                    </a:lnTo>
                    <a:lnTo>
                      <a:pt x="2303822" y="174128"/>
                    </a:lnTo>
                    <a:lnTo>
                      <a:pt x="2301347" y="149125"/>
                    </a:lnTo>
                    <a:lnTo>
                      <a:pt x="2293925" y="131266"/>
                    </a:lnTo>
                    <a:lnTo>
                      <a:pt x="2281553" y="120550"/>
                    </a:lnTo>
                    <a:lnTo>
                      <a:pt x="2264233" y="116978"/>
                    </a:lnTo>
                    <a:lnTo>
                      <a:pt x="2342372" y="116978"/>
                    </a:lnTo>
                    <a:lnTo>
                      <a:pt x="2346749" y="121592"/>
                    </a:lnTo>
                    <a:lnTo>
                      <a:pt x="2355726" y="137219"/>
                    </a:lnTo>
                    <a:lnTo>
                      <a:pt x="2361111" y="155227"/>
                    </a:lnTo>
                    <a:lnTo>
                      <a:pt x="2362907" y="175617"/>
                    </a:lnTo>
                    <a:lnTo>
                      <a:pt x="2361083" y="196062"/>
                    </a:lnTo>
                    <a:lnTo>
                      <a:pt x="2355614" y="214089"/>
                    </a:lnTo>
                    <a:lnTo>
                      <a:pt x="2346498" y="229697"/>
                    </a:lnTo>
                    <a:lnTo>
                      <a:pt x="2342520" y="233808"/>
                    </a:lnTo>
                    <a:close/>
                  </a:path>
                  <a:path w="2550795" h="351155">
                    <a:moveTo>
                      <a:pt x="2492316" y="137814"/>
                    </a:moveTo>
                    <a:lnTo>
                      <a:pt x="2457450" y="137814"/>
                    </a:lnTo>
                    <a:lnTo>
                      <a:pt x="2469933" y="114309"/>
                    </a:lnTo>
                    <a:lnTo>
                      <a:pt x="2483420" y="97519"/>
                    </a:lnTo>
                    <a:lnTo>
                      <a:pt x="2497912" y="87445"/>
                    </a:lnTo>
                    <a:lnTo>
                      <a:pt x="2513409" y="84087"/>
                    </a:lnTo>
                    <a:lnTo>
                      <a:pt x="2521455" y="85092"/>
                    </a:lnTo>
                    <a:lnTo>
                      <a:pt x="2530264" y="88106"/>
                    </a:lnTo>
                    <a:lnTo>
                      <a:pt x="2539835" y="93129"/>
                    </a:lnTo>
                    <a:lnTo>
                      <a:pt x="2550169" y="100161"/>
                    </a:lnTo>
                    <a:lnTo>
                      <a:pt x="2538906" y="136028"/>
                    </a:lnTo>
                    <a:lnTo>
                      <a:pt x="2502098" y="136028"/>
                    </a:lnTo>
                    <a:lnTo>
                      <a:pt x="2492880" y="137517"/>
                    </a:lnTo>
                    <a:lnTo>
                      <a:pt x="2492316" y="137814"/>
                    </a:lnTo>
                    <a:close/>
                  </a:path>
                  <a:path w="2550795" h="351155">
                    <a:moveTo>
                      <a:pt x="2456705" y="263276"/>
                    </a:moveTo>
                    <a:lnTo>
                      <a:pt x="2401490" y="263276"/>
                    </a:lnTo>
                    <a:lnTo>
                      <a:pt x="2401490" y="87659"/>
                    </a:lnTo>
                    <a:lnTo>
                      <a:pt x="2456705" y="87659"/>
                    </a:lnTo>
                    <a:lnTo>
                      <a:pt x="2456705" y="137814"/>
                    </a:lnTo>
                    <a:lnTo>
                      <a:pt x="2492316" y="137814"/>
                    </a:lnTo>
                    <a:lnTo>
                      <a:pt x="2464072" y="170436"/>
                    </a:lnTo>
                    <a:lnTo>
                      <a:pt x="2456705" y="187374"/>
                    </a:lnTo>
                    <a:lnTo>
                      <a:pt x="2456705" y="263276"/>
                    </a:lnTo>
                    <a:close/>
                  </a:path>
                  <a:path w="2550795" h="351155">
                    <a:moveTo>
                      <a:pt x="2534840" y="148976"/>
                    </a:moveTo>
                    <a:lnTo>
                      <a:pt x="2525148" y="143312"/>
                    </a:lnTo>
                    <a:lnTo>
                      <a:pt x="2516460" y="139265"/>
                    </a:lnTo>
                    <a:lnTo>
                      <a:pt x="2508777" y="136838"/>
                    </a:lnTo>
                    <a:lnTo>
                      <a:pt x="2502098" y="136028"/>
                    </a:lnTo>
                    <a:lnTo>
                      <a:pt x="2538906" y="136028"/>
                    </a:lnTo>
                    <a:lnTo>
                      <a:pt x="2534840" y="148976"/>
                    </a:lnTo>
                    <a:close/>
                  </a:path>
                </a:pathLst>
              </a:custGeom>
              <a:solidFill>
                <a:srgbClr val="5B5854"/>
              </a:solid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</p:grpSp>
        <p:sp>
          <p:nvSpPr>
            <p:cNvPr id="7" name="object 27">
              <a:extLst>
                <a:ext uri="{FF2B5EF4-FFF2-40B4-BE49-F238E27FC236}">
                  <a16:creationId xmlns:a16="http://schemas.microsoft.com/office/drawing/2014/main" xmlns="" id="{353BAC47-6054-4484-9343-1C067E0DF678}"/>
                </a:ext>
              </a:extLst>
            </p:cNvPr>
            <p:cNvSpPr/>
            <p:nvPr/>
          </p:nvSpPr>
          <p:spPr>
            <a:xfrm>
              <a:off x="2827734" y="2411016"/>
              <a:ext cx="2387000" cy="2467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8" name="object 30">
              <a:extLst>
                <a:ext uri="{FF2B5EF4-FFF2-40B4-BE49-F238E27FC236}">
                  <a16:creationId xmlns:a16="http://schemas.microsoft.com/office/drawing/2014/main" xmlns="" id="{E29F3995-AB80-409D-9352-39841199439A}"/>
                </a:ext>
              </a:extLst>
            </p:cNvPr>
            <p:cNvSpPr/>
            <p:nvPr/>
          </p:nvSpPr>
          <p:spPr>
            <a:xfrm>
              <a:off x="6030814" y="2073190"/>
              <a:ext cx="2244779" cy="11691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</p:spTree>
    <p:extLst>
      <p:ext uri="{BB962C8B-B14F-4D97-AF65-F5344CB8AC3E}">
        <p14:creationId xmlns:p14="http://schemas.microsoft.com/office/powerpoint/2010/main" val="313042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8D92E877-4CE7-41A8-97FB-8798E17AE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the data – download the file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383BC9-98E9-4884-9407-AB9A4820F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962" y="1585334"/>
            <a:ext cx="8220075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40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414DC137-AE18-4338-8BD6-C2B53D489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function returns a pandas </a:t>
            </a:r>
            <a:r>
              <a:rPr lang="en-US" dirty="0" err="1"/>
              <a:t>DataFrame</a:t>
            </a:r>
            <a:r>
              <a:rPr lang="en-US" dirty="0"/>
              <a:t> object containing all the data.</a:t>
            </a:r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741732BD-6A16-453E-B854-C7D57BE40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the data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0466C33-987D-4D90-BFA0-D4A86B07E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712" y="4364530"/>
            <a:ext cx="4105275" cy="447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92CEE73-A8F0-4B5B-832A-A580D2C5A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725" y="2569369"/>
            <a:ext cx="647700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9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C6B54C3-A55B-47D3-A9D9-0AE477D94F37}"/>
              </a:ext>
            </a:extLst>
          </p:cNvPr>
          <p:cNvSpPr txBox="1"/>
          <p:nvPr/>
        </p:nvSpPr>
        <p:spPr>
          <a:xfrm>
            <a:off x="685800" y="609660"/>
            <a:ext cx="6100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latin typeface="Arial-BoldMT"/>
              </a:rPr>
              <a:t>Take a Quick Look at the Data Structure</a:t>
            </a:r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CC3913A-DD74-4959-9A04-C67C8B60530F}"/>
              </a:ext>
            </a:extLst>
          </p:cNvPr>
          <p:cNvGrpSpPr/>
          <p:nvPr/>
        </p:nvGrpSpPr>
        <p:grpSpPr>
          <a:xfrm>
            <a:off x="1449092" y="1518834"/>
            <a:ext cx="9182745" cy="3378630"/>
            <a:chOff x="76200" y="1363085"/>
            <a:chExt cx="12192000" cy="315277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22F6A86-C456-4485-A99A-3CE0707C7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6798" y="1363085"/>
              <a:ext cx="7905750" cy="3152775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4F361717-88FC-452A-9708-9A6DB906E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" y="2082125"/>
              <a:ext cx="12192000" cy="1874600"/>
            </a:xfrm>
            <a:prstGeom prst="rect">
              <a:avLst/>
            </a:prstGeom>
          </p:spPr>
        </p:pic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64BE1BF-B1BA-4F5D-915E-6E5A114C4D85}"/>
              </a:ext>
            </a:extLst>
          </p:cNvPr>
          <p:cNvSpPr txBox="1"/>
          <p:nvPr/>
        </p:nvSpPr>
        <p:spPr>
          <a:xfrm>
            <a:off x="1988126" y="665263"/>
            <a:ext cx="8892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TimesNewRomanPSMT"/>
              </a:rPr>
              <a:t>The </a:t>
            </a:r>
            <a:r>
              <a:rPr lang="en-US" sz="1800" b="0" i="0" u="none" strike="noStrike" baseline="0" dirty="0">
                <a:latin typeface="T3Font_8"/>
              </a:rPr>
              <a:t>info() </a:t>
            </a:r>
            <a:r>
              <a:rPr lang="en-US" sz="1800" b="0" i="0" u="none" strike="noStrike" baseline="0" dirty="0">
                <a:latin typeface="TimesNewRomanPSMT"/>
              </a:rPr>
              <a:t>method is useful to get a quick description of the data, in particular the total number of rows, each attribute’s type, and the number of </a:t>
            </a:r>
            <a:r>
              <a:rPr lang="en-IN" sz="1800" b="0" i="0" u="none" strike="noStrike" baseline="0" dirty="0">
                <a:latin typeface="TimesNewRomanPSMT"/>
              </a:rPr>
              <a:t>nonnull values.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3E8B0B2-CE86-4485-8832-B96ABB38C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850" y="1319343"/>
            <a:ext cx="7734300" cy="40671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C7597EA-5A78-4F62-90DA-5DE7D4653523}"/>
              </a:ext>
            </a:extLst>
          </p:cNvPr>
          <p:cNvSpPr txBox="1"/>
          <p:nvPr/>
        </p:nvSpPr>
        <p:spPr>
          <a:xfrm>
            <a:off x="2052781" y="5462587"/>
            <a:ext cx="97235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TimesNewRomanPSMT"/>
              </a:rPr>
              <a:t>There are 20,640 instances in the dataset.</a:t>
            </a:r>
          </a:p>
          <a:p>
            <a:pPr algn="l"/>
            <a:r>
              <a:rPr lang="en-US" sz="1800" b="0" i="0" u="none" strike="noStrike" baseline="0" dirty="0">
                <a:latin typeface="TimesNewRomanPSMT"/>
              </a:rPr>
              <a:t> </a:t>
            </a:r>
            <a:r>
              <a:rPr lang="en-IN" sz="1800" b="0" i="0" u="none" strike="noStrike" baseline="0" dirty="0">
                <a:latin typeface="TimesNewRomanPSMT"/>
              </a:rPr>
              <a:t>Notice that the </a:t>
            </a:r>
            <a:r>
              <a:rPr lang="en-US" sz="1800" b="0" i="0" u="none" strike="noStrike" baseline="0" dirty="0" err="1">
                <a:latin typeface="T3Font_8"/>
              </a:rPr>
              <a:t>total_bedrooms</a:t>
            </a:r>
            <a:r>
              <a:rPr lang="en-US" sz="1800" b="0" i="0" u="none" strike="noStrike" baseline="0" dirty="0">
                <a:latin typeface="T3Font_8"/>
              </a:rPr>
              <a:t> </a:t>
            </a:r>
            <a:r>
              <a:rPr lang="en-US" sz="1800" b="0" i="0" u="none" strike="noStrike" baseline="0" dirty="0">
                <a:latin typeface="TimesNewRomanPSMT"/>
              </a:rPr>
              <a:t>attribute has only 20,433 nonnull values, meaning that 207 districts are missing this feature. We will need to take care of this.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845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2B36EA0-C657-4C0F-9749-BBCD69A4B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475" y="2626445"/>
            <a:ext cx="5353050" cy="19145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3F199FD-450F-405E-9BFF-6EED0C1437E5}"/>
              </a:ext>
            </a:extLst>
          </p:cNvPr>
          <p:cNvSpPr txBox="1"/>
          <p:nvPr/>
        </p:nvSpPr>
        <p:spPr>
          <a:xfrm>
            <a:off x="1440006" y="562705"/>
            <a:ext cx="89803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u="sng" strike="noStrike" baseline="0" dirty="0" err="1">
                <a:solidFill>
                  <a:srgbClr val="FF0000"/>
                </a:solidFill>
                <a:latin typeface="T3Font_8"/>
              </a:rPr>
              <a:t>ocean_proximity</a:t>
            </a:r>
            <a:r>
              <a:rPr lang="en-US" sz="1800" b="1" i="0" u="sng" strike="noStrike" baseline="0" dirty="0">
                <a:solidFill>
                  <a:srgbClr val="FF0000"/>
                </a:solidFill>
                <a:latin typeface="T3Font_8"/>
              </a:rPr>
              <a:t>-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type is object, so it could hold any kind of Python object. But since you loaded this data from a CSV file, it must be a text attribute.</a:t>
            </a:r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column has repetitive values, which means that it is a </a:t>
            </a:r>
            <a:r>
              <a:rPr lang="en-IN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categorical attribute.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find out what categories exist and how many districts belong to each category by using the </a:t>
            </a:r>
            <a:r>
              <a:rPr lang="en-US" sz="1800" b="0" i="0" u="none" strike="noStrike" baseline="0" dirty="0" err="1">
                <a:latin typeface="Times New Roman" pitchFamily="18" charset="0"/>
                <a:cs typeface="Times New Roman" pitchFamily="18" charset="0"/>
              </a:rPr>
              <a:t>value_counts</a:t>
            </a:r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() method.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4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3D88243-9367-4593-BD3C-B3062F106FA1}"/>
              </a:ext>
            </a:extLst>
          </p:cNvPr>
          <p:cNvSpPr txBox="1"/>
          <p:nvPr/>
        </p:nvSpPr>
        <p:spPr>
          <a:xfrm>
            <a:off x="2051226" y="130747"/>
            <a:ext cx="89015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TimesNewRomanPSMT"/>
              </a:rPr>
              <a:t>The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T3Font_8"/>
              </a:rPr>
              <a:t>describe()</a:t>
            </a:r>
            <a:r>
              <a:rPr lang="en-US" sz="1800" b="0" i="0" u="none" strike="noStrike" baseline="0" dirty="0">
                <a:latin typeface="T3Font_8"/>
              </a:rPr>
              <a:t> </a:t>
            </a:r>
            <a:r>
              <a:rPr lang="en-US" sz="1800" b="0" i="0" u="none" strike="noStrike" baseline="0" dirty="0">
                <a:latin typeface="TimesNewRomanPSMT"/>
              </a:rPr>
              <a:t>method shows a summary of the </a:t>
            </a:r>
            <a:r>
              <a:rPr lang="en-IN" sz="1800" b="0" i="0" u="none" strike="noStrike" baseline="0" dirty="0">
                <a:latin typeface="TimesNewRomanPSMT"/>
              </a:rPr>
              <a:t>numerical attributes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123825" y="4487636"/>
            <a:ext cx="1194434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The 25%, 50%, and 75% rows show the </a:t>
            </a:r>
            <a:r>
              <a:rPr lang="en-IN" i="1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percentiles: </a:t>
            </a:r>
            <a:r>
              <a:rPr lang="en-IN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a percentile indicates the value below which a given percentage of observations in a group of observations fall. For example, </a:t>
            </a:r>
          </a:p>
          <a:p>
            <a:pPr lvl="0"/>
            <a:r>
              <a:rPr lang="en-IN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** </a:t>
            </a:r>
            <a:r>
              <a:rPr lang="en-IN" dirty="0">
                <a:solidFill>
                  <a:srgbClr val="FF0000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25th percentile is called 1st quartile </a:t>
            </a:r>
            <a:r>
              <a:rPr lang="en-IN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** - 25% of the districts have a </a:t>
            </a:r>
            <a:r>
              <a:rPr lang="en-IN" dirty="0" err="1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housing_median_age</a:t>
            </a:r>
            <a:r>
              <a:rPr lang="en-IN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 lower than 18.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** </a:t>
            </a:r>
            <a:r>
              <a:rPr lang="en-IN" dirty="0">
                <a:solidFill>
                  <a:srgbClr val="FF0000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50th percentile is called median </a:t>
            </a:r>
            <a:r>
              <a:rPr lang="en-IN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** - 50% of the districts have a </a:t>
            </a:r>
            <a:r>
              <a:rPr lang="en-IN" dirty="0" err="1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housing_median_age</a:t>
            </a:r>
            <a:r>
              <a:rPr lang="en-IN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 lower than 29.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** </a:t>
            </a:r>
            <a:r>
              <a:rPr lang="en-IN" dirty="0">
                <a:solidFill>
                  <a:srgbClr val="FF0000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75th percentile is called 3rd quartile </a:t>
            </a:r>
            <a:r>
              <a:rPr lang="en-IN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** - 75% of the districts have a </a:t>
            </a:r>
            <a:r>
              <a:rPr lang="en-IN" dirty="0" err="1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housing_median_age</a:t>
            </a:r>
            <a:r>
              <a:rPr lang="en-IN" dirty="0">
                <a:solidFill>
                  <a:schemeClr val="dk1"/>
                </a:solidFill>
                <a:latin typeface="Times New Roman" pitchFamily="18" charset="0"/>
                <a:ea typeface="Lucida Sans"/>
                <a:cs typeface="Times New Roman" pitchFamily="18" charset="0"/>
                <a:sym typeface="Lucida Sans"/>
              </a:rPr>
              <a:t> lower than 37.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9EAD87E1-CD72-4401-98BE-532E26072C58}"/>
              </a:ext>
            </a:extLst>
          </p:cNvPr>
          <p:cNvGrpSpPr/>
          <p:nvPr/>
        </p:nvGrpSpPr>
        <p:grpSpPr>
          <a:xfrm>
            <a:off x="1146873" y="1037927"/>
            <a:ext cx="9221493" cy="3143071"/>
            <a:chOff x="0" y="500079"/>
            <a:chExt cx="12192000" cy="38862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C2F75C71-5BBA-41A9-BCE0-BDF337F54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63617" y="500079"/>
              <a:ext cx="8010525" cy="38862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627974C3-4B24-4CBD-B0C3-937407959C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891339"/>
              <a:ext cx="12192000" cy="31036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545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1436658" y="347629"/>
            <a:ext cx="1826809" cy="246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Rectangle 3"/>
          <p:cNvSpPr/>
          <p:nvPr/>
        </p:nvSpPr>
        <p:spPr>
          <a:xfrm>
            <a:off x="1918594" y="1596721"/>
            <a:ext cx="86972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dirty="0"/>
              <a:t>A histogram shows,</a:t>
            </a:r>
          </a:p>
          <a:p>
            <a:pPr algn="just"/>
            <a:r>
              <a:rPr lang="en-IN" dirty="0"/>
              <a:t> </a:t>
            </a:r>
            <a:r>
              <a:rPr lang="en-IN" b="1" dirty="0">
                <a:solidFill>
                  <a:srgbClr val="FF0000"/>
                </a:solidFill>
              </a:rPr>
              <a:t>the number of instances </a:t>
            </a:r>
            <a:r>
              <a:rPr lang="en-IN" dirty="0"/>
              <a:t>(on the vertical axis)</a:t>
            </a:r>
          </a:p>
          <a:p>
            <a:pPr algn="just"/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b="1" dirty="0">
                <a:solidFill>
                  <a:srgbClr val="FF0000"/>
                </a:solidFill>
              </a:rPr>
              <a:t>that have a given value range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/>
              <a:t>(on the horizontal axis).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898" y="3253433"/>
            <a:ext cx="63722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93407" y="2779384"/>
            <a:ext cx="7476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/>
              <a:t>hist</a:t>
            </a:r>
            <a:r>
              <a:rPr lang="en-IN" b="1" dirty="0"/>
              <a:t>() method- </a:t>
            </a:r>
            <a:r>
              <a:rPr lang="en-IN" dirty="0"/>
              <a:t>will plot a histogram for each numerical attribute.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89DF46B-C981-44DA-A04D-E812A4E68DA4}"/>
              </a:ext>
            </a:extLst>
          </p:cNvPr>
          <p:cNvSpPr txBox="1"/>
          <p:nvPr/>
        </p:nvSpPr>
        <p:spPr>
          <a:xfrm>
            <a:off x="1970769" y="1122514"/>
            <a:ext cx="8250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Plot a histogram to get a feel of the type of data you are dealing with.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96060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081647" y="3673098"/>
            <a:ext cx="317716" cy="48044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10081647" y="3673098"/>
            <a:ext cx="317716" cy="4804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924" y="534692"/>
            <a:ext cx="10144125" cy="557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86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6436" y="541429"/>
            <a:ext cx="8549611" cy="4111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8057" y="2331246"/>
            <a:ext cx="6695976" cy="37211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51508" y="5434875"/>
            <a:ext cx="965596" cy="454075"/>
          </a:xfrm>
          <a:custGeom>
            <a:avLst/>
            <a:gdLst/>
            <a:ahLst/>
            <a:cxnLst/>
            <a:rect l="l" t="t" r="r" b="b"/>
            <a:pathLst>
              <a:path w="1029970" h="645795">
                <a:moveTo>
                  <a:pt x="0" y="0"/>
                </a:moveTo>
                <a:lnTo>
                  <a:pt x="1029599" y="0"/>
                </a:lnTo>
                <a:lnTo>
                  <a:pt x="1029599" y="645599"/>
                </a:lnTo>
                <a:lnTo>
                  <a:pt x="0" y="6455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14702" y="5434875"/>
            <a:ext cx="965596" cy="454075"/>
          </a:xfrm>
          <a:custGeom>
            <a:avLst/>
            <a:gdLst/>
            <a:ahLst/>
            <a:cxnLst/>
            <a:rect l="l" t="t" r="r" b="b"/>
            <a:pathLst>
              <a:path w="1029970" h="645795">
                <a:moveTo>
                  <a:pt x="0" y="0"/>
                </a:moveTo>
                <a:lnTo>
                  <a:pt x="1029599" y="0"/>
                </a:lnTo>
                <a:lnTo>
                  <a:pt x="1029599" y="645599"/>
                </a:lnTo>
                <a:lnTo>
                  <a:pt x="0" y="6455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6198" y="1555459"/>
            <a:ext cx="2435745" cy="2467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08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6436" y="541429"/>
            <a:ext cx="8549611" cy="4111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5455" y="1651347"/>
            <a:ext cx="2496893" cy="246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5663" y="2133551"/>
            <a:ext cx="9970693" cy="246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5290" y="2615754"/>
            <a:ext cx="1942904" cy="246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48763" y="3097957"/>
            <a:ext cx="10185773" cy="2464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9524" y="3582567"/>
            <a:ext cx="5618203" cy="2440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78149" y="4555234"/>
            <a:ext cx="7563724" cy="2464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7563" y="2041847"/>
            <a:ext cx="668536" cy="3373192"/>
          </a:xfrm>
          <a:prstGeom prst="rect">
            <a:avLst/>
          </a:prstGeom>
        </p:spPr>
        <p:txBody>
          <a:bodyPr vert="horz" wrap="square" lIns="0" tIns="10629" rIns="0" bIns="0" rtlCol="0">
            <a:spAutoFit/>
          </a:bodyPr>
          <a:lstStyle/>
          <a:p>
            <a:pPr marL="10629">
              <a:spcBef>
                <a:spcPts val="84"/>
              </a:spcBef>
            </a:pPr>
            <a:r>
              <a:rPr sz="2500" dirty="0">
                <a:solidFill>
                  <a:srgbClr val="606060"/>
                </a:solidFill>
              </a:rPr>
              <a:t>●</a:t>
            </a:r>
            <a:endParaRPr sz="2500" dirty="0"/>
          </a:p>
          <a:p>
            <a:pPr>
              <a:lnSpc>
                <a:spcPct val="100000"/>
              </a:lnSpc>
            </a:pPr>
            <a:endParaRPr sz="2800" dirty="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0629"/>
            <a:r>
              <a:rPr sz="2500" dirty="0">
                <a:solidFill>
                  <a:srgbClr val="606060"/>
                </a:solidFill>
              </a:rPr>
              <a:t>●</a:t>
            </a:r>
            <a:endParaRPr sz="2500" dirty="0"/>
          </a:p>
          <a:p>
            <a:pPr>
              <a:lnSpc>
                <a:spcPct val="100000"/>
              </a:lnSpc>
            </a:pPr>
            <a:endParaRPr sz="2800" dirty="0">
              <a:latin typeface="Times New Roman"/>
              <a:cs typeface="Times New Roman"/>
            </a:endParaRPr>
          </a:p>
          <a:p>
            <a:pPr>
              <a:spcBef>
                <a:spcPts val="13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93186"/>
            <a:r>
              <a:rPr sz="2500" dirty="0">
                <a:solidFill>
                  <a:srgbClr val="606060"/>
                </a:solidFill>
              </a:rPr>
              <a:t>○</a:t>
            </a:r>
            <a:endParaRPr sz="2500" dirty="0"/>
          </a:p>
          <a:p>
            <a:pPr marL="393186">
              <a:spcBef>
                <a:spcPts val="1507"/>
              </a:spcBef>
            </a:pPr>
            <a:r>
              <a:rPr sz="2500" dirty="0">
                <a:solidFill>
                  <a:srgbClr val="606060"/>
                </a:solidFill>
              </a:rPr>
              <a:t>○</a:t>
            </a:r>
            <a:endParaRPr sz="2500" dirty="0"/>
          </a:p>
        </p:txBody>
      </p:sp>
      <p:sp>
        <p:nvSpPr>
          <p:cNvPr id="10" name="object 10"/>
          <p:cNvSpPr/>
          <p:nvPr/>
        </p:nvSpPr>
        <p:spPr>
          <a:xfrm>
            <a:off x="1378149" y="5030088"/>
            <a:ext cx="7252267" cy="2464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4560" y="5523363"/>
            <a:ext cx="10395692" cy="2961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43682" y="5914636"/>
            <a:ext cx="2879057" cy="29331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432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6444" y="545398"/>
            <a:ext cx="8591468" cy="4071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238" y="1938410"/>
            <a:ext cx="5615648" cy="32684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67494" y="1938410"/>
            <a:ext cx="5780486" cy="32684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92836" y="4658714"/>
            <a:ext cx="965596" cy="454075"/>
          </a:xfrm>
          <a:custGeom>
            <a:avLst/>
            <a:gdLst/>
            <a:ahLst/>
            <a:cxnLst/>
            <a:rect l="l" t="t" r="r" b="b"/>
            <a:pathLst>
              <a:path w="1029970" h="645795">
                <a:moveTo>
                  <a:pt x="0" y="0"/>
                </a:moveTo>
                <a:lnTo>
                  <a:pt x="1029599" y="0"/>
                </a:lnTo>
                <a:lnTo>
                  <a:pt x="1029599" y="645599"/>
                </a:lnTo>
                <a:lnTo>
                  <a:pt x="0" y="6455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50603" y="4658714"/>
            <a:ext cx="965596" cy="454075"/>
          </a:xfrm>
          <a:custGeom>
            <a:avLst/>
            <a:gdLst/>
            <a:ahLst/>
            <a:cxnLst/>
            <a:rect l="l" t="t" r="r" b="b"/>
            <a:pathLst>
              <a:path w="1029970" h="645795">
                <a:moveTo>
                  <a:pt x="0" y="0"/>
                </a:moveTo>
                <a:lnTo>
                  <a:pt x="1029599" y="0"/>
                </a:lnTo>
                <a:lnTo>
                  <a:pt x="1029599" y="645599"/>
                </a:lnTo>
                <a:lnTo>
                  <a:pt x="0" y="6455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6198" y="1555459"/>
            <a:ext cx="2435745" cy="2467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668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6444" y="545398"/>
            <a:ext cx="8591468" cy="4071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5661" y="1651348"/>
            <a:ext cx="4291517" cy="2464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04379" y="2133551"/>
            <a:ext cx="2250874" cy="246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04379" y="2615754"/>
            <a:ext cx="4365744" cy="2168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7563" y="1398909"/>
            <a:ext cx="668536" cy="2319842"/>
          </a:xfrm>
          <a:prstGeom prst="rect">
            <a:avLst/>
          </a:prstGeom>
        </p:spPr>
        <p:txBody>
          <a:bodyPr vert="horz" wrap="square" lIns="0" tIns="201906" rIns="0" bIns="0" rtlCol="0">
            <a:spAutoFit/>
          </a:bodyPr>
          <a:lstStyle/>
          <a:p>
            <a:pPr marL="10629">
              <a:spcBef>
                <a:spcPts val="1590"/>
              </a:spcBef>
            </a:pPr>
            <a:r>
              <a:rPr sz="2500" b="1" dirty="0">
                <a:solidFill>
                  <a:srgbClr val="606060"/>
                </a:solidFill>
              </a:rPr>
              <a:t>●</a:t>
            </a:r>
            <a:endParaRPr sz="2500"/>
          </a:p>
          <a:p>
            <a:pPr marL="393186">
              <a:spcBef>
                <a:spcPts val="1507"/>
              </a:spcBef>
            </a:pPr>
            <a:r>
              <a:rPr sz="2500" b="1" dirty="0">
                <a:solidFill>
                  <a:srgbClr val="606060"/>
                </a:solidFill>
              </a:rPr>
              <a:t>○</a:t>
            </a:r>
            <a:endParaRPr sz="2500"/>
          </a:p>
          <a:p>
            <a:pPr marL="393186">
              <a:spcBef>
                <a:spcPts val="1507"/>
              </a:spcBef>
            </a:pPr>
            <a:r>
              <a:rPr sz="2500" dirty="0">
                <a:solidFill>
                  <a:srgbClr val="606060"/>
                </a:solidFill>
              </a:rPr>
              <a:t>○</a:t>
            </a:r>
            <a:endParaRPr sz="2500"/>
          </a:p>
          <a:p>
            <a:pPr marL="10629">
              <a:spcBef>
                <a:spcPts val="1507"/>
              </a:spcBef>
            </a:pPr>
            <a:r>
              <a:rPr sz="2500" dirty="0">
                <a:solidFill>
                  <a:srgbClr val="606060"/>
                </a:solidFill>
              </a:rPr>
              <a:t>●</a:t>
            </a:r>
            <a:endParaRPr sz="2500"/>
          </a:p>
        </p:txBody>
      </p:sp>
      <p:sp>
        <p:nvSpPr>
          <p:cNvPr id="7" name="object 7"/>
          <p:cNvSpPr/>
          <p:nvPr/>
        </p:nvSpPr>
        <p:spPr>
          <a:xfrm>
            <a:off x="975763" y="3100364"/>
            <a:ext cx="10437897" cy="2440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2684" y="3582572"/>
            <a:ext cx="606028" cy="184845"/>
          </a:xfrm>
          <a:custGeom>
            <a:avLst/>
            <a:gdLst/>
            <a:ahLst/>
            <a:cxnLst/>
            <a:rect l="l" t="t" r="r" b="b"/>
            <a:pathLst>
              <a:path w="646430" h="262889">
                <a:moveTo>
                  <a:pt x="33932" y="259854"/>
                </a:moveTo>
                <a:lnTo>
                  <a:pt x="0" y="259854"/>
                </a:lnTo>
                <a:lnTo>
                  <a:pt x="0" y="0"/>
                </a:lnTo>
                <a:lnTo>
                  <a:pt x="33932" y="0"/>
                </a:lnTo>
                <a:lnTo>
                  <a:pt x="33932" y="259854"/>
                </a:lnTo>
                <a:close/>
              </a:path>
              <a:path w="646430" h="262889">
                <a:moveTo>
                  <a:pt x="105903" y="56703"/>
                </a:moveTo>
                <a:lnTo>
                  <a:pt x="95088" y="56703"/>
                </a:lnTo>
                <a:lnTo>
                  <a:pt x="90475" y="54719"/>
                </a:lnTo>
                <a:lnTo>
                  <a:pt x="86506" y="50750"/>
                </a:lnTo>
                <a:lnTo>
                  <a:pt x="82537" y="46682"/>
                </a:lnTo>
                <a:lnTo>
                  <a:pt x="80594" y="42068"/>
                </a:lnTo>
                <a:lnTo>
                  <a:pt x="80553" y="31353"/>
                </a:lnTo>
                <a:lnTo>
                  <a:pt x="82537" y="26739"/>
                </a:lnTo>
                <a:lnTo>
                  <a:pt x="86506" y="22770"/>
                </a:lnTo>
                <a:lnTo>
                  <a:pt x="90475" y="18702"/>
                </a:lnTo>
                <a:lnTo>
                  <a:pt x="95088" y="16668"/>
                </a:lnTo>
                <a:lnTo>
                  <a:pt x="105903" y="16668"/>
                </a:lnTo>
                <a:lnTo>
                  <a:pt x="110666" y="18603"/>
                </a:lnTo>
                <a:lnTo>
                  <a:pt x="118603" y="26342"/>
                </a:lnTo>
                <a:lnTo>
                  <a:pt x="120588" y="31055"/>
                </a:lnTo>
                <a:lnTo>
                  <a:pt x="120588" y="42068"/>
                </a:lnTo>
                <a:lnTo>
                  <a:pt x="118603" y="46781"/>
                </a:lnTo>
                <a:lnTo>
                  <a:pt x="110666" y="54719"/>
                </a:lnTo>
                <a:lnTo>
                  <a:pt x="105903" y="56703"/>
                </a:lnTo>
                <a:close/>
              </a:path>
              <a:path w="646430" h="262889">
                <a:moveTo>
                  <a:pt x="117462" y="259854"/>
                </a:moveTo>
                <a:lnTo>
                  <a:pt x="83529" y="259854"/>
                </a:lnTo>
                <a:lnTo>
                  <a:pt x="83529" y="88701"/>
                </a:lnTo>
                <a:lnTo>
                  <a:pt x="117462" y="88701"/>
                </a:lnTo>
                <a:lnTo>
                  <a:pt x="117462" y="259854"/>
                </a:lnTo>
                <a:close/>
              </a:path>
              <a:path w="646430" h="262889">
                <a:moveTo>
                  <a:pt x="334053" y="116234"/>
                </a:moveTo>
                <a:lnTo>
                  <a:pt x="299814" y="116234"/>
                </a:lnTo>
                <a:lnTo>
                  <a:pt x="313515" y="102561"/>
                </a:lnTo>
                <a:lnTo>
                  <a:pt x="327533" y="92794"/>
                </a:lnTo>
                <a:lnTo>
                  <a:pt x="341867" y="86934"/>
                </a:lnTo>
                <a:lnTo>
                  <a:pt x="356517" y="84980"/>
                </a:lnTo>
                <a:lnTo>
                  <a:pt x="368396" y="86125"/>
                </a:lnTo>
                <a:lnTo>
                  <a:pt x="404542" y="113565"/>
                </a:lnTo>
                <a:lnTo>
                  <a:pt x="404836" y="114300"/>
                </a:lnTo>
                <a:lnTo>
                  <a:pt x="345950" y="114300"/>
                </a:lnTo>
                <a:lnTo>
                  <a:pt x="335570" y="115630"/>
                </a:lnTo>
                <a:lnTo>
                  <a:pt x="334053" y="116234"/>
                </a:lnTo>
                <a:close/>
              </a:path>
              <a:path w="646430" h="262889">
                <a:moveTo>
                  <a:pt x="296133" y="111174"/>
                </a:moveTo>
                <a:lnTo>
                  <a:pt x="198759" y="111174"/>
                </a:lnTo>
                <a:lnTo>
                  <a:pt x="211633" y="99845"/>
                </a:lnTo>
                <a:lnTo>
                  <a:pt x="224358" y="91752"/>
                </a:lnTo>
                <a:lnTo>
                  <a:pt x="236934" y="86897"/>
                </a:lnTo>
                <a:lnTo>
                  <a:pt x="249361" y="85278"/>
                </a:lnTo>
                <a:lnTo>
                  <a:pt x="264737" y="87213"/>
                </a:lnTo>
                <a:lnTo>
                  <a:pt x="278271" y="93017"/>
                </a:lnTo>
                <a:lnTo>
                  <a:pt x="289963" y="102691"/>
                </a:lnTo>
                <a:lnTo>
                  <a:pt x="296133" y="111174"/>
                </a:lnTo>
                <a:close/>
              </a:path>
              <a:path w="646430" h="262889">
                <a:moveTo>
                  <a:pt x="198759" y="259854"/>
                </a:moveTo>
                <a:lnTo>
                  <a:pt x="164827" y="259854"/>
                </a:lnTo>
                <a:lnTo>
                  <a:pt x="164827" y="88701"/>
                </a:lnTo>
                <a:lnTo>
                  <a:pt x="198759" y="88701"/>
                </a:lnTo>
                <a:lnTo>
                  <a:pt x="198759" y="111174"/>
                </a:lnTo>
                <a:lnTo>
                  <a:pt x="296133" y="111174"/>
                </a:lnTo>
                <a:lnTo>
                  <a:pt x="297865" y="113555"/>
                </a:lnTo>
                <a:lnTo>
                  <a:pt x="231266" y="113565"/>
                </a:lnTo>
                <a:lnTo>
                  <a:pt x="224804" y="115193"/>
                </a:lnTo>
                <a:lnTo>
                  <a:pt x="198759" y="135582"/>
                </a:lnTo>
                <a:lnTo>
                  <a:pt x="198759" y="259854"/>
                </a:lnTo>
                <a:close/>
              </a:path>
              <a:path w="646430" h="262889">
                <a:moveTo>
                  <a:pt x="306660" y="259854"/>
                </a:moveTo>
                <a:lnTo>
                  <a:pt x="272578" y="259854"/>
                </a:lnTo>
                <a:lnTo>
                  <a:pt x="272578" y="164604"/>
                </a:lnTo>
                <a:lnTo>
                  <a:pt x="272104" y="151460"/>
                </a:lnTo>
                <a:lnTo>
                  <a:pt x="254533" y="116383"/>
                </a:lnTo>
                <a:lnTo>
                  <a:pt x="238348" y="113555"/>
                </a:lnTo>
                <a:lnTo>
                  <a:pt x="297872" y="113565"/>
                </a:lnTo>
                <a:lnTo>
                  <a:pt x="299814" y="116234"/>
                </a:lnTo>
                <a:lnTo>
                  <a:pt x="334053" y="116234"/>
                </a:lnTo>
                <a:lnTo>
                  <a:pt x="325561" y="119620"/>
                </a:lnTo>
                <a:lnTo>
                  <a:pt x="315924" y="126271"/>
                </a:lnTo>
                <a:lnTo>
                  <a:pt x="306660" y="135582"/>
                </a:lnTo>
                <a:lnTo>
                  <a:pt x="306660" y="259854"/>
                </a:lnTo>
                <a:close/>
              </a:path>
              <a:path w="646430" h="262889">
                <a:moveTo>
                  <a:pt x="413667" y="259854"/>
                </a:moveTo>
                <a:lnTo>
                  <a:pt x="379734" y="259854"/>
                </a:lnTo>
                <a:lnTo>
                  <a:pt x="379734" y="158502"/>
                </a:lnTo>
                <a:lnTo>
                  <a:pt x="379186" y="148418"/>
                </a:lnTo>
                <a:lnTo>
                  <a:pt x="353652" y="115016"/>
                </a:lnTo>
                <a:lnTo>
                  <a:pt x="345950" y="114300"/>
                </a:lnTo>
                <a:lnTo>
                  <a:pt x="404836" y="114300"/>
                </a:lnTo>
                <a:lnTo>
                  <a:pt x="409617" y="126271"/>
                </a:lnTo>
                <a:lnTo>
                  <a:pt x="412653" y="141321"/>
                </a:lnTo>
                <a:lnTo>
                  <a:pt x="413650" y="158502"/>
                </a:lnTo>
                <a:lnTo>
                  <a:pt x="413667" y="259854"/>
                </a:lnTo>
                <a:close/>
              </a:path>
              <a:path w="646430" h="262889">
                <a:moveTo>
                  <a:pt x="483182" y="56703"/>
                </a:moveTo>
                <a:lnTo>
                  <a:pt x="472368" y="56703"/>
                </a:lnTo>
                <a:lnTo>
                  <a:pt x="467754" y="54719"/>
                </a:lnTo>
                <a:lnTo>
                  <a:pt x="463785" y="50750"/>
                </a:lnTo>
                <a:lnTo>
                  <a:pt x="459816" y="46682"/>
                </a:lnTo>
                <a:lnTo>
                  <a:pt x="457874" y="42068"/>
                </a:lnTo>
                <a:lnTo>
                  <a:pt x="457832" y="31353"/>
                </a:lnTo>
                <a:lnTo>
                  <a:pt x="459816" y="26739"/>
                </a:lnTo>
                <a:lnTo>
                  <a:pt x="463785" y="22770"/>
                </a:lnTo>
                <a:lnTo>
                  <a:pt x="467754" y="18702"/>
                </a:lnTo>
                <a:lnTo>
                  <a:pt x="472368" y="16668"/>
                </a:lnTo>
                <a:lnTo>
                  <a:pt x="483182" y="16668"/>
                </a:lnTo>
                <a:lnTo>
                  <a:pt x="487945" y="18603"/>
                </a:lnTo>
                <a:lnTo>
                  <a:pt x="495882" y="26342"/>
                </a:lnTo>
                <a:lnTo>
                  <a:pt x="497867" y="31055"/>
                </a:lnTo>
                <a:lnTo>
                  <a:pt x="497867" y="42068"/>
                </a:lnTo>
                <a:lnTo>
                  <a:pt x="495882" y="46781"/>
                </a:lnTo>
                <a:lnTo>
                  <a:pt x="487945" y="54719"/>
                </a:lnTo>
                <a:lnTo>
                  <a:pt x="483182" y="56703"/>
                </a:lnTo>
                <a:close/>
              </a:path>
              <a:path w="646430" h="262889">
                <a:moveTo>
                  <a:pt x="494741" y="259854"/>
                </a:moveTo>
                <a:lnTo>
                  <a:pt x="460809" y="259854"/>
                </a:lnTo>
                <a:lnTo>
                  <a:pt x="460809" y="88701"/>
                </a:lnTo>
                <a:lnTo>
                  <a:pt x="494741" y="88701"/>
                </a:lnTo>
                <a:lnTo>
                  <a:pt x="494741" y="259854"/>
                </a:lnTo>
                <a:close/>
              </a:path>
              <a:path w="646430" h="262889">
                <a:moveTo>
                  <a:pt x="637356" y="119211"/>
                </a:moveTo>
                <a:lnTo>
                  <a:pt x="519633" y="119211"/>
                </a:lnTo>
                <a:lnTo>
                  <a:pt x="519633" y="115788"/>
                </a:lnTo>
                <a:lnTo>
                  <a:pt x="583331" y="53280"/>
                </a:lnTo>
                <a:lnTo>
                  <a:pt x="583331" y="88701"/>
                </a:lnTo>
                <a:lnTo>
                  <a:pt x="637356" y="88701"/>
                </a:lnTo>
                <a:lnTo>
                  <a:pt x="637356" y="119211"/>
                </a:lnTo>
                <a:close/>
              </a:path>
              <a:path w="646430" h="262889">
                <a:moveTo>
                  <a:pt x="603572" y="262830"/>
                </a:moveTo>
                <a:lnTo>
                  <a:pt x="564877" y="249287"/>
                </a:lnTo>
                <a:lnTo>
                  <a:pt x="549529" y="205792"/>
                </a:lnTo>
                <a:lnTo>
                  <a:pt x="549399" y="119211"/>
                </a:lnTo>
                <a:lnTo>
                  <a:pt x="583331" y="119211"/>
                </a:lnTo>
                <a:lnTo>
                  <a:pt x="583331" y="203150"/>
                </a:lnTo>
                <a:lnTo>
                  <a:pt x="584848" y="215977"/>
                </a:lnTo>
                <a:lnTo>
                  <a:pt x="589396" y="225139"/>
                </a:lnTo>
                <a:lnTo>
                  <a:pt x="596977" y="230637"/>
                </a:lnTo>
                <a:lnTo>
                  <a:pt x="607590" y="232469"/>
                </a:lnTo>
                <a:lnTo>
                  <a:pt x="646137" y="232469"/>
                </a:lnTo>
                <a:lnTo>
                  <a:pt x="646137" y="251817"/>
                </a:lnTo>
                <a:lnTo>
                  <a:pt x="636165" y="256635"/>
                </a:lnTo>
                <a:lnTo>
                  <a:pt x="625747" y="260077"/>
                </a:lnTo>
                <a:lnTo>
                  <a:pt x="614883" y="262142"/>
                </a:lnTo>
                <a:lnTo>
                  <a:pt x="603572" y="262830"/>
                </a:lnTo>
                <a:close/>
              </a:path>
              <a:path w="646430" h="262889">
                <a:moveTo>
                  <a:pt x="646137" y="232469"/>
                </a:moveTo>
                <a:lnTo>
                  <a:pt x="607590" y="232469"/>
                </a:lnTo>
                <a:lnTo>
                  <a:pt x="616864" y="231706"/>
                </a:lnTo>
                <a:lnTo>
                  <a:pt x="626380" y="229418"/>
                </a:lnTo>
                <a:lnTo>
                  <a:pt x="636137" y="225604"/>
                </a:lnTo>
                <a:lnTo>
                  <a:pt x="646137" y="220265"/>
                </a:lnTo>
                <a:lnTo>
                  <a:pt x="646137" y="232469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07566" y="4076759"/>
            <a:ext cx="9794124" cy="2958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53243" y="4655550"/>
            <a:ext cx="1483519" cy="221903"/>
          </a:xfrm>
          <a:custGeom>
            <a:avLst/>
            <a:gdLst/>
            <a:ahLst/>
            <a:cxnLst/>
            <a:rect l="l" t="t" r="r" b="b"/>
            <a:pathLst>
              <a:path w="1582420" h="315595">
                <a:moveTo>
                  <a:pt x="3720" y="174872"/>
                </a:moveTo>
                <a:lnTo>
                  <a:pt x="3720" y="130373"/>
                </a:lnTo>
                <a:lnTo>
                  <a:pt x="16854" y="118197"/>
                </a:lnTo>
                <a:lnTo>
                  <a:pt x="32593" y="109500"/>
                </a:lnTo>
                <a:lnTo>
                  <a:pt x="50936" y="104281"/>
                </a:lnTo>
                <a:lnTo>
                  <a:pt x="71883" y="102542"/>
                </a:lnTo>
                <a:lnTo>
                  <a:pt x="87659" y="103630"/>
                </a:lnTo>
                <a:lnTo>
                  <a:pt x="125164" y="119955"/>
                </a:lnTo>
                <a:lnTo>
                  <a:pt x="137219" y="134838"/>
                </a:lnTo>
                <a:lnTo>
                  <a:pt x="140503" y="140493"/>
                </a:lnTo>
                <a:lnTo>
                  <a:pt x="68460" y="140493"/>
                </a:lnTo>
                <a:lnTo>
                  <a:pt x="51968" y="142642"/>
                </a:lnTo>
                <a:lnTo>
                  <a:pt x="35681" y="149088"/>
                </a:lnTo>
                <a:lnTo>
                  <a:pt x="19598" y="159831"/>
                </a:lnTo>
                <a:lnTo>
                  <a:pt x="3720" y="174872"/>
                </a:lnTo>
                <a:close/>
              </a:path>
              <a:path w="1582420" h="315595">
                <a:moveTo>
                  <a:pt x="50006" y="315068"/>
                </a:moveTo>
                <a:lnTo>
                  <a:pt x="14287" y="300930"/>
                </a:lnTo>
                <a:lnTo>
                  <a:pt x="0" y="265211"/>
                </a:lnTo>
                <a:lnTo>
                  <a:pt x="865" y="255788"/>
                </a:lnTo>
                <a:lnTo>
                  <a:pt x="21570" y="223269"/>
                </a:lnTo>
                <a:lnTo>
                  <a:pt x="105519" y="188416"/>
                </a:lnTo>
                <a:lnTo>
                  <a:pt x="105519" y="177551"/>
                </a:lnTo>
                <a:lnTo>
                  <a:pt x="103203" y="161338"/>
                </a:lnTo>
                <a:lnTo>
                  <a:pt x="96254" y="149758"/>
                </a:lnTo>
                <a:lnTo>
                  <a:pt x="84673" y="142809"/>
                </a:lnTo>
                <a:lnTo>
                  <a:pt x="68460" y="140493"/>
                </a:lnTo>
                <a:lnTo>
                  <a:pt x="140503" y="140493"/>
                </a:lnTo>
                <a:lnTo>
                  <a:pt x="145553" y="210293"/>
                </a:lnTo>
                <a:lnTo>
                  <a:pt x="105519" y="210293"/>
                </a:lnTo>
                <a:lnTo>
                  <a:pt x="78283" y="220860"/>
                </a:lnTo>
                <a:lnTo>
                  <a:pt x="43209" y="243085"/>
                </a:lnTo>
                <a:lnTo>
                  <a:pt x="40332" y="250031"/>
                </a:lnTo>
                <a:lnTo>
                  <a:pt x="40332" y="266799"/>
                </a:lnTo>
                <a:lnTo>
                  <a:pt x="43060" y="273694"/>
                </a:lnTo>
                <a:lnTo>
                  <a:pt x="53975" y="284410"/>
                </a:lnTo>
                <a:lnTo>
                  <a:pt x="61019" y="287089"/>
                </a:lnTo>
                <a:lnTo>
                  <a:pt x="175617" y="287089"/>
                </a:lnTo>
                <a:lnTo>
                  <a:pt x="175617" y="294977"/>
                </a:lnTo>
                <a:lnTo>
                  <a:pt x="105072" y="294977"/>
                </a:lnTo>
                <a:lnTo>
                  <a:pt x="91919" y="303767"/>
                </a:lnTo>
                <a:lnTo>
                  <a:pt x="78311" y="310058"/>
                </a:lnTo>
                <a:lnTo>
                  <a:pt x="64386" y="313813"/>
                </a:lnTo>
                <a:lnTo>
                  <a:pt x="50006" y="315068"/>
                </a:lnTo>
                <a:close/>
              </a:path>
              <a:path w="1582420" h="315595">
                <a:moveTo>
                  <a:pt x="175617" y="287089"/>
                </a:moveTo>
                <a:lnTo>
                  <a:pt x="69651" y="287089"/>
                </a:lnTo>
                <a:lnTo>
                  <a:pt x="79148" y="286103"/>
                </a:lnTo>
                <a:lnTo>
                  <a:pt x="88292" y="283145"/>
                </a:lnTo>
                <a:lnTo>
                  <a:pt x="97082" y="278215"/>
                </a:lnTo>
                <a:lnTo>
                  <a:pt x="105519" y="271313"/>
                </a:lnTo>
                <a:lnTo>
                  <a:pt x="105519" y="210293"/>
                </a:lnTo>
                <a:lnTo>
                  <a:pt x="145553" y="210293"/>
                </a:lnTo>
                <a:lnTo>
                  <a:pt x="145553" y="282723"/>
                </a:lnTo>
                <a:lnTo>
                  <a:pt x="147934" y="286196"/>
                </a:lnTo>
                <a:lnTo>
                  <a:pt x="175617" y="286196"/>
                </a:lnTo>
                <a:lnTo>
                  <a:pt x="175617" y="287089"/>
                </a:lnTo>
                <a:close/>
              </a:path>
              <a:path w="1582420" h="315595">
                <a:moveTo>
                  <a:pt x="175617" y="286196"/>
                </a:moveTo>
                <a:lnTo>
                  <a:pt x="157559" y="286196"/>
                </a:lnTo>
                <a:lnTo>
                  <a:pt x="165199" y="282574"/>
                </a:lnTo>
                <a:lnTo>
                  <a:pt x="175617" y="275331"/>
                </a:lnTo>
                <a:lnTo>
                  <a:pt x="175617" y="286196"/>
                </a:lnTo>
                <a:close/>
              </a:path>
              <a:path w="1582420" h="315595">
                <a:moveTo>
                  <a:pt x="142032" y="315515"/>
                </a:moveTo>
                <a:lnTo>
                  <a:pt x="135880" y="315515"/>
                </a:lnTo>
                <a:lnTo>
                  <a:pt x="124187" y="314231"/>
                </a:lnTo>
                <a:lnTo>
                  <a:pt x="115155" y="310381"/>
                </a:lnTo>
                <a:lnTo>
                  <a:pt x="108783" y="303962"/>
                </a:lnTo>
                <a:lnTo>
                  <a:pt x="105072" y="294977"/>
                </a:lnTo>
                <a:lnTo>
                  <a:pt x="175617" y="294977"/>
                </a:lnTo>
                <a:lnTo>
                  <a:pt x="175617" y="300037"/>
                </a:lnTo>
                <a:lnTo>
                  <a:pt x="166389" y="305990"/>
                </a:lnTo>
                <a:lnTo>
                  <a:pt x="158997" y="310058"/>
                </a:lnTo>
                <a:lnTo>
                  <a:pt x="147885" y="314424"/>
                </a:lnTo>
                <a:lnTo>
                  <a:pt x="142032" y="315515"/>
                </a:lnTo>
                <a:close/>
              </a:path>
              <a:path w="1582420" h="315595">
                <a:moveTo>
                  <a:pt x="324147" y="143172"/>
                </a:moveTo>
                <a:lnTo>
                  <a:pt x="182760" y="143172"/>
                </a:lnTo>
                <a:lnTo>
                  <a:pt x="182760" y="139154"/>
                </a:lnTo>
                <a:lnTo>
                  <a:pt x="259109" y="64144"/>
                </a:lnTo>
                <a:lnTo>
                  <a:pt x="259109" y="106560"/>
                </a:lnTo>
                <a:lnTo>
                  <a:pt x="324147" y="106560"/>
                </a:lnTo>
                <a:lnTo>
                  <a:pt x="324147" y="143172"/>
                </a:lnTo>
                <a:close/>
              </a:path>
              <a:path w="1582420" h="315595">
                <a:moveTo>
                  <a:pt x="283517" y="315515"/>
                </a:moveTo>
                <a:lnTo>
                  <a:pt x="237083" y="299144"/>
                </a:lnTo>
                <a:lnTo>
                  <a:pt x="219112" y="257621"/>
                </a:lnTo>
                <a:lnTo>
                  <a:pt x="218479" y="143172"/>
                </a:lnTo>
                <a:lnTo>
                  <a:pt x="259109" y="143172"/>
                </a:lnTo>
                <a:lnTo>
                  <a:pt x="259109" y="243780"/>
                </a:lnTo>
                <a:lnTo>
                  <a:pt x="260942" y="259212"/>
                </a:lnTo>
                <a:lnTo>
                  <a:pt x="266439" y="270234"/>
                </a:lnTo>
                <a:lnTo>
                  <a:pt x="275601" y="276848"/>
                </a:lnTo>
                <a:lnTo>
                  <a:pt x="288428" y="279052"/>
                </a:lnTo>
                <a:lnTo>
                  <a:pt x="334565" y="279052"/>
                </a:lnTo>
                <a:lnTo>
                  <a:pt x="334565" y="302269"/>
                </a:lnTo>
                <a:lnTo>
                  <a:pt x="322612" y="308064"/>
                </a:lnTo>
                <a:lnTo>
                  <a:pt x="310120" y="312204"/>
                </a:lnTo>
                <a:lnTo>
                  <a:pt x="297088" y="314687"/>
                </a:lnTo>
                <a:lnTo>
                  <a:pt x="283517" y="315515"/>
                </a:lnTo>
                <a:close/>
              </a:path>
              <a:path w="1582420" h="315595">
                <a:moveTo>
                  <a:pt x="334565" y="279052"/>
                </a:moveTo>
                <a:lnTo>
                  <a:pt x="288428" y="279052"/>
                </a:lnTo>
                <a:lnTo>
                  <a:pt x="299516" y="278131"/>
                </a:lnTo>
                <a:lnTo>
                  <a:pt x="310901" y="275369"/>
                </a:lnTo>
                <a:lnTo>
                  <a:pt x="322584" y="270764"/>
                </a:lnTo>
                <a:lnTo>
                  <a:pt x="334565" y="264318"/>
                </a:lnTo>
                <a:lnTo>
                  <a:pt x="334565" y="279052"/>
                </a:lnTo>
                <a:close/>
              </a:path>
              <a:path w="1582420" h="315595">
                <a:moveTo>
                  <a:pt x="476398" y="143172"/>
                </a:moveTo>
                <a:lnTo>
                  <a:pt x="335012" y="143172"/>
                </a:lnTo>
                <a:lnTo>
                  <a:pt x="335012" y="139154"/>
                </a:lnTo>
                <a:lnTo>
                  <a:pt x="411360" y="64144"/>
                </a:lnTo>
                <a:lnTo>
                  <a:pt x="411360" y="106560"/>
                </a:lnTo>
                <a:lnTo>
                  <a:pt x="476398" y="106560"/>
                </a:lnTo>
                <a:lnTo>
                  <a:pt x="476398" y="143172"/>
                </a:lnTo>
                <a:close/>
              </a:path>
              <a:path w="1582420" h="315595">
                <a:moveTo>
                  <a:pt x="435768" y="315515"/>
                </a:moveTo>
                <a:lnTo>
                  <a:pt x="389334" y="299144"/>
                </a:lnTo>
                <a:lnTo>
                  <a:pt x="371363" y="257621"/>
                </a:lnTo>
                <a:lnTo>
                  <a:pt x="370730" y="143172"/>
                </a:lnTo>
                <a:lnTo>
                  <a:pt x="411360" y="143172"/>
                </a:lnTo>
                <a:lnTo>
                  <a:pt x="411360" y="243780"/>
                </a:lnTo>
                <a:lnTo>
                  <a:pt x="413193" y="259212"/>
                </a:lnTo>
                <a:lnTo>
                  <a:pt x="418690" y="270234"/>
                </a:lnTo>
                <a:lnTo>
                  <a:pt x="427852" y="276848"/>
                </a:lnTo>
                <a:lnTo>
                  <a:pt x="440680" y="279052"/>
                </a:lnTo>
                <a:lnTo>
                  <a:pt x="486816" y="279052"/>
                </a:lnTo>
                <a:lnTo>
                  <a:pt x="486816" y="302269"/>
                </a:lnTo>
                <a:lnTo>
                  <a:pt x="474863" y="308064"/>
                </a:lnTo>
                <a:lnTo>
                  <a:pt x="462371" y="312204"/>
                </a:lnTo>
                <a:lnTo>
                  <a:pt x="449339" y="314687"/>
                </a:lnTo>
                <a:lnTo>
                  <a:pt x="435768" y="315515"/>
                </a:lnTo>
                <a:close/>
              </a:path>
              <a:path w="1582420" h="315595">
                <a:moveTo>
                  <a:pt x="486816" y="279052"/>
                </a:moveTo>
                <a:lnTo>
                  <a:pt x="440680" y="279052"/>
                </a:lnTo>
                <a:lnTo>
                  <a:pt x="451767" y="278131"/>
                </a:lnTo>
                <a:lnTo>
                  <a:pt x="463153" y="275369"/>
                </a:lnTo>
                <a:lnTo>
                  <a:pt x="474836" y="270764"/>
                </a:lnTo>
                <a:lnTo>
                  <a:pt x="486816" y="264318"/>
                </a:lnTo>
                <a:lnTo>
                  <a:pt x="486816" y="279052"/>
                </a:lnTo>
                <a:close/>
              </a:path>
              <a:path w="1582420" h="315595">
                <a:moveTo>
                  <a:pt x="580051" y="153590"/>
                </a:moveTo>
                <a:lnTo>
                  <a:pt x="559593" y="153590"/>
                </a:lnTo>
                <a:lnTo>
                  <a:pt x="561826" y="150018"/>
                </a:lnTo>
                <a:lnTo>
                  <a:pt x="576560" y="129247"/>
                </a:lnTo>
                <a:lnTo>
                  <a:pt x="591294" y="114411"/>
                </a:lnTo>
                <a:lnTo>
                  <a:pt x="606028" y="105509"/>
                </a:lnTo>
                <a:lnTo>
                  <a:pt x="620762" y="102542"/>
                </a:lnTo>
                <a:lnTo>
                  <a:pt x="632417" y="103993"/>
                </a:lnTo>
                <a:lnTo>
                  <a:pt x="644313" y="108346"/>
                </a:lnTo>
                <a:lnTo>
                  <a:pt x="656452" y="115602"/>
                </a:lnTo>
                <a:lnTo>
                  <a:pt x="668833" y="125759"/>
                </a:lnTo>
                <a:lnTo>
                  <a:pt x="659457" y="141386"/>
                </a:lnTo>
                <a:lnTo>
                  <a:pt x="608111" y="141386"/>
                </a:lnTo>
                <a:lnTo>
                  <a:pt x="598614" y="142558"/>
                </a:lnTo>
                <a:lnTo>
                  <a:pt x="589768" y="146074"/>
                </a:lnTo>
                <a:lnTo>
                  <a:pt x="581573" y="151934"/>
                </a:lnTo>
                <a:lnTo>
                  <a:pt x="580051" y="153590"/>
                </a:lnTo>
                <a:close/>
              </a:path>
              <a:path w="1582420" h="315595">
                <a:moveTo>
                  <a:pt x="559593" y="311943"/>
                </a:moveTo>
                <a:lnTo>
                  <a:pt x="518814" y="311943"/>
                </a:lnTo>
                <a:lnTo>
                  <a:pt x="518814" y="106560"/>
                </a:lnTo>
                <a:lnTo>
                  <a:pt x="559593" y="106560"/>
                </a:lnTo>
                <a:lnTo>
                  <a:pt x="559593" y="153590"/>
                </a:lnTo>
                <a:lnTo>
                  <a:pt x="580051" y="153590"/>
                </a:lnTo>
                <a:lnTo>
                  <a:pt x="560496" y="192118"/>
                </a:lnTo>
                <a:lnTo>
                  <a:pt x="559593" y="204489"/>
                </a:lnTo>
                <a:lnTo>
                  <a:pt x="559593" y="311943"/>
                </a:lnTo>
                <a:close/>
              </a:path>
              <a:path w="1582420" h="315595">
                <a:moveTo>
                  <a:pt x="647402" y="161478"/>
                </a:moveTo>
                <a:lnTo>
                  <a:pt x="636965" y="152688"/>
                </a:lnTo>
                <a:lnTo>
                  <a:pt x="626938" y="146409"/>
                </a:lnTo>
                <a:lnTo>
                  <a:pt x="617320" y="142642"/>
                </a:lnTo>
                <a:lnTo>
                  <a:pt x="608111" y="141386"/>
                </a:lnTo>
                <a:lnTo>
                  <a:pt x="659457" y="141386"/>
                </a:lnTo>
                <a:lnTo>
                  <a:pt x="647402" y="161478"/>
                </a:lnTo>
                <a:close/>
              </a:path>
              <a:path w="1582420" h="315595">
                <a:moveTo>
                  <a:pt x="724817" y="68163"/>
                </a:moveTo>
                <a:lnTo>
                  <a:pt x="711919" y="68163"/>
                </a:lnTo>
                <a:lnTo>
                  <a:pt x="706412" y="65732"/>
                </a:lnTo>
                <a:lnTo>
                  <a:pt x="696887" y="56008"/>
                </a:lnTo>
                <a:lnTo>
                  <a:pt x="694590" y="50601"/>
                </a:lnTo>
                <a:lnTo>
                  <a:pt x="694506" y="37802"/>
                </a:lnTo>
                <a:lnTo>
                  <a:pt x="696887" y="32245"/>
                </a:lnTo>
                <a:lnTo>
                  <a:pt x="706412" y="22522"/>
                </a:lnTo>
                <a:lnTo>
                  <a:pt x="711919" y="20091"/>
                </a:lnTo>
                <a:lnTo>
                  <a:pt x="724817" y="20091"/>
                </a:lnTo>
                <a:lnTo>
                  <a:pt x="730523" y="22423"/>
                </a:lnTo>
                <a:lnTo>
                  <a:pt x="735285" y="27086"/>
                </a:lnTo>
                <a:lnTo>
                  <a:pt x="740048" y="31650"/>
                </a:lnTo>
                <a:lnTo>
                  <a:pt x="742429" y="37305"/>
                </a:lnTo>
                <a:lnTo>
                  <a:pt x="742429" y="50601"/>
                </a:lnTo>
                <a:lnTo>
                  <a:pt x="740048" y="56256"/>
                </a:lnTo>
                <a:lnTo>
                  <a:pt x="730523" y="65781"/>
                </a:lnTo>
                <a:lnTo>
                  <a:pt x="724817" y="68163"/>
                </a:lnTo>
                <a:close/>
              </a:path>
              <a:path w="1582420" h="315595">
                <a:moveTo>
                  <a:pt x="738708" y="311943"/>
                </a:moveTo>
                <a:lnTo>
                  <a:pt x="698078" y="311943"/>
                </a:lnTo>
                <a:lnTo>
                  <a:pt x="698078" y="106560"/>
                </a:lnTo>
                <a:lnTo>
                  <a:pt x="738708" y="106560"/>
                </a:lnTo>
                <a:lnTo>
                  <a:pt x="738708" y="311943"/>
                </a:lnTo>
                <a:close/>
              </a:path>
              <a:path w="1582420" h="315595">
                <a:moveTo>
                  <a:pt x="872430" y="315515"/>
                </a:moveTo>
                <a:lnTo>
                  <a:pt x="830460" y="311348"/>
                </a:lnTo>
                <a:lnTo>
                  <a:pt x="795634" y="300483"/>
                </a:lnTo>
                <a:lnTo>
                  <a:pt x="795634" y="0"/>
                </a:lnTo>
                <a:lnTo>
                  <a:pt x="836265" y="0"/>
                </a:lnTo>
                <a:lnTo>
                  <a:pt x="836265" y="121294"/>
                </a:lnTo>
                <a:lnTo>
                  <a:pt x="945670" y="121294"/>
                </a:lnTo>
                <a:lnTo>
                  <a:pt x="956220" y="131564"/>
                </a:lnTo>
                <a:lnTo>
                  <a:pt x="962067" y="140047"/>
                </a:lnTo>
                <a:lnTo>
                  <a:pt x="882402" y="140047"/>
                </a:lnTo>
                <a:lnTo>
                  <a:pt x="870979" y="141302"/>
                </a:lnTo>
                <a:lnTo>
                  <a:pt x="859482" y="145070"/>
                </a:lnTo>
                <a:lnTo>
                  <a:pt x="847911" y="151348"/>
                </a:lnTo>
                <a:lnTo>
                  <a:pt x="836265" y="160139"/>
                </a:lnTo>
                <a:lnTo>
                  <a:pt x="836265" y="271313"/>
                </a:lnTo>
                <a:lnTo>
                  <a:pt x="846683" y="274048"/>
                </a:lnTo>
                <a:lnTo>
                  <a:pt x="857250" y="276001"/>
                </a:lnTo>
                <a:lnTo>
                  <a:pt x="867965" y="277173"/>
                </a:lnTo>
                <a:lnTo>
                  <a:pt x="878830" y="277564"/>
                </a:lnTo>
                <a:lnTo>
                  <a:pt x="958453" y="277564"/>
                </a:lnTo>
                <a:lnTo>
                  <a:pt x="951458" y="286196"/>
                </a:lnTo>
                <a:lnTo>
                  <a:pt x="935468" y="299023"/>
                </a:lnTo>
                <a:lnTo>
                  <a:pt x="916967" y="308185"/>
                </a:lnTo>
                <a:lnTo>
                  <a:pt x="895954" y="313683"/>
                </a:lnTo>
                <a:lnTo>
                  <a:pt x="872430" y="315515"/>
                </a:lnTo>
                <a:close/>
              </a:path>
              <a:path w="1582420" h="315595">
                <a:moveTo>
                  <a:pt x="945670" y="121294"/>
                </a:moveTo>
                <a:lnTo>
                  <a:pt x="836265" y="121294"/>
                </a:lnTo>
                <a:lnTo>
                  <a:pt x="849659" y="112895"/>
                </a:lnTo>
                <a:lnTo>
                  <a:pt x="863500" y="106895"/>
                </a:lnTo>
                <a:lnTo>
                  <a:pt x="877788" y="103295"/>
                </a:lnTo>
                <a:lnTo>
                  <a:pt x="892522" y="102096"/>
                </a:lnTo>
                <a:lnTo>
                  <a:pt x="911126" y="103937"/>
                </a:lnTo>
                <a:lnTo>
                  <a:pt x="927943" y="109463"/>
                </a:lnTo>
                <a:lnTo>
                  <a:pt x="942975" y="118671"/>
                </a:lnTo>
                <a:lnTo>
                  <a:pt x="945670" y="121294"/>
                </a:lnTo>
                <a:close/>
              </a:path>
              <a:path w="1582420" h="315595">
                <a:moveTo>
                  <a:pt x="958453" y="277564"/>
                </a:moveTo>
                <a:lnTo>
                  <a:pt x="878830" y="277564"/>
                </a:lnTo>
                <a:lnTo>
                  <a:pt x="891740" y="276364"/>
                </a:lnTo>
                <a:lnTo>
                  <a:pt x="903386" y="272764"/>
                </a:lnTo>
                <a:lnTo>
                  <a:pt x="935719" y="236413"/>
                </a:lnTo>
                <a:lnTo>
                  <a:pt x="939998" y="208954"/>
                </a:lnTo>
                <a:lnTo>
                  <a:pt x="939003" y="194406"/>
                </a:lnTo>
                <a:lnTo>
                  <a:pt x="924073" y="159246"/>
                </a:lnTo>
                <a:lnTo>
                  <a:pt x="882402" y="140047"/>
                </a:lnTo>
                <a:lnTo>
                  <a:pt x="962067" y="140047"/>
                </a:lnTo>
                <a:lnTo>
                  <a:pt x="967094" y="147339"/>
                </a:lnTo>
                <a:lnTo>
                  <a:pt x="974861" y="165199"/>
                </a:lnTo>
                <a:lnTo>
                  <a:pt x="979521" y="185142"/>
                </a:lnTo>
                <a:lnTo>
                  <a:pt x="981075" y="207168"/>
                </a:lnTo>
                <a:lnTo>
                  <a:pt x="979223" y="230692"/>
                </a:lnTo>
                <a:lnTo>
                  <a:pt x="973670" y="251705"/>
                </a:lnTo>
                <a:lnTo>
                  <a:pt x="964415" y="270206"/>
                </a:lnTo>
                <a:lnTo>
                  <a:pt x="958453" y="277564"/>
                </a:lnTo>
                <a:close/>
              </a:path>
              <a:path w="1582420" h="315595">
                <a:moveTo>
                  <a:pt x="1094035" y="315515"/>
                </a:moveTo>
                <a:lnTo>
                  <a:pt x="1050484" y="300511"/>
                </a:lnTo>
                <a:lnTo>
                  <a:pt x="1027211" y="257323"/>
                </a:lnTo>
                <a:lnTo>
                  <a:pt x="1025128" y="224135"/>
                </a:lnTo>
                <a:lnTo>
                  <a:pt x="1025128" y="106560"/>
                </a:lnTo>
                <a:lnTo>
                  <a:pt x="1065758" y="106560"/>
                </a:lnTo>
                <a:lnTo>
                  <a:pt x="1065775" y="224135"/>
                </a:lnTo>
                <a:lnTo>
                  <a:pt x="1066334" y="238683"/>
                </a:lnTo>
                <a:lnTo>
                  <a:pt x="1080473" y="274531"/>
                </a:lnTo>
                <a:lnTo>
                  <a:pt x="1107430" y="281731"/>
                </a:lnTo>
                <a:lnTo>
                  <a:pt x="1197470" y="281731"/>
                </a:lnTo>
                <a:lnTo>
                  <a:pt x="1197470" y="285750"/>
                </a:lnTo>
                <a:lnTo>
                  <a:pt x="1156841" y="285750"/>
                </a:lnTo>
                <a:lnTo>
                  <a:pt x="1150134" y="292428"/>
                </a:lnTo>
                <a:lnTo>
                  <a:pt x="1142962" y="298325"/>
                </a:lnTo>
                <a:lnTo>
                  <a:pt x="1102304" y="315031"/>
                </a:lnTo>
                <a:lnTo>
                  <a:pt x="1094035" y="315515"/>
                </a:lnTo>
                <a:close/>
              </a:path>
              <a:path w="1582420" h="315595">
                <a:moveTo>
                  <a:pt x="1197470" y="281731"/>
                </a:moveTo>
                <a:lnTo>
                  <a:pt x="1107430" y="281731"/>
                </a:lnTo>
                <a:lnTo>
                  <a:pt x="1121401" y="279964"/>
                </a:lnTo>
                <a:lnTo>
                  <a:pt x="1134293" y="274662"/>
                </a:lnTo>
                <a:lnTo>
                  <a:pt x="1146106" y="265825"/>
                </a:lnTo>
                <a:lnTo>
                  <a:pt x="1156841" y="253454"/>
                </a:lnTo>
                <a:lnTo>
                  <a:pt x="1156841" y="106560"/>
                </a:lnTo>
                <a:lnTo>
                  <a:pt x="1197470" y="106560"/>
                </a:lnTo>
                <a:lnTo>
                  <a:pt x="1197470" y="281731"/>
                </a:lnTo>
                <a:close/>
              </a:path>
              <a:path w="1582420" h="315595">
                <a:moveTo>
                  <a:pt x="1197470" y="311943"/>
                </a:moveTo>
                <a:lnTo>
                  <a:pt x="1156841" y="311943"/>
                </a:lnTo>
                <a:lnTo>
                  <a:pt x="1156841" y="285750"/>
                </a:lnTo>
                <a:lnTo>
                  <a:pt x="1197470" y="285750"/>
                </a:lnTo>
                <a:lnTo>
                  <a:pt x="1197470" y="311943"/>
                </a:lnTo>
                <a:close/>
              </a:path>
              <a:path w="1582420" h="315595">
                <a:moveTo>
                  <a:pt x="1367135" y="143172"/>
                </a:moveTo>
                <a:lnTo>
                  <a:pt x="1225748" y="143172"/>
                </a:lnTo>
                <a:lnTo>
                  <a:pt x="1225748" y="139154"/>
                </a:lnTo>
                <a:lnTo>
                  <a:pt x="1302097" y="64144"/>
                </a:lnTo>
                <a:lnTo>
                  <a:pt x="1302097" y="106560"/>
                </a:lnTo>
                <a:lnTo>
                  <a:pt x="1367135" y="106560"/>
                </a:lnTo>
                <a:lnTo>
                  <a:pt x="1367135" y="143172"/>
                </a:lnTo>
                <a:close/>
              </a:path>
              <a:path w="1582420" h="315595">
                <a:moveTo>
                  <a:pt x="1326505" y="315515"/>
                </a:moveTo>
                <a:lnTo>
                  <a:pt x="1280070" y="299144"/>
                </a:lnTo>
                <a:lnTo>
                  <a:pt x="1262099" y="257621"/>
                </a:lnTo>
                <a:lnTo>
                  <a:pt x="1261467" y="143172"/>
                </a:lnTo>
                <a:lnTo>
                  <a:pt x="1302097" y="143172"/>
                </a:lnTo>
                <a:lnTo>
                  <a:pt x="1302097" y="243780"/>
                </a:lnTo>
                <a:lnTo>
                  <a:pt x="1303929" y="259212"/>
                </a:lnTo>
                <a:lnTo>
                  <a:pt x="1309427" y="270234"/>
                </a:lnTo>
                <a:lnTo>
                  <a:pt x="1318589" y="276848"/>
                </a:lnTo>
                <a:lnTo>
                  <a:pt x="1331416" y="279052"/>
                </a:lnTo>
                <a:lnTo>
                  <a:pt x="1377553" y="279052"/>
                </a:lnTo>
                <a:lnTo>
                  <a:pt x="1377553" y="302269"/>
                </a:lnTo>
                <a:lnTo>
                  <a:pt x="1365600" y="308064"/>
                </a:lnTo>
                <a:lnTo>
                  <a:pt x="1353108" y="312204"/>
                </a:lnTo>
                <a:lnTo>
                  <a:pt x="1340076" y="314687"/>
                </a:lnTo>
                <a:lnTo>
                  <a:pt x="1326505" y="315515"/>
                </a:lnTo>
                <a:close/>
              </a:path>
              <a:path w="1582420" h="315595">
                <a:moveTo>
                  <a:pt x="1377553" y="279052"/>
                </a:moveTo>
                <a:lnTo>
                  <a:pt x="1331416" y="279052"/>
                </a:lnTo>
                <a:lnTo>
                  <a:pt x="1342504" y="278131"/>
                </a:lnTo>
                <a:lnTo>
                  <a:pt x="1353889" y="275369"/>
                </a:lnTo>
                <a:lnTo>
                  <a:pt x="1365572" y="270764"/>
                </a:lnTo>
                <a:lnTo>
                  <a:pt x="1377553" y="264318"/>
                </a:lnTo>
                <a:lnTo>
                  <a:pt x="1377553" y="279052"/>
                </a:lnTo>
                <a:close/>
              </a:path>
              <a:path w="1582420" h="315595">
                <a:moveTo>
                  <a:pt x="1497955" y="315068"/>
                </a:moveTo>
                <a:lnTo>
                  <a:pt x="1454339" y="307199"/>
                </a:lnTo>
                <a:lnTo>
                  <a:pt x="1416248" y="274429"/>
                </a:lnTo>
                <a:lnTo>
                  <a:pt x="1399914" y="237455"/>
                </a:lnTo>
                <a:lnTo>
                  <a:pt x="1396752" y="208061"/>
                </a:lnTo>
                <a:lnTo>
                  <a:pt x="1398407" y="185718"/>
                </a:lnTo>
                <a:lnTo>
                  <a:pt x="1411653" y="147618"/>
                </a:lnTo>
                <a:lnTo>
                  <a:pt x="1437549" y="119034"/>
                </a:lnTo>
                <a:lnTo>
                  <a:pt x="1492299" y="102542"/>
                </a:lnTo>
                <a:lnTo>
                  <a:pt x="1511721" y="104328"/>
                </a:lnTo>
                <a:lnTo>
                  <a:pt x="1529060" y="109686"/>
                </a:lnTo>
                <a:lnTo>
                  <a:pt x="1544314" y="118615"/>
                </a:lnTo>
                <a:lnTo>
                  <a:pt x="1557486" y="131117"/>
                </a:lnTo>
                <a:lnTo>
                  <a:pt x="1562101" y="137814"/>
                </a:lnTo>
                <a:lnTo>
                  <a:pt x="1492299" y="137814"/>
                </a:lnTo>
                <a:lnTo>
                  <a:pt x="1481853" y="138642"/>
                </a:lnTo>
                <a:lnTo>
                  <a:pt x="1444972" y="166947"/>
                </a:lnTo>
                <a:lnTo>
                  <a:pt x="1438275" y="188416"/>
                </a:lnTo>
                <a:lnTo>
                  <a:pt x="1580606" y="188416"/>
                </a:lnTo>
                <a:lnTo>
                  <a:pt x="1581894" y="207615"/>
                </a:lnTo>
                <a:lnTo>
                  <a:pt x="1581894" y="212824"/>
                </a:lnTo>
                <a:lnTo>
                  <a:pt x="1437381" y="212824"/>
                </a:lnTo>
                <a:lnTo>
                  <a:pt x="1439232" y="226804"/>
                </a:lnTo>
                <a:lnTo>
                  <a:pt x="1466924" y="267323"/>
                </a:lnTo>
                <a:lnTo>
                  <a:pt x="1504205" y="277117"/>
                </a:lnTo>
                <a:lnTo>
                  <a:pt x="1578322" y="277117"/>
                </a:lnTo>
                <a:lnTo>
                  <a:pt x="1578322" y="291851"/>
                </a:lnTo>
                <a:lnTo>
                  <a:pt x="1541115" y="309711"/>
                </a:lnTo>
                <a:lnTo>
                  <a:pt x="1509916" y="314734"/>
                </a:lnTo>
                <a:lnTo>
                  <a:pt x="1497955" y="315068"/>
                </a:lnTo>
                <a:close/>
              </a:path>
              <a:path w="1582420" h="315595">
                <a:moveTo>
                  <a:pt x="1580606" y="188416"/>
                </a:moveTo>
                <a:lnTo>
                  <a:pt x="1541710" y="188416"/>
                </a:lnTo>
                <a:lnTo>
                  <a:pt x="1540185" y="176984"/>
                </a:lnTo>
                <a:lnTo>
                  <a:pt x="1537245" y="166947"/>
                </a:lnTo>
                <a:lnTo>
                  <a:pt x="1502680" y="138642"/>
                </a:lnTo>
                <a:lnTo>
                  <a:pt x="1492299" y="137814"/>
                </a:lnTo>
                <a:lnTo>
                  <a:pt x="1562101" y="137814"/>
                </a:lnTo>
                <a:lnTo>
                  <a:pt x="1568164" y="146614"/>
                </a:lnTo>
                <a:lnTo>
                  <a:pt x="1575792" y="164529"/>
                </a:lnTo>
                <a:lnTo>
                  <a:pt x="1580368" y="184863"/>
                </a:lnTo>
                <a:lnTo>
                  <a:pt x="1580606" y="188416"/>
                </a:lnTo>
                <a:close/>
              </a:path>
              <a:path w="1582420" h="315595">
                <a:moveTo>
                  <a:pt x="1578322" y="277117"/>
                </a:moveTo>
                <a:lnTo>
                  <a:pt x="1504205" y="277117"/>
                </a:lnTo>
                <a:lnTo>
                  <a:pt x="1523906" y="275555"/>
                </a:lnTo>
                <a:lnTo>
                  <a:pt x="1542826" y="270867"/>
                </a:lnTo>
                <a:lnTo>
                  <a:pt x="1560965" y="263053"/>
                </a:lnTo>
                <a:lnTo>
                  <a:pt x="1578322" y="252114"/>
                </a:lnTo>
                <a:lnTo>
                  <a:pt x="1578322" y="277117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356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6444" y="545398"/>
            <a:ext cx="8591468" cy="4071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8532" y="1455076"/>
            <a:ext cx="3255151" cy="1875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6966" y="2419476"/>
            <a:ext cx="6826676" cy="246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6731" y="2901679"/>
            <a:ext cx="10136101" cy="246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5588" y="3383882"/>
            <a:ext cx="8687680" cy="2464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94194" y="3865882"/>
            <a:ext cx="494109" cy="187523"/>
          </a:xfrm>
          <a:custGeom>
            <a:avLst/>
            <a:gdLst/>
            <a:ahLst/>
            <a:cxnLst/>
            <a:rect l="l" t="t" r="r" b="b"/>
            <a:pathLst>
              <a:path w="527050" h="266700">
                <a:moveTo>
                  <a:pt x="137070" y="266551"/>
                </a:moveTo>
                <a:lnTo>
                  <a:pt x="83194" y="257137"/>
                </a:lnTo>
                <a:lnTo>
                  <a:pt x="39141" y="228897"/>
                </a:lnTo>
                <a:lnTo>
                  <a:pt x="9785" y="186444"/>
                </a:lnTo>
                <a:lnTo>
                  <a:pt x="0" y="134391"/>
                </a:lnTo>
                <a:lnTo>
                  <a:pt x="2464" y="106551"/>
                </a:lnTo>
                <a:lnTo>
                  <a:pt x="22224" y="58359"/>
                </a:lnTo>
                <a:lnTo>
                  <a:pt x="60461" y="21431"/>
                </a:lnTo>
                <a:lnTo>
                  <a:pt x="110318" y="2381"/>
                </a:lnTo>
                <a:lnTo>
                  <a:pt x="139154" y="0"/>
                </a:lnTo>
                <a:lnTo>
                  <a:pt x="168026" y="2381"/>
                </a:lnTo>
                <a:lnTo>
                  <a:pt x="194369" y="9525"/>
                </a:lnTo>
                <a:lnTo>
                  <a:pt x="218182" y="21431"/>
                </a:lnTo>
                <a:lnTo>
                  <a:pt x="235853" y="35272"/>
                </a:lnTo>
                <a:lnTo>
                  <a:pt x="140642" y="35272"/>
                </a:lnTo>
                <a:lnTo>
                  <a:pt x="119313" y="37020"/>
                </a:lnTo>
                <a:lnTo>
                  <a:pt x="82627" y="51010"/>
                </a:lnTo>
                <a:lnTo>
                  <a:pt x="54703" y="78134"/>
                </a:lnTo>
                <a:lnTo>
                  <a:pt x="40341" y="113704"/>
                </a:lnTo>
                <a:lnTo>
                  <a:pt x="38546" y="134391"/>
                </a:lnTo>
                <a:lnTo>
                  <a:pt x="40341" y="154567"/>
                </a:lnTo>
                <a:lnTo>
                  <a:pt x="67270" y="204489"/>
                </a:lnTo>
                <a:lnTo>
                  <a:pt x="99789" y="225362"/>
                </a:lnTo>
                <a:lnTo>
                  <a:pt x="139600" y="232320"/>
                </a:lnTo>
                <a:lnTo>
                  <a:pt x="234686" y="232320"/>
                </a:lnTo>
                <a:lnTo>
                  <a:pt x="217605" y="245371"/>
                </a:lnTo>
                <a:lnTo>
                  <a:pt x="193402" y="257137"/>
                </a:lnTo>
                <a:lnTo>
                  <a:pt x="166557" y="264197"/>
                </a:lnTo>
                <a:lnTo>
                  <a:pt x="137070" y="266551"/>
                </a:lnTo>
                <a:close/>
              </a:path>
              <a:path w="527050" h="266700">
                <a:moveTo>
                  <a:pt x="234686" y="232320"/>
                </a:moveTo>
                <a:lnTo>
                  <a:pt x="139600" y="232320"/>
                </a:lnTo>
                <a:lnTo>
                  <a:pt x="160427" y="230544"/>
                </a:lnTo>
                <a:lnTo>
                  <a:pt x="179449" y="225214"/>
                </a:lnTo>
                <a:lnTo>
                  <a:pt x="212080" y="203894"/>
                </a:lnTo>
                <a:lnTo>
                  <a:pt x="233957" y="171859"/>
                </a:lnTo>
                <a:lnTo>
                  <a:pt x="241250" y="132903"/>
                </a:lnTo>
                <a:lnTo>
                  <a:pt x="239427" y="113109"/>
                </a:lnTo>
                <a:lnTo>
                  <a:pt x="212080" y="63549"/>
                </a:lnTo>
                <a:lnTo>
                  <a:pt x="179709" y="42341"/>
                </a:lnTo>
                <a:lnTo>
                  <a:pt x="140642" y="35272"/>
                </a:lnTo>
                <a:lnTo>
                  <a:pt x="235853" y="35272"/>
                </a:lnTo>
                <a:lnTo>
                  <a:pt x="269602" y="81036"/>
                </a:lnTo>
                <a:lnTo>
                  <a:pt x="279580" y="132903"/>
                </a:lnTo>
                <a:lnTo>
                  <a:pt x="279579" y="134391"/>
                </a:lnTo>
                <a:lnTo>
                  <a:pt x="277117" y="161199"/>
                </a:lnTo>
                <a:lnTo>
                  <a:pt x="269527" y="186258"/>
                </a:lnTo>
                <a:lnTo>
                  <a:pt x="256877" y="208824"/>
                </a:lnTo>
                <a:lnTo>
                  <a:pt x="239166" y="228897"/>
                </a:lnTo>
                <a:lnTo>
                  <a:pt x="234686" y="232320"/>
                </a:lnTo>
                <a:close/>
              </a:path>
              <a:path w="527050" h="266700">
                <a:moveTo>
                  <a:pt x="363512" y="263574"/>
                </a:moveTo>
                <a:lnTo>
                  <a:pt x="326305" y="263574"/>
                </a:lnTo>
                <a:lnTo>
                  <a:pt x="326305" y="3720"/>
                </a:lnTo>
                <a:lnTo>
                  <a:pt x="391492" y="3720"/>
                </a:lnTo>
                <a:lnTo>
                  <a:pt x="410188" y="4939"/>
                </a:lnTo>
                <a:lnTo>
                  <a:pt x="454000" y="23217"/>
                </a:lnTo>
                <a:lnTo>
                  <a:pt x="465005" y="35272"/>
                </a:lnTo>
                <a:lnTo>
                  <a:pt x="363512" y="35272"/>
                </a:lnTo>
                <a:lnTo>
                  <a:pt x="363512" y="117276"/>
                </a:lnTo>
                <a:lnTo>
                  <a:pt x="464190" y="117276"/>
                </a:lnTo>
                <a:lnTo>
                  <a:pt x="459488" y="123080"/>
                </a:lnTo>
                <a:lnTo>
                  <a:pt x="451990" y="129778"/>
                </a:lnTo>
                <a:lnTo>
                  <a:pt x="443265" y="135433"/>
                </a:lnTo>
                <a:lnTo>
                  <a:pt x="433313" y="140047"/>
                </a:lnTo>
                <a:lnTo>
                  <a:pt x="439526" y="144512"/>
                </a:lnTo>
                <a:lnTo>
                  <a:pt x="445665" y="149721"/>
                </a:lnTo>
                <a:lnTo>
                  <a:pt x="446424" y="150465"/>
                </a:lnTo>
                <a:lnTo>
                  <a:pt x="363512" y="150465"/>
                </a:lnTo>
                <a:lnTo>
                  <a:pt x="363512" y="263574"/>
                </a:lnTo>
                <a:close/>
              </a:path>
              <a:path w="527050" h="266700">
                <a:moveTo>
                  <a:pt x="464190" y="117276"/>
                </a:moveTo>
                <a:lnTo>
                  <a:pt x="377651" y="117276"/>
                </a:lnTo>
                <a:lnTo>
                  <a:pt x="390673" y="116978"/>
                </a:lnTo>
                <a:lnTo>
                  <a:pt x="401463" y="116085"/>
                </a:lnTo>
                <a:lnTo>
                  <a:pt x="432717" y="97928"/>
                </a:lnTo>
                <a:lnTo>
                  <a:pt x="436686" y="91380"/>
                </a:lnTo>
                <a:lnTo>
                  <a:pt x="438670" y="83939"/>
                </a:lnTo>
                <a:lnTo>
                  <a:pt x="438670" y="67468"/>
                </a:lnTo>
                <a:lnTo>
                  <a:pt x="436488" y="60077"/>
                </a:lnTo>
                <a:lnTo>
                  <a:pt x="432122" y="53429"/>
                </a:lnTo>
                <a:lnTo>
                  <a:pt x="427856" y="46781"/>
                </a:lnTo>
                <a:lnTo>
                  <a:pt x="387390" y="35532"/>
                </a:lnTo>
                <a:lnTo>
                  <a:pt x="374674" y="35272"/>
                </a:lnTo>
                <a:lnTo>
                  <a:pt x="465005" y="35272"/>
                </a:lnTo>
                <a:lnTo>
                  <a:pt x="471413" y="46173"/>
                </a:lnTo>
                <a:lnTo>
                  <a:pt x="475766" y="60247"/>
                </a:lnTo>
                <a:lnTo>
                  <a:pt x="477217" y="76051"/>
                </a:lnTo>
                <a:lnTo>
                  <a:pt x="476501" y="86990"/>
                </a:lnTo>
                <a:lnTo>
                  <a:pt x="474352" y="97184"/>
                </a:lnTo>
                <a:lnTo>
                  <a:pt x="470771" y="106635"/>
                </a:lnTo>
                <a:lnTo>
                  <a:pt x="465757" y="115341"/>
                </a:lnTo>
                <a:lnTo>
                  <a:pt x="464190" y="117276"/>
                </a:lnTo>
                <a:close/>
              </a:path>
              <a:path w="527050" h="266700">
                <a:moveTo>
                  <a:pt x="526628" y="263574"/>
                </a:moveTo>
                <a:lnTo>
                  <a:pt x="482426" y="263574"/>
                </a:lnTo>
                <a:lnTo>
                  <a:pt x="470718" y="245864"/>
                </a:lnTo>
                <a:lnTo>
                  <a:pt x="468883" y="243334"/>
                </a:lnTo>
                <a:lnTo>
                  <a:pt x="461590" y="233064"/>
                </a:lnTo>
                <a:lnTo>
                  <a:pt x="437629" y="193774"/>
                </a:lnTo>
                <a:lnTo>
                  <a:pt x="431945" y="186211"/>
                </a:lnTo>
                <a:lnTo>
                  <a:pt x="404241" y="157410"/>
                </a:lnTo>
                <a:lnTo>
                  <a:pt x="373186" y="150465"/>
                </a:lnTo>
                <a:lnTo>
                  <a:pt x="446424" y="150465"/>
                </a:lnTo>
                <a:lnTo>
                  <a:pt x="472045" y="181756"/>
                </a:lnTo>
                <a:lnTo>
                  <a:pt x="497644" y="222032"/>
                </a:lnTo>
                <a:lnTo>
                  <a:pt x="503411" y="231055"/>
                </a:lnTo>
                <a:lnTo>
                  <a:pt x="508508" y="238701"/>
                </a:lnTo>
                <a:lnTo>
                  <a:pt x="512936" y="244971"/>
                </a:lnTo>
                <a:lnTo>
                  <a:pt x="526628" y="263574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7563" y="2167044"/>
            <a:ext cx="668536" cy="2896923"/>
          </a:xfrm>
          <a:prstGeom prst="rect">
            <a:avLst/>
          </a:prstGeom>
        </p:spPr>
        <p:txBody>
          <a:bodyPr vert="horz" wrap="square" lIns="0" tIns="201906" rIns="0" bIns="0" rtlCol="0">
            <a:spAutoFit/>
          </a:bodyPr>
          <a:lstStyle/>
          <a:p>
            <a:pPr marL="10629">
              <a:spcBef>
                <a:spcPts val="1590"/>
              </a:spcBef>
            </a:pPr>
            <a:r>
              <a:rPr sz="2500" dirty="0">
                <a:solidFill>
                  <a:srgbClr val="606060"/>
                </a:solidFill>
              </a:rPr>
              <a:t>●</a:t>
            </a:r>
            <a:endParaRPr sz="2500"/>
          </a:p>
          <a:p>
            <a:pPr marL="10629">
              <a:spcBef>
                <a:spcPts val="1507"/>
              </a:spcBef>
            </a:pPr>
            <a:r>
              <a:rPr sz="2500" dirty="0">
                <a:solidFill>
                  <a:srgbClr val="606060"/>
                </a:solidFill>
              </a:rPr>
              <a:t>●</a:t>
            </a:r>
            <a:endParaRPr sz="2500"/>
          </a:p>
          <a:p>
            <a:pPr marL="393186">
              <a:spcBef>
                <a:spcPts val="1507"/>
              </a:spcBef>
            </a:pPr>
            <a:r>
              <a:rPr sz="2500" dirty="0">
                <a:solidFill>
                  <a:srgbClr val="606060"/>
                </a:solidFill>
              </a:rPr>
              <a:t>○</a:t>
            </a:r>
            <a:endParaRPr sz="2500"/>
          </a:p>
          <a:p>
            <a:pPr marL="393186">
              <a:spcBef>
                <a:spcPts val="1507"/>
              </a:spcBef>
            </a:pPr>
            <a:r>
              <a:rPr sz="2500" dirty="0">
                <a:solidFill>
                  <a:srgbClr val="606060"/>
                </a:solidFill>
              </a:rPr>
              <a:t>○</a:t>
            </a:r>
            <a:endParaRPr sz="2500"/>
          </a:p>
          <a:p>
            <a:pPr marL="393186">
              <a:spcBef>
                <a:spcPts val="1507"/>
              </a:spcBef>
            </a:pPr>
            <a:r>
              <a:rPr sz="2500" dirty="0">
                <a:solidFill>
                  <a:srgbClr val="606060"/>
                </a:solidFill>
              </a:rPr>
              <a:t>○</a:t>
            </a:r>
            <a:endParaRPr sz="2500"/>
          </a:p>
        </p:txBody>
      </p:sp>
      <p:sp>
        <p:nvSpPr>
          <p:cNvPr id="9" name="object 9"/>
          <p:cNvSpPr/>
          <p:nvPr/>
        </p:nvSpPr>
        <p:spPr>
          <a:xfrm>
            <a:off x="1406055" y="4348289"/>
            <a:ext cx="8177466" cy="2464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276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6443" y="545398"/>
            <a:ext cx="8939932" cy="4071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259" y="2000004"/>
            <a:ext cx="5233510" cy="30473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48244" y="2000004"/>
            <a:ext cx="5467598" cy="30473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82992" y="4281645"/>
            <a:ext cx="3304580" cy="944761"/>
          </a:xfrm>
          <a:custGeom>
            <a:avLst/>
            <a:gdLst/>
            <a:ahLst/>
            <a:cxnLst/>
            <a:rect l="l" t="t" r="r" b="b"/>
            <a:pathLst>
              <a:path w="3524885" h="1343659">
                <a:moveTo>
                  <a:pt x="0" y="0"/>
                </a:moveTo>
                <a:lnTo>
                  <a:pt x="3524399" y="0"/>
                </a:lnTo>
                <a:lnTo>
                  <a:pt x="3524399" y="1343399"/>
                </a:lnTo>
                <a:lnTo>
                  <a:pt x="0" y="13433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61891" y="4281645"/>
            <a:ext cx="3304580" cy="944761"/>
          </a:xfrm>
          <a:custGeom>
            <a:avLst/>
            <a:gdLst/>
            <a:ahLst/>
            <a:cxnLst/>
            <a:rect l="l" t="t" r="r" b="b"/>
            <a:pathLst>
              <a:path w="3524884" h="1343659">
                <a:moveTo>
                  <a:pt x="0" y="0"/>
                </a:moveTo>
                <a:lnTo>
                  <a:pt x="3524399" y="0"/>
                </a:lnTo>
                <a:lnTo>
                  <a:pt x="3524399" y="1343399"/>
                </a:lnTo>
                <a:lnTo>
                  <a:pt x="0" y="13433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6198" y="1555459"/>
            <a:ext cx="2435745" cy="2467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464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6443" y="545398"/>
            <a:ext cx="8939932" cy="4071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0804" y="1455070"/>
            <a:ext cx="3630720" cy="246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5754" y="2421884"/>
            <a:ext cx="4414509" cy="2440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6452" y="2901679"/>
            <a:ext cx="8495203" cy="246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7569" y="2167038"/>
            <a:ext cx="239911" cy="1742761"/>
          </a:xfrm>
          <a:prstGeom prst="rect">
            <a:avLst/>
          </a:prstGeom>
        </p:spPr>
        <p:txBody>
          <a:bodyPr vert="horz" wrap="square" lIns="0" tIns="201906" rIns="0" bIns="0" rtlCol="0">
            <a:spAutoFit/>
          </a:bodyPr>
          <a:lstStyle/>
          <a:p>
            <a:pPr marL="10629">
              <a:spcBef>
                <a:spcPts val="1590"/>
              </a:spcBef>
            </a:pPr>
            <a:r>
              <a:rPr sz="2500" dirty="0">
                <a:solidFill>
                  <a:srgbClr val="606060"/>
                </a:solidFill>
              </a:rPr>
              <a:t>●</a:t>
            </a:r>
            <a:endParaRPr sz="2500"/>
          </a:p>
          <a:p>
            <a:pPr marL="10629">
              <a:spcBef>
                <a:spcPts val="1507"/>
              </a:spcBef>
            </a:pPr>
            <a:r>
              <a:rPr sz="2500" dirty="0">
                <a:solidFill>
                  <a:srgbClr val="606060"/>
                </a:solidFill>
              </a:rPr>
              <a:t>●</a:t>
            </a:r>
            <a:endParaRPr sz="2500"/>
          </a:p>
          <a:p>
            <a:pPr marL="10629">
              <a:spcBef>
                <a:spcPts val="1507"/>
              </a:spcBef>
            </a:pPr>
            <a:r>
              <a:rPr sz="2500" dirty="0">
                <a:solidFill>
                  <a:srgbClr val="606060"/>
                </a:solidFill>
              </a:rPr>
              <a:t>●</a:t>
            </a:r>
            <a:endParaRPr sz="2500"/>
          </a:p>
        </p:txBody>
      </p:sp>
      <p:sp>
        <p:nvSpPr>
          <p:cNvPr id="7" name="object 7"/>
          <p:cNvSpPr/>
          <p:nvPr/>
        </p:nvSpPr>
        <p:spPr>
          <a:xfrm>
            <a:off x="949524" y="3383882"/>
            <a:ext cx="9945998" cy="2464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02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95224" y="190877"/>
            <a:ext cx="3170880" cy="311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689988" y="889381"/>
            <a:ext cx="2658500" cy="2467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grpSp>
        <p:nvGrpSpPr>
          <p:cNvPr id="13" name="Group 12"/>
          <p:cNvGrpSpPr/>
          <p:nvPr/>
        </p:nvGrpSpPr>
        <p:grpSpPr>
          <a:xfrm>
            <a:off x="648102" y="1393633"/>
            <a:ext cx="10222400" cy="2460998"/>
            <a:chOff x="1904672" y="2167044"/>
            <a:chExt cx="10222400" cy="2460998"/>
          </a:xfrm>
        </p:grpSpPr>
        <p:sp>
          <p:nvSpPr>
            <p:cNvPr id="4" name="object 4"/>
            <p:cNvSpPr/>
            <p:nvPr/>
          </p:nvSpPr>
          <p:spPr>
            <a:xfrm>
              <a:off x="2236149" y="2421884"/>
              <a:ext cx="3409431" cy="24403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5" name="object 5"/>
            <p:cNvSpPr/>
            <p:nvPr/>
          </p:nvSpPr>
          <p:spPr>
            <a:xfrm>
              <a:off x="2565041" y="2901679"/>
              <a:ext cx="1649760" cy="246906"/>
            </a:xfrm>
            <a:custGeom>
              <a:avLst/>
              <a:gdLst/>
              <a:ahLst/>
              <a:cxnLst/>
              <a:rect l="l" t="t" r="r" b="b"/>
              <a:pathLst>
                <a:path w="2346325" h="351154">
                  <a:moveTo>
                    <a:pt x="253007" y="51048"/>
                  </a:moveTo>
                  <a:lnTo>
                    <a:pt x="0" y="51048"/>
                  </a:lnTo>
                  <a:lnTo>
                    <a:pt x="0" y="3422"/>
                  </a:lnTo>
                  <a:lnTo>
                    <a:pt x="253007" y="3422"/>
                  </a:lnTo>
                  <a:lnTo>
                    <a:pt x="253007" y="51048"/>
                  </a:lnTo>
                  <a:close/>
                </a:path>
                <a:path w="2346325" h="351154">
                  <a:moveTo>
                    <a:pt x="158948" y="263277"/>
                  </a:moveTo>
                  <a:lnTo>
                    <a:pt x="94208" y="263277"/>
                  </a:lnTo>
                  <a:lnTo>
                    <a:pt x="94208" y="51048"/>
                  </a:lnTo>
                  <a:lnTo>
                    <a:pt x="158948" y="51048"/>
                  </a:lnTo>
                  <a:lnTo>
                    <a:pt x="158948" y="263277"/>
                  </a:lnTo>
                  <a:close/>
                </a:path>
                <a:path w="2346325" h="351154">
                  <a:moveTo>
                    <a:pt x="378696" y="137814"/>
                  </a:moveTo>
                  <a:lnTo>
                    <a:pt x="343830" y="137814"/>
                  </a:lnTo>
                  <a:lnTo>
                    <a:pt x="356313" y="114309"/>
                  </a:lnTo>
                  <a:lnTo>
                    <a:pt x="369800" y="97519"/>
                  </a:lnTo>
                  <a:lnTo>
                    <a:pt x="384292" y="87445"/>
                  </a:lnTo>
                  <a:lnTo>
                    <a:pt x="399789" y="84087"/>
                  </a:lnTo>
                  <a:lnTo>
                    <a:pt x="407835" y="85092"/>
                  </a:lnTo>
                  <a:lnTo>
                    <a:pt x="416644" y="88106"/>
                  </a:lnTo>
                  <a:lnTo>
                    <a:pt x="426215" y="93129"/>
                  </a:lnTo>
                  <a:lnTo>
                    <a:pt x="436550" y="100161"/>
                  </a:lnTo>
                  <a:lnTo>
                    <a:pt x="425286" y="136028"/>
                  </a:lnTo>
                  <a:lnTo>
                    <a:pt x="388478" y="136028"/>
                  </a:lnTo>
                  <a:lnTo>
                    <a:pt x="379260" y="137517"/>
                  </a:lnTo>
                  <a:lnTo>
                    <a:pt x="378696" y="137814"/>
                  </a:lnTo>
                  <a:close/>
                </a:path>
                <a:path w="2346325" h="351154">
                  <a:moveTo>
                    <a:pt x="343085" y="263277"/>
                  </a:moveTo>
                  <a:lnTo>
                    <a:pt x="287870" y="263277"/>
                  </a:lnTo>
                  <a:lnTo>
                    <a:pt x="287870" y="87659"/>
                  </a:lnTo>
                  <a:lnTo>
                    <a:pt x="343085" y="87659"/>
                  </a:lnTo>
                  <a:lnTo>
                    <a:pt x="343085" y="137814"/>
                  </a:lnTo>
                  <a:lnTo>
                    <a:pt x="378696" y="137814"/>
                  </a:lnTo>
                  <a:lnTo>
                    <a:pt x="350452" y="170436"/>
                  </a:lnTo>
                  <a:lnTo>
                    <a:pt x="343085" y="187374"/>
                  </a:lnTo>
                  <a:lnTo>
                    <a:pt x="343085" y="263277"/>
                  </a:lnTo>
                  <a:close/>
                </a:path>
                <a:path w="2346325" h="351154">
                  <a:moveTo>
                    <a:pt x="421220" y="148977"/>
                  </a:moveTo>
                  <a:lnTo>
                    <a:pt x="411528" y="143312"/>
                  </a:lnTo>
                  <a:lnTo>
                    <a:pt x="402840" y="139265"/>
                  </a:lnTo>
                  <a:lnTo>
                    <a:pt x="395157" y="136838"/>
                  </a:lnTo>
                  <a:lnTo>
                    <a:pt x="388478" y="136028"/>
                  </a:lnTo>
                  <a:lnTo>
                    <a:pt x="425286" y="136028"/>
                  </a:lnTo>
                  <a:lnTo>
                    <a:pt x="421220" y="148977"/>
                  </a:lnTo>
                  <a:close/>
                </a:path>
                <a:path w="2346325" h="351154">
                  <a:moveTo>
                    <a:pt x="455972" y="150465"/>
                  </a:moveTo>
                  <a:lnTo>
                    <a:pt x="455972" y="105519"/>
                  </a:lnTo>
                  <a:lnTo>
                    <a:pt x="473738" y="96143"/>
                  </a:lnTo>
                  <a:lnTo>
                    <a:pt x="492360" y="89445"/>
                  </a:lnTo>
                  <a:lnTo>
                    <a:pt x="511838" y="85427"/>
                  </a:lnTo>
                  <a:lnTo>
                    <a:pt x="532172" y="84087"/>
                  </a:lnTo>
                  <a:lnTo>
                    <a:pt x="564728" y="87427"/>
                  </a:lnTo>
                  <a:lnTo>
                    <a:pt x="587982" y="97445"/>
                  </a:lnTo>
                  <a:lnTo>
                    <a:pt x="601935" y="114141"/>
                  </a:lnTo>
                  <a:lnTo>
                    <a:pt x="603328" y="121146"/>
                  </a:lnTo>
                  <a:lnTo>
                    <a:pt x="520712" y="121146"/>
                  </a:lnTo>
                  <a:lnTo>
                    <a:pt x="503494" y="122978"/>
                  </a:lnTo>
                  <a:lnTo>
                    <a:pt x="486965" y="128475"/>
                  </a:lnTo>
                  <a:lnTo>
                    <a:pt x="471124" y="137638"/>
                  </a:lnTo>
                  <a:lnTo>
                    <a:pt x="455972" y="150465"/>
                  </a:lnTo>
                  <a:close/>
                </a:path>
                <a:path w="2346325" h="351154">
                  <a:moveTo>
                    <a:pt x="496007" y="266700"/>
                  </a:moveTo>
                  <a:lnTo>
                    <a:pt x="454930" y="247017"/>
                  </a:lnTo>
                  <a:lnTo>
                    <a:pt x="446893" y="223688"/>
                  </a:lnTo>
                  <a:lnTo>
                    <a:pt x="447814" y="212786"/>
                  </a:lnTo>
                  <a:lnTo>
                    <a:pt x="472808" y="179207"/>
                  </a:lnTo>
                  <a:lnTo>
                    <a:pt x="517605" y="161050"/>
                  </a:lnTo>
                  <a:lnTo>
                    <a:pt x="551222" y="150465"/>
                  </a:lnTo>
                  <a:lnTo>
                    <a:pt x="550040" y="137638"/>
                  </a:lnTo>
                  <a:lnTo>
                    <a:pt x="544562" y="128475"/>
                  </a:lnTo>
                  <a:lnTo>
                    <a:pt x="534786" y="122978"/>
                  </a:lnTo>
                  <a:lnTo>
                    <a:pt x="520712" y="121146"/>
                  </a:lnTo>
                  <a:lnTo>
                    <a:pt x="603328" y="121146"/>
                  </a:lnTo>
                  <a:lnTo>
                    <a:pt x="606586" y="137517"/>
                  </a:lnTo>
                  <a:lnTo>
                    <a:pt x="606586" y="178296"/>
                  </a:lnTo>
                  <a:lnTo>
                    <a:pt x="551222" y="178296"/>
                  </a:lnTo>
                  <a:lnTo>
                    <a:pt x="538460" y="183012"/>
                  </a:lnTo>
                  <a:lnTo>
                    <a:pt x="502853" y="207268"/>
                  </a:lnTo>
                  <a:lnTo>
                    <a:pt x="502853" y="220364"/>
                  </a:lnTo>
                  <a:lnTo>
                    <a:pt x="504589" y="224780"/>
                  </a:lnTo>
                  <a:lnTo>
                    <a:pt x="508062" y="228451"/>
                  </a:lnTo>
                  <a:lnTo>
                    <a:pt x="511534" y="232023"/>
                  </a:lnTo>
                  <a:lnTo>
                    <a:pt x="515751" y="233808"/>
                  </a:lnTo>
                  <a:lnTo>
                    <a:pt x="636500" y="233808"/>
                  </a:lnTo>
                  <a:lnTo>
                    <a:pt x="636500" y="246905"/>
                  </a:lnTo>
                  <a:lnTo>
                    <a:pt x="553901" y="246905"/>
                  </a:lnTo>
                  <a:lnTo>
                    <a:pt x="539455" y="255565"/>
                  </a:lnTo>
                  <a:lnTo>
                    <a:pt x="524991" y="261751"/>
                  </a:lnTo>
                  <a:lnTo>
                    <a:pt x="510508" y="265462"/>
                  </a:lnTo>
                  <a:lnTo>
                    <a:pt x="496007" y="266700"/>
                  </a:lnTo>
                  <a:close/>
                </a:path>
                <a:path w="2346325" h="351154">
                  <a:moveTo>
                    <a:pt x="636500" y="233808"/>
                  </a:moveTo>
                  <a:lnTo>
                    <a:pt x="520712" y="233808"/>
                  </a:lnTo>
                  <a:lnTo>
                    <a:pt x="528479" y="232990"/>
                  </a:lnTo>
                  <a:lnTo>
                    <a:pt x="536153" y="230534"/>
                  </a:lnTo>
                  <a:lnTo>
                    <a:pt x="543734" y="226442"/>
                  </a:lnTo>
                  <a:lnTo>
                    <a:pt x="551222" y="220712"/>
                  </a:lnTo>
                  <a:lnTo>
                    <a:pt x="551222" y="178296"/>
                  </a:lnTo>
                  <a:lnTo>
                    <a:pt x="606586" y="178296"/>
                  </a:lnTo>
                  <a:lnTo>
                    <a:pt x="606586" y="225672"/>
                  </a:lnTo>
                  <a:lnTo>
                    <a:pt x="609612" y="229790"/>
                  </a:lnTo>
                  <a:lnTo>
                    <a:pt x="636500" y="229790"/>
                  </a:lnTo>
                  <a:lnTo>
                    <a:pt x="636500" y="233808"/>
                  </a:lnTo>
                  <a:close/>
                </a:path>
                <a:path w="2346325" h="351154">
                  <a:moveTo>
                    <a:pt x="636500" y="229790"/>
                  </a:moveTo>
                  <a:lnTo>
                    <a:pt x="620228" y="229790"/>
                  </a:lnTo>
                  <a:lnTo>
                    <a:pt x="627174" y="226516"/>
                  </a:lnTo>
                  <a:lnTo>
                    <a:pt x="636500" y="219967"/>
                  </a:lnTo>
                  <a:lnTo>
                    <a:pt x="636500" y="229790"/>
                  </a:lnTo>
                  <a:close/>
                </a:path>
                <a:path w="2346325" h="351154">
                  <a:moveTo>
                    <a:pt x="584708" y="266700"/>
                  </a:moveTo>
                  <a:lnTo>
                    <a:pt x="573016" y="265462"/>
                  </a:lnTo>
                  <a:lnTo>
                    <a:pt x="563984" y="261751"/>
                  </a:lnTo>
                  <a:lnTo>
                    <a:pt x="557612" y="255565"/>
                  </a:lnTo>
                  <a:lnTo>
                    <a:pt x="553901" y="246905"/>
                  </a:lnTo>
                  <a:lnTo>
                    <a:pt x="636500" y="246905"/>
                  </a:lnTo>
                  <a:lnTo>
                    <a:pt x="636500" y="250626"/>
                  </a:lnTo>
                  <a:lnTo>
                    <a:pt x="622938" y="257658"/>
                  </a:lnTo>
                  <a:lnTo>
                    <a:pt x="609786" y="262681"/>
                  </a:lnTo>
                  <a:lnTo>
                    <a:pt x="597042" y="265695"/>
                  </a:lnTo>
                  <a:lnTo>
                    <a:pt x="584708" y="266700"/>
                  </a:lnTo>
                  <a:close/>
                </a:path>
                <a:path w="2346325" h="351154">
                  <a:moveTo>
                    <a:pt x="696242" y="61019"/>
                  </a:moveTo>
                  <a:lnTo>
                    <a:pt x="679474" y="61019"/>
                  </a:lnTo>
                  <a:lnTo>
                    <a:pt x="672331" y="58042"/>
                  </a:lnTo>
                  <a:lnTo>
                    <a:pt x="666377" y="52089"/>
                  </a:lnTo>
                  <a:lnTo>
                    <a:pt x="660424" y="46037"/>
                  </a:lnTo>
                  <a:lnTo>
                    <a:pt x="657448" y="38844"/>
                  </a:lnTo>
                  <a:lnTo>
                    <a:pt x="657448" y="22076"/>
                  </a:lnTo>
                  <a:lnTo>
                    <a:pt x="660424" y="14882"/>
                  </a:lnTo>
                  <a:lnTo>
                    <a:pt x="672331" y="2976"/>
                  </a:lnTo>
                  <a:lnTo>
                    <a:pt x="679474" y="0"/>
                  </a:lnTo>
                  <a:lnTo>
                    <a:pt x="696242" y="0"/>
                  </a:lnTo>
                  <a:lnTo>
                    <a:pt x="703436" y="2976"/>
                  </a:lnTo>
                  <a:lnTo>
                    <a:pt x="715342" y="14882"/>
                  </a:lnTo>
                  <a:lnTo>
                    <a:pt x="718318" y="22076"/>
                  </a:lnTo>
                  <a:lnTo>
                    <a:pt x="718318" y="38844"/>
                  </a:lnTo>
                  <a:lnTo>
                    <a:pt x="715342" y="46037"/>
                  </a:lnTo>
                  <a:lnTo>
                    <a:pt x="709389" y="52089"/>
                  </a:lnTo>
                  <a:lnTo>
                    <a:pt x="703436" y="58042"/>
                  </a:lnTo>
                  <a:lnTo>
                    <a:pt x="696242" y="61019"/>
                  </a:lnTo>
                  <a:close/>
                </a:path>
                <a:path w="2346325" h="351154">
                  <a:moveTo>
                    <a:pt x="715788" y="263277"/>
                  </a:moveTo>
                  <a:lnTo>
                    <a:pt x="660424" y="263277"/>
                  </a:lnTo>
                  <a:lnTo>
                    <a:pt x="660424" y="87659"/>
                  </a:lnTo>
                  <a:lnTo>
                    <a:pt x="715788" y="87659"/>
                  </a:lnTo>
                  <a:lnTo>
                    <a:pt x="715788" y="263277"/>
                  </a:lnTo>
                  <a:close/>
                </a:path>
                <a:path w="2346325" h="351154">
                  <a:moveTo>
                    <a:pt x="929442" y="112811"/>
                  </a:moveTo>
                  <a:lnTo>
                    <a:pt x="817847" y="112811"/>
                  </a:lnTo>
                  <a:lnTo>
                    <a:pt x="830572" y="100245"/>
                  </a:lnTo>
                  <a:lnTo>
                    <a:pt x="844339" y="91268"/>
                  </a:lnTo>
                  <a:lnTo>
                    <a:pt x="859147" y="85883"/>
                  </a:lnTo>
                  <a:lnTo>
                    <a:pt x="874997" y="84087"/>
                  </a:lnTo>
                  <a:lnTo>
                    <a:pt x="888122" y="85185"/>
                  </a:lnTo>
                  <a:lnTo>
                    <a:pt x="928696" y="111304"/>
                  </a:lnTo>
                  <a:lnTo>
                    <a:pt x="929442" y="112811"/>
                  </a:lnTo>
                  <a:close/>
                </a:path>
                <a:path w="2346325" h="351154">
                  <a:moveTo>
                    <a:pt x="817847" y="263277"/>
                  </a:moveTo>
                  <a:lnTo>
                    <a:pt x="762632" y="263277"/>
                  </a:lnTo>
                  <a:lnTo>
                    <a:pt x="762632" y="87659"/>
                  </a:lnTo>
                  <a:lnTo>
                    <a:pt x="817847" y="87659"/>
                  </a:lnTo>
                  <a:lnTo>
                    <a:pt x="817847" y="112811"/>
                  </a:lnTo>
                  <a:lnTo>
                    <a:pt x="929442" y="112811"/>
                  </a:lnTo>
                  <a:lnTo>
                    <a:pt x="933569" y="121146"/>
                  </a:lnTo>
                  <a:lnTo>
                    <a:pt x="856394" y="121146"/>
                  </a:lnTo>
                  <a:lnTo>
                    <a:pt x="846673" y="122959"/>
                  </a:lnTo>
                  <a:lnTo>
                    <a:pt x="837009" y="128401"/>
                  </a:lnTo>
                  <a:lnTo>
                    <a:pt x="827400" y="137470"/>
                  </a:lnTo>
                  <a:lnTo>
                    <a:pt x="817847" y="150167"/>
                  </a:lnTo>
                  <a:lnTo>
                    <a:pt x="817847" y="263277"/>
                  </a:lnTo>
                  <a:close/>
                </a:path>
                <a:path w="2346325" h="351154">
                  <a:moveTo>
                    <a:pt x="938993" y="263277"/>
                  </a:moveTo>
                  <a:lnTo>
                    <a:pt x="883778" y="263277"/>
                  </a:lnTo>
                  <a:lnTo>
                    <a:pt x="883778" y="156269"/>
                  </a:lnTo>
                  <a:lnTo>
                    <a:pt x="882067" y="140903"/>
                  </a:lnTo>
                  <a:lnTo>
                    <a:pt x="876932" y="129926"/>
                  </a:lnTo>
                  <a:lnTo>
                    <a:pt x="868374" y="123341"/>
                  </a:lnTo>
                  <a:lnTo>
                    <a:pt x="856394" y="121146"/>
                  </a:lnTo>
                  <a:lnTo>
                    <a:pt x="933569" y="121146"/>
                  </a:lnTo>
                  <a:lnTo>
                    <a:pt x="934417" y="122857"/>
                  </a:lnTo>
                  <a:lnTo>
                    <a:pt x="937849" y="136307"/>
                  </a:lnTo>
                  <a:lnTo>
                    <a:pt x="938882" y="150167"/>
                  </a:lnTo>
                  <a:lnTo>
                    <a:pt x="938993" y="263277"/>
                  </a:lnTo>
                  <a:close/>
                </a:path>
                <a:path w="2346325" h="351154">
                  <a:moveTo>
                    <a:pt x="1021618" y="61019"/>
                  </a:moveTo>
                  <a:lnTo>
                    <a:pt x="1004850" y="61019"/>
                  </a:lnTo>
                  <a:lnTo>
                    <a:pt x="997706" y="58042"/>
                  </a:lnTo>
                  <a:lnTo>
                    <a:pt x="991753" y="52089"/>
                  </a:lnTo>
                  <a:lnTo>
                    <a:pt x="985800" y="46037"/>
                  </a:lnTo>
                  <a:lnTo>
                    <a:pt x="982823" y="38844"/>
                  </a:lnTo>
                  <a:lnTo>
                    <a:pt x="982823" y="22076"/>
                  </a:lnTo>
                  <a:lnTo>
                    <a:pt x="985800" y="14882"/>
                  </a:lnTo>
                  <a:lnTo>
                    <a:pt x="997706" y="2976"/>
                  </a:lnTo>
                  <a:lnTo>
                    <a:pt x="1004850" y="0"/>
                  </a:lnTo>
                  <a:lnTo>
                    <a:pt x="1021618" y="0"/>
                  </a:lnTo>
                  <a:lnTo>
                    <a:pt x="1028811" y="2976"/>
                  </a:lnTo>
                  <a:lnTo>
                    <a:pt x="1040717" y="14882"/>
                  </a:lnTo>
                  <a:lnTo>
                    <a:pt x="1043694" y="22076"/>
                  </a:lnTo>
                  <a:lnTo>
                    <a:pt x="1043694" y="38844"/>
                  </a:lnTo>
                  <a:lnTo>
                    <a:pt x="1040717" y="46037"/>
                  </a:lnTo>
                  <a:lnTo>
                    <a:pt x="1034764" y="52089"/>
                  </a:lnTo>
                  <a:lnTo>
                    <a:pt x="1028811" y="58042"/>
                  </a:lnTo>
                  <a:lnTo>
                    <a:pt x="1021618" y="61019"/>
                  </a:lnTo>
                  <a:close/>
                </a:path>
                <a:path w="2346325" h="351154">
                  <a:moveTo>
                    <a:pt x="1041164" y="263277"/>
                  </a:moveTo>
                  <a:lnTo>
                    <a:pt x="985800" y="263277"/>
                  </a:lnTo>
                  <a:lnTo>
                    <a:pt x="985800" y="87659"/>
                  </a:lnTo>
                  <a:lnTo>
                    <a:pt x="1041164" y="87659"/>
                  </a:lnTo>
                  <a:lnTo>
                    <a:pt x="1041164" y="263277"/>
                  </a:lnTo>
                  <a:close/>
                </a:path>
                <a:path w="2346325" h="351154">
                  <a:moveTo>
                    <a:pt x="1254818" y="112811"/>
                  </a:moveTo>
                  <a:lnTo>
                    <a:pt x="1143223" y="112811"/>
                  </a:lnTo>
                  <a:lnTo>
                    <a:pt x="1155948" y="100245"/>
                  </a:lnTo>
                  <a:lnTo>
                    <a:pt x="1169714" y="91268"/>
                  </a:lnTo>
                  <a:lnTo>
                    <a:pt x="1184523" y="85883"/>
                  </a:lnTo>
                  <a:lnTo>
                    <a:pt x="1200373" y="84087"/>
                  </a:lnTo>
                  <a:lnTo>
                    <a:pt x="1213498" y="85185"/>
                  </a:lnTo>
                  <a:lnTo>
                    <a:pt x="1254072" y="111304"/>
                  </a:lnTo>
                  <a:lnTo>
                    <a:pt x="1254818" y="112811"/>
                  </a:lnTo>
                  <a:close/>
                </a:path>
                <a:path w="2346325" h="351154">
                  <a:moveTo>
                    <a:pt x="1143223" y="263277"/>
                  </a:moveTo>
                  <a:lnTo>
                    <a:pt x="1088008" y="263277"/>
                  </a:lnTo>
                  <a:lnTo>
                    <a:pt x="1088008" y="87659"/>
                  </a:lnTo>
                  <a:lnTo>
                    <a:pt x="1143223" y="87659"/>
                  </a:lnTo>
                  <a:lnTo>
                    <a:pt x="1143223" y="112811"/>
                  </a:lnTo>
                  <a:lnTo>
                    <a:pt x="1254818" y="112811"/>
                  </a:lnTo>
                  <a:lnTo>
                    <a:pt x="1258945" y="121146"/>
                  </a:lnTo>
                  <a:lnTo>
                    <a:pt x="1181769" y="121146"/>
                  </a:lnTo>
                  <a:lnTo>
                    <a:pt x="1172049" y="122959"/>
                  </a:lnTo>
                  <a:lnTo>
                    <a:pt x="1162384" y="128401"/>
                  </a:lnTo>
                  <a:lnTo>
                    <a:pt x="1152776" y="137470"/>
                  </a:lnTo>
                  <a:lnTo>
                    <a:pt x="1143223" y="150167"/>
                  </a:lnTo>
                  <a:lnTo>
                    <a:pt x="1143223" y="263277"/>
                  </a:lnTo>
                  <a:close/>
                </a:path>
                <a:path w="2346325" h="351154">
                  <a:moveTo>
                    <a:pt x="1264369" y="263277"/>
                  </a:moveTo>
                  <a:lnTo>
                    <a:pt x="1209154" y="263277"/>
                  </a:lnTo>
                  <a:lnTo>
                    <a:pt x="1209154" y="156269"/>
                  </a:lnTo>
                  <a:lnTo>
                    <a:pt x="1207442" y="140903"/>
                  </a:lnTo>
                  <a:lnTo>
                    <a:pt x="1202308" y="129926"/>
                  </a:lnTo>
                  <a:lnTo>
                    <a:pt x="1193750" y="123341"/>
                  </a:lnTo>
                  <a:lnTo>
                    <a:pt x="1181769" y="121146"/>
                  </a:lnTo>
                  <a:lnTo>
                    <a:pt x="1258945" y="121146"/>
                  </a:lnTo>
                  <a:lnTo>
                    <a:pt x="1259792" y="122857"/>
                  </a:lnTo>
                  <a:lnTo>
                    <a:pt x="1263225" y="136307"/>
                  </a:lnTo>
                  <a:lnTo>
                    <a:pt x="1264258" y="150167"/>
                  </a:lnTo>
                  <a:lnTo>
                    <a:pt x="1264369" y="263277"/>
                  </a:lnTo>
                  <a:close/>
                </a:path>
                <a:path w="2346325" h="351154">
                  <a:moveTo>
                    <a:pt x="1391542" y="350936"/>
                  </a:moveTo>
                  <a:lnTo>
                    <a:pt x="1350987" y="347439"/>
                  </a:lnTo>
                  <a:lnTo>
                    <a:pt x="1311175" y="329384"/>
                  </a:lnTo>
                  <a:lnTo>
                    <a:pt x="1297781" y="299888"/>
                  </a:lnTo>
                  <a:lnTo>
                    <a:pt x="1300711" y="285098"/>
                  </a:lnTo>
                  <a:lnTo>
                    <a:pt x="1309501" y="272727"/>
                  </a:lnTo>
                  <a:lnTo>
                    <a:pt x="1324151" y="262774"/>
                  </a:lnTo>
                  <a:lnTo>
                    <a:pt x="1344662" y="255240"/>
                  </a:lnTo>
                  <a:lnTo>
                    <a:pt x="1335416" y="251463"/>
                  </a:lnTo>
                  <a:lnTo>
                    <a:pt x="1328811" y="246384"/>
                  </a:lnTo>
                  <a:lnTo>
                    <a:pt x="1324849" y="240003"/>
                  </a:lnTo>
                  <a:lnTo>
                    <a:pt x="1323528" y="232320"/>
                  </a:lnTo>
                  <a:lnTo>
                    <a:pt x="1325528" y="223409"/>
                  </a:lnTo>
                  <a:lnTo>
                    <a:pt x="1331528" y="216023"/>
                  </a:lnTo>
                  <a:lnTo>
                    <a:pt x="1341527" y="210163"/>
                  </a:lnTo>
                  <a:lnTo>
                    <a:pt x="1355526" y="205829"/>
                  </a:lnTo>
                  <a:lnTo>
                    <a:pt x="1345276" y="203271"/>
                  </a:lnTo>
                  <a:lnTo>
                    <a:pt x="1314050" y="179421"/>
                  </a:lnTo>
                  <a:lnTo>
                    <a:pt x="1306386" y="150465"/>
                  </a:lnTo>
                  <a:lnTo>
                    <a:pt x="1307520" y="139377"/>
                  </a:lnTo>
                  <a:lnTo>
                    <a:pt x="1337537" y="98542"/>
                  </a:lnTo>
                  <a:lnTo>
                    <a:pt x="1384696" y="87659"/>
                  </a:lnTo>
                  <a:lnTo>
                    <a:pt x="1489025" y="87659"/>
                  </a:lnTo>
                  <a:lnTo>
                    <a:pt x="1489025" y="120402"/>
                  </a:lnTo>
                  <a:lnTo>
                    <a:pt x="1380728" y="120402"/>
                  </a:lnTo>
                  <a:lnTo>
                    <a:pt x="1373137" y="123527"/>
                  </a:lnTo>
                  <a:lnTo>
                    <a:pt x="1366986" y="129778"/>
                  </a:lnTo>
                  <a:lnTo>
                    <a:pt x="1360834" y="135929"/>
                  </a:lnTo>
                  <a:lnTo>
                    <a:pt x="1357759" y="143470"/>
                  </a:lnTo>
                  <a:lnTo>
                    <a:pt x="1357759" y="160932"/>
                  </a:lnTo>
                  <a:lnTo>
                    <a:pt x="1360884" y="168324"/>
                  </a:lnTo>
                  <a:lnTo>
                    <a:pt x="1367135" y="174575"/>
                  </a:lnTo>
                  <a:lnTo>
                    <a:pt x="1373485" y="180826"/>
                  </a:lnTo>
                  <a:lnTo>
                    <a:pt x="1381025" y="183951"/>
                  </a:lnTo>
                  <a:lnTo>
                    <a:pt x="1463161" y="183951"/>
                  </a:lnTo>
                  <a:lnTo>
                    <a:pt x="1457325" y="191690"/>
                  </a:lnTo>
                  <a:lnTo>
                    <a:pt x="1412230" y="212228"/>
                  </a:lnTo>
                  <a:lnTo>
                    <a:pt x="1398956" y="213838"/>
                  </a:lnTo>
                  <a:lnTo>
                    <a:pt x="1388901" y="215391"/>
                  </a:lnTo>
                  <a:lnTo>
                    <a:pt x="1382064" y="216889"/>
                  </a:lnTo>
                  <a:lnTo>
                    <a:pt x="1378446" y="218330"/>
                  </a:lnTo>
                  <a:lnTo>
                    <a:pt x="1375767" y="220216"/>
                  </a:lnTo>
                  <a:lnTo>
                    <a:pt x="1374427" y="222746"/>
                  </a:lnTo>
                  <a:lnTo>
                    <a:pt x="1374427" y="228996"/>
                  </a:lnTo>
                  <a:lnTo>
                    <a:pt x="1420713" y="239464"/>
                  </a:lnTo>
                  <a:lnTo>
                    <a:pt x="1437279" y="241752"/>
                  </a:lnTo>
                  <a:lnTo>
                    <a:pt x="1476691" y="266188"/>
                  </a:lnTo>
                  <a:lnTo>
                    <a:pt x="1481732" y="276671"/>
                  </a:lnTo>
                  <a:lnTo>
                    <a:pt x="1390798" y="276671"/>
                  </a:lnTo>
                  <a:lnTo>
                    <a:pt x="1381571" y="277024"/>
                  </a:lnTo>
                  <a:lnTo>
                    <a:pt x="1348978" y="291157"/>
                  </a:lnTo>
                  <a:lnTo>
                    <a:pt x="1348978" y="297507"/>
                  </a:lnTo>
                  <a:lnTo>
                    <a:pt x="1351805" y="306557"/>
                  </a:lnTo>
                  <a:lnTo>
                    <a:pt x="1360289" y="313022"/>
                  </a:lnTo>
                  <a:lnTo>
                    <a:pt x="1374427" y="316901"/>
                  </a:lnTo>
                  <a:lnTo>
                    <a:pt x="1394221" y="318194"/>
                  </a:lnTo>
                  <a:lnTo>
                    <a:pt x="1477907" y="318194"/>
                  </a:lnTo>
                  <a:lnTo>
                    <a:pt x="1471082" y="327384"/>
                  </a:lnTo>
                  <a:lnTo>
                    <a:pt x="1460599" y="335756"/>
                  </a:lnTo>
                  <a:lnTo>
                    <a:pt x="1447353" y="342397"/>
                  </a:lnTo>
                  <a:lnTo>
                    <a:pt x="1431428" y="347141"/>
                  </a:lnTo>
                  <a:lnTo>
                    <a:pt x="1412825" y="349987"/>
                  </a:lnTo>
                  <a:lnTo>
                    <a:pt x="1391542" y="350936"/>
                  </a:lnTo>
                  <a:close/>
                </a:path>
                <a:path w="2346325" h="351154">
                  <a:moveTo>
                    <a:pt x="1463161" y="183951"/>
                  </a:moveTo>
                  <a:lnTo>
                    <a:pt x="1398389" y="183951"/>
                  </a:lnTo>
                  <a:lnTo>
                    <a:pt x="1405780" y="180677"/>
                  </a:lnTo>
                  <a:lnTo>
                    <a:pt x="1411932" y="174128"/>
                  </a:lnTo>
                  <a:lnTo>
                    <a:pt x="1421308" y="142230"/>
                  </a:lnTo>
                  <a:lnTo>
                    <a:pt x="1418282" y="135185"/>
                  </a:lnTo>
                  <a:lnTo>
                    <a:pt x="1412230" y="129331"/>
                  </a:lnTo>
                  <a:lnTo>
                    <a:pt x="1406276" y="123378"/>
                  </a:lnTo>
                  <a:lnTo>
                    <a:pt x="1398786" y="120402"/>
                  </a:lnTo>
                  <a:lnTo>
                    <a:pt x="1489025" y="120402"/>
                  </a:lnTo>
                  <a:lnTo>
                    <a:pt x="1489025" y="124717"/>
                  </a:lnTo>
                  <a:lnTo>
                    <a:pt x="1464022" y="124717"/>
                  </a:lnTo>
                  <a:lnTo>
                    <a:pt x="1467798" y="132122"/>
                  </a:lnTo>
                  <a:lnTo>
                    <a:pt x="1470496" y="139451"/>
                  </a:lnTo>
                  <a:lnTo>
                    <a:pt x="1472114" y="146707"/>
                  </a:lnTo>
                  <a:lnTo>
                    <a:pt x="1472654" y="153888"/>
                  </a:lnTo>
                  <a:lnTo>
                    <a:pt x="1471696" y="163896"/>
                  </a:lnTo>
                  <a:lnTo>
                    <a:pt x="1468821" y="173533"/>
                  </a:lnTo>
                  <a:lnTo>
                    <a:pt x="1464031" y="182798"/>
                  </a:lnTo>
                  <a:lnTo>
                    <a:pt x="1463161" y="183951"/>
                  </a:lnTo>
                  <a:close/>
                </a:path>
                <a:path w="2346325" h="351154">
                  <a:moveTo>
                    <a:pt x="1477907" y="318194"/>
                  </a:moveTo>
                  <a:lnTo>
                    <a:pt x="1394221" y="318194"/>
                  </a:lnTo>
                  <a:lnTo>
                    <a:pt x="1402649" y="317785"/>
                  </a:lnTo>
                  <a:lnTo>
                    <a:pt x="1410220" y="316557"/>
                  </a:lnTo>
                  <a:lnTo>
                    <a:pt x="1416936" y="314511"/>
                  </a:lnTo>
                  <a:lnTo>
                    <a:pt x="1422796" y="311646"/>
                  </a:lnTo>
                  <a:lnTo>
                    <a:pt x="1430139" y="307280"/>
                  </a:lnTo>
                  <a:lnTo>
                    <a:pt x="1433810" y="302071"/>
                  </a:lnTo>
                  <a:lnTo>
                    <a:pt x="1433810" y="296019"/>
                  </a:lnTo>
                  <a:lnTo>
                    <a:pt x="1431121" y="287554"/>
                  </a:lnTo>
                  <a:lnTo>
                    <a:pt x="1423057" y="281508"/>
                  </a:lnTo>
                  <a:lnTo>
                    <a:pt x="1409616" y="277880"/>
                  </a:lnTo>
                  <a:lnTo>
                    <a:pt x="1390798" y="276671"/>
                  </a:lnTo>
                  <a:lnTo>
                    <a:pt x="1481732" y="276671"/>
                  </a:lnTo>
                  <a:lnTo>
                    <a:pt x="1483686" y="283080"/>
                  </a:lnTo>
                  <a:lnTo>
                    <a:pt x="1484560" y="292000"/>
                  </a:lnTo>
                  <a:lnTo>
                    <a:pt x="1483063" y="305506"/>
                  </a:lnTo>
                  <a:lnTo>
                    <a:pt x="1478570" y="317301"/>
                  </a:lnTo>
                  <a:lnTo>
                    <a:pt x="1477907" y="318194"/>
                  </a:lnTo>
                  <a:close/>
                </a:path>
                <a:path w="2346325" h="351154">
                  <a:moveTo>
                    <a:pt x="1748530" y="229790"/>
                  </a:moveTo>
                  <a:lnTo>
                    <a:pt x="1674130" y="229790"/>
                  </a:lnTo>
                  <a:lnTo>
                    <a:pt x="1685850" y="228972"/>
                  </a:lnTo>
                  <a:lnTo>
                    <a:pt x="1694222" y="226516"/>
                  </a:lnTo>
                  <a:lnTo>
                    <a:pt x="1699250" y="222405"/>
                  </a:lnTo>
                  <a:lnTo>
                    <a:pt x="1700919" y="216693"/>
                  </a:lnTo>
                  <a:lnTo>
                    <a:pt x="1700919" y="213419"/>
                  </a:lnTo>
                  <a:lnTo>
                    <a:pt x="1662819" y="191839"/>
                  </a:lnTo>
                  <a:lnTo>
                    <a:pt x="1649797" y="186202"/>
                  </a:lnTo>
                  <a:lnTo>
                    <a:pt x="1619566" y="160920"/>
                  </a:lnTo>
                  <a:lnTo>
                    <a:pt x="1613771" y="137666"/>
                  </a:lnTo>
                  <a:lnTo>
                    <a:pt x="1614952" y="126838"/>
                  </a:lnTo>
                  <a:lnTo>
                    <a:pt x="1644485" y="92626"/>
                  </a:lnTo>
                  <a:lnTo>
                    <a:pt x="1686483" y="84087"/>
                  </a:lnTo>
                  <a:lnTo>
                    <a:pt x="1701803" y="84906"/>
                  </a:lnTo>
                  <a:lnTo>
                    <a:pt x="1716360" y="87362"/>
                  </a:lnTo>
                  <a:lnTo>
                    <a:pt x="1730154" y="91454"/>
                  </a:lnTo>
                  <a:lnTo>
                    <a:pt x="1743186" y="97184"/>
                  </a:lnTo>
                  <a:lnTo>
                    <a:pt x="1743186" y="116978"/>
                  </a:lnTo>
                  <a:lnTo>
                    <a:pt x="1671352" y="116978"/>
                  </a:lnTo>
                  <a:lnTo>
                    <a:pt x="1664754" y="121543"/>
                  </a:lnTo>
                  <a:lnTo>
                    <a:pt x="1664754" y="132953"/>
                  </a:lnTo>
                  <a:lnTo>
                    <a:pt x="1666143" y="135284"/>
                  </a:lnTo>
                  <a:lnTo>
                    <a:pt x="1700919" y="152102"/>
                  </a:lnTo>
                  <a:lnTo>
                    <a:pt x="1713876" y="157832"/>
                  </a:lnTo>
                  <a:lnTo>
                    <a:pt x="1745437" y="185104"/>
                  </a:lnTo>
                  <a:lnTo>
                    <a:pt x="1751967" y="209550"/>
                  </a:lnTo>
                  <a:lnTo>
                    <a:pt x="1750799" y="222423"/>
                  </a:lnTo>
                  <a:lnTo>
                    <a:pt x="1748530" y="229790"/>
                  </a:lnTo>
                  <a:close/>
                </a:path>
                <a:path w="2346325" h="351154">
                  <a:moveTo>
                    <a:pt x="1743186" y="136326"/>
                  </a:moveTo>
                  <a:lnTo>
                    <a:pt x="1727689" y="127861"/>
                  </a:lnTo>
                  <a:lnTo>
                    <a:pt x="1712751" y="121815"/>
                  </a:lnTo>
                  <a:lnTo>
                    <a:pt x="1698370" y="118188"/>
                  </a:lnTo>
                  <a:lnTo>
                    <a:pt x="1684548" y="116978"/>
                  </a:lnTo>
                  <a:lnTo>
                    <a:pt x="1743186" y="116978"/>
                  </a:lnTo>
                  <a:lnTo>
                    <a:pt x="1743186" y="136326"/>
                  </a:lnTo>
                  <a:close/>
                </a:path>
                <a:path w="2346325" h="351154">
                  <a:moveTo>
                    <a:pt x="1680381" y="266700"/>
                  </a:moveTo>
                  <a:lnTo>
                    <a:pt x="1663163" y="265890"/>
                  </a:lnTo>
                  <a:lnTo>
                    <a:pt x="1646932" y="263462"/>
                  </a:lnTo>
                  <a:lnTo>
                    <a:pt x="1631686" y="259416"/>
                  </a:lnTo>
                  <a:lnTo>
                    <a:pt x="1617426" y="253752"/>
                  </a:lnTo>
                  <a:lnTo>
                    <a:pt x="1617426" y="214907"/>
                  </a:lnTo>
                  <a:lnTo>
                    <a:pt x="1633695" y="221419"/>
                  </a:lnTo>
                  <a:lnTo>
                    <a:pt x="1648569" y="226069"/>
                  </a:lnTo>
                  <a:lnTo>
                    <a:pt x="1662047" y="228860"/>
                  </a:lnTo>
                  <a:lnTo>
                    <a:pt x="1674130" y="229790"/>
                  </a:lnTo>
                  <a:lnTo>
                    <a:pt x="1748530" y="229790"/>
                  </a:lnTo>
                  <a:lnTo>
                    <a:pt x="1747316" y="233734"/>
                  </a:lnTo>
                  <a:lnTo>
                    <a:pt x="1710816" y="262979"/>
                  </a:lnTo>
                  <a:lnTo>
                    <a:pt x="1696584" y="265769"/>
                  </a:lnTo>
                  <a:lnTo>
                    <a:pt x="1680381" y="266700"/>
                  </a:lnTo>
                  <a:close/>
                </a:path>
                <a:path w="2346325" h="351154">
                  <a:moveTo>
                    <a:pt x="1878099" y="266700"/>
                  </a:moveTo>
                  <a:lnTo>
                    <a:pt x="1836427" y="260486"/>
                  </a:lnTo>
                  <a:lnTo>
                    <a:pt x="1791872" y="228414"/>
                  </a:lnTo>
                  <a:lnTo>
                    <a:pt x="1776300" y="176063"/>
                  </a:lnTo>
                  <a:lnTo>
                    <a:pt x="1777928" y="156864"/>
                  </a:lnTo>
                  <a:lnTo>
                    <a:pt x="1802345" y="109983"/>
                  </a:lnTo>
                  <a:lnTo>
                    <a:pt x="1849449" y="85706"/>
                  </a:lnTo>
                  <a:lnTo>
                    <a:pt x="1868723" y="84087"/>
                  </a:lnTo>
                  <a:lnTo>
                    <a:pt x="1888117" y="85790"/>
                  </a:lnTo>
                  <a:lnTo>
                    <a:pt x="1905669" y="90896"/>
                  </a:lnTo>
                  <a:lnTo>
                    <a:pt x="1921380" y="99407"/>
                  </a:lnTo>
                  <a:lnTo>
                    <a:pt x="1935249" y="111323"/>
                  </a:lnTo>
                  <a:lnTo>
                    <a:pt x="1939566" y="116978"/>
                  </a:lnTo>
                  <a:lnTo>
                    <a:pt x="1872741" y="116978"/>
                  </a:lnTo>
                  <a:lnTo>
                    <a:pt x="1857570" y="119378"/>
                  </a:lnTo>
                  <a:lnTo>
                    <a:pt x="1846138" y="126578"/>
                  </a:lnTo>
                  <a:lnTo>
                    <a:pt x="1838446" y="138577"/>
                  </a:lnTo>
                  <a:lnTo>
                    <a:pt x="1834492" y="155376"/>
                  </a:lnTo>
                  <a:lnTo>
                    <a:pt x="1957044" y="155376"/>
                  </a:lnTo>
                  <a:lnTo>
                    <a:pt x="1958661" y="162641"/>
                  </a:lnTo>
                  <a:lnTo>
                    <a:pt x="1959508" y="184398"/>
                  </a:lnTo>
                  <a:lnTo>
                    <a:pt x="1833450" y="184398"/>
                  </a:lnTo>
                  <a:lnTo>
                    <a:pt x="1835116" y="195615"/>
                  </a:lnTo>
                  <a:lnTo>
                    <a:pt x="1858584" y="226609"/>
                  </a:lnTo>
                  <a:lnTo>
                    <a:pt x="1891345" y="233808"/>
                  </a:lnTo>
                  <a:lnTo>
                    <a:pt x="1956382" y="233808"/>
                  </a:lnTo>
                  <a:lnTo>
                    <a:pt x="1956382" y="243482"/>
                  </a:lnTo>
                  <a:lnTo>
                    <a:pt x="1939658" y="253640"/>
                  </a:lnTo>
                  <a:lnTo>
                    <a:pt x="1921036" y="260895"/>
                  </a:lnTo>
                  <a:lnTo>
                    <a:pt x="1900516" y="265248"/>
                  </a:lnTo>
                  <a:lnTo>
                    <a:pt x="1878099" y="266700"/>
                  </a:lnTo>
                  <a:close/>
                </a:path>
                <a:path w="2346325" h="351154">
                  <a:moveTo>
                    <a:pt x="1957044" y="155376"/>
                  </a:moveTo>
                  <a:lnTo>
                    <a:pt x="1910841" y="155376"/>
                  </a:lnTo>
                  <a:lnTo>
                    <a:pt x="1906785" y="138577"/>
                  </a:lnTo>
                  <a:lnTo>
                    <a:pt x="1899084" y="126578"/>
                  </a:lnTo>
                  <a:lnTo>
                    <a:pt x="1887735" y="119378"/>
                  </a:lnTo>
                  <a:lnTo>
                    <a:pt x="1872741" y="116978"/>
                  </a:lnTo>
                  <a:lnTo>
                    <a:pt x="1939566" y="116978"/>
                  </a:lnTo>
                  <a:lnTo>
                    <a:pt x="1946532" y="126103"/>
                  </a:lnTo>
                  <a:lnTo>
                    <a:pt x="1954336" y="143209"/>
                  </a:lnTo>
                  <a:lnTo>
                    <a:pt x="1957044" y="155376"/>
                  </a:lnTo>
                  <a:close/>
                </a:path>
                <a:path w="2346325" h="351154">
                  <a:moveTo>
                    <a:pt x="1956382" y="233808"/>
                  </a:moveTo>
                  <a:lnTo>
                    <a:pt x="1891345" y="233808"/>
                  </a:lnTo>
                  <a:lnTo>
                    <a:pt x="1907018" y="232246"/>
                  </a:lnTo>
                  <a:lnTo>
                    <a:pt x="1923082" y="227558"/>
                  </a:lnTo>
                  <a:lnTo>
                    <a:pt x="1939537" y="219744"/>
                  </a:lnTo>
                  <a:lnTo>
                    <a:pt x="1956382" y="208805"/>
                  </a:lnTo>
                  <a:lnTo>
                    <a:pt x="1956382" y="233808"/>
                  </a:lnTo>
                  <a:close/>
                </a:path>
                <a:path w="2346325" h="351154">
                  <a:moveTo>
                    <a:pt x="2121358" y="125462"/>
                  </a:moveTo>
                  <a:lnTo>
                    <a:pt x="1976995" y="125462"/>
                  </a:lnTo>
                  <a:lnTo>
                    <a:pt x="1976995" y="114597"/>
                  </a:lnTo>
                  <a:lnTo>
                    <a:pt x="2050516" y="32444"/>
                  </a:lnTo>
                  <a:lnTo>
                    <a:pt x="2057362" y="32444"/>
                  </a:lnTo>
                  <a:lnTo>
                    <a:pt x="2057362" y="87659"/>
                  </a:lnTo>
                  <a:lnTo>
                    <a:pt x="2121358" y="87659"/>
                  </a:lnTo>
                  <a:lnTo>
                    <a:pt x="2121358" y="125462"/>
                  </a:lnTo>
                  <a:close/>
                </a:path>
                <a:path w="2346325" h="351154">
                  <a:moveTo>
                    <a:pt x="2070310" y="266700"/>
                  </a:moveTo>
                  <a:lnTo>
                    <a:pt x="2029848" y="257240"/>
                  </a:lnTo>
                  <a:lnTo>
                    <a:pt x="2003263" y="215949"/>
                  </a:lnTo>
                  <a:lnTo>
                    <a:pt x="2002147" y="200769"/>
                  </a:lnTo>
                  <a:lnTo>
                    <a:pt x="2002147" y="125462"/>
                  </a:lnTo>
                  <a:lnTo>
                    <a:pt x="2057362" y="125462"/>
                  </a:lnTo>
                  <a:lnTo>
                    <a:pt x="2057362" y="206424"/>
                  </a:lnTo>
                  <a:lnTo>
                    <a:pt x="2059744" y="213270"/>
                  </a:lnTo>
                  <a:lnTo>
                    <a:pt x="2064506" y="218330"/>
                  </a:lnTo>
                  <a:lnTo>
                    <a:pt x="2069368" y="223391"/>
                  </a:lnTo>
                  <a:lnTo>
                    <a:pt x="2076015" y="225921"/>
                  </a:lnTo>
                  <a:lnTo>
                    <a:pt x="2121358" y="225921"/>
                  </a:lnTo>
                  <a:lnTo>
                    <a:pt x="2121358" y="255686"/>
                  </a:lnTo>
                  <a:lnTo>
                    <a:pt x="2108289" y="260505"/>
                  </a:lnTo>
                  <a:lnTo>
                    <a:pt x="2095425" y="263946"/>
                  </a:lnTo>
                  <a:lnTo>
                    <a:pt x="2082765" y="266011"/>
                  </a:lnTo>
                  <a:lnTo>
                    <a:pt x="2070310" y="266700"/>
                  </a:lnTo>
                  <a:close/>
                </a:path>
                <a:path w="2346325" h="351154">
                  <a:moveTo>
                    <a:pt x="2121358" y="225921"/>
                  </a:moveTo>
                  <a:lnTo>
                    <a:pt x="2084449" y="225921"/>
                  </a:lnTo>
                  <a:lnTo>
                    <a:pt x="2093174" y="225279"/>
                  </a:lnTo>
                  <a:lnTo>
                    <a:pt x="2102234" y="223353"/>
                  </a:lnTo>
                  <a:lnTo>
                    <a:pt x="2111629" y="220144"/>
                  </a:lnTo>
                  <a:lnTo>
                    <a:pt x="2121358" y="215652"/>
                  </a:lnTo>
                  <a:lnTo>
                    <a:pt x="2121358" y="225921"/>
                  </a:lnTo>
                  <a:close/>
                </a:path>
                <a:path w="2346325" h="351154">
                  <a:moveTo>
                    <a:pt x="2345940" y="200322"/>
                  </a:moveTo>
                  <a:lnTo>
                    <a:pt x="2246672" y="200322"/>
                  </a:lnTo>
                  <a:lnTo>
                    <a:pt x="2246672" y="149721"/>
                  </a:lnTo>
                  <a:lnTo>
                    <a:pt x="2345940" y="149721"/>
                  </a:lnTo>
                  <a:lnTo>
                    <a:pt x="2345940" y="200322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6" name="object 6"/>
            <p:cNvSpPr/>
            <p:nvPr/>
          </p:nvSpPr>
          <p:spPr>
            <a:xfrm>
              <a:off x="4311720" y="2901476"/>
              <a:ext cx="2720817" cy="1874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7" name="object 7"/>
            <p:cNvSpPr/>
            <p:nvPr/>
          </p:nvSpPr>
          <p:spPr>
            <a:xfrm>
              <a:off x="2565040" y="3386296"/>
              <a:ext cx="1155502" cy="185291"/>
            </a:xfrm>
            <a:custGeom>
              <a:avLst/>
              <a:gdLst/>
              <a:ahLst/>
              <a:cxnLst/>
              <a:rect l="l" t="t" r="r" b="b"/>
              <a:pathLst>
                <a:path w="1643380" h="263525">
                  <a:moveTo>
                    <a:pt x="253007" y="47625"/>
                  </a:moveTo>
                  <a:lnTo>
                    <a:pt x="0" y="47625"/>
                  </a:lnTo>
                  <a:lnTo>
                    <a:pt x="0" y="0"/>
                  </a:lnTo>
                  <a:lnTo>
                    <a:pt x="253007" y="0"/>
                  </a:lnTo>
                  <a:lnTo>
                    <a:pt x="253007" y="47625"/>
                  </a:lnTo>
                  <a:close/>
                </a:path>
                <a:path w="1643380" h="263525">
                  <a:moveTo>
                    <a:pt x="158948" y="259854"/>
                  </a:moveTo>
                  <a:lnTo>
                    <a:pt x="94208" y="259854"/>
                  </a:lnTo>
                  <a:lnTo>
                    <a:pt x="94208" y="47625"/>
                  </a:lnTo>
                  <a:lnTo>
                    <a:pt x="158948" y="47625"/>
                  </a:lnTo>
                  <a:lnTo>
                    <a:pt x="158948" y="259854"/>
                  </a:lnTo>
                  <a:close/>
                </a:path>
                <a:path w="1643380" h="263525">
                  <a:moveTo>
                    <a:pt x="379400" y="263277"/>
                  </a:moveTo>
                  <a:lnTo>
                    <a:pt x="337728" y="257063"/>
                  </a:lnTo>
                  <a:lnTo>
                    <a:pt x="293172" y="224990"/>
                  </a:lnTo>
                  <a:lnTo>
                    <a:pt x="277601" y="172640"/>
                  </a:lnTo>
                  <a:lnTo>
                    <a:pt x="279229" y="153441"/>
                  </a:lnTo>
                  <a:lnTo>
                    <a:pt x="303646" y="106560"/>
                  </a:lnTo>
                  <a:lnTo>
                    <a:pt x="350750" y="82283"/>
                  </a:lnTo>
                  <a:lnTo>
                    <a:pt x="370023" y="80664"/>
                  </a:lnTo>
                  <a:lnTo>
                    <a:pt x="389418" y="82367"/>
                  </a:lnTo>
                  <a:lnTo>
                    <a:pt x="406970" y="87473"/>
                  </a:lnTo>
                  <a:lnTo>
                    <a:pt x="422681" y="95984"/>
                  </a:lnTo>
                  <a:lnTo>
                    <a:pt x="436550" y="107900"/>
                  </a:lnTo>
                  <a:lnTo>
                    <a:pt x="440867" y="113555"/>
                  </a:lnTo>
                  <a:lnTo>
                    <a:pt x="374042" y="113555"/>
                  </a:lnTo>
                  <a:lnTo>
                    <a:pt x="358871" y="115955"/>
                  </a:lnTo>
                  <a:lnTo>
                    <a:pt x="347439" y="123155"/>
                  </a:lnTo>
                  <a:lnTo>
                    <a:pt x="339746" y="135154"/>
                  </a:lnTo>
                  <a:lnTo>
                    <a:pt x="335793" y="151953"/>
                  </a:lnTo>
                  <a:lnTo>
                    <a:pt x="458345" y="151953"/>
                  </a:lnTo>
                  <a:lnTo>
                    <a:pt x="459962" y="159218"/>
                  </a:lnTo>
                  <a:lnTo>
                    <a:pt x="460809" y="180975"/>
                  </a:lnTo>
                  <a:lnTo>
                    <a:pt x="334751" y="180975"/>
                  </a:lnTo>
                  <a:lnTo>
                    <a:pt x="336416" y="192192"/>
                  </a:lnTo>
                  <a:lnTo>
                    <a:pt x="359885" y="223186"/>
                  </a:lnTo>
                  <a:lnTo>
                    <a:pt x="392645" y="230385"/>
                  </a:lnTo>
                  <a:lnTo>
                    <a:pt x="457683" y="230385"/>
                  </a:lnTo>
                  <a:lnTo>
                    <a:pt x="457683" y="240059"/>
                  </a:lnTo>
                  <a:lnTo>
                    <a:pt x="440959" y="250217"/>
                  </a:lnTo>
                  <a:lnTo>
                    <a:pt x="422337" y="257472"/>
                  </a:lnTo>
                  <a:lnTo>
                    <a:pt x="401817" y="261825"/>
                  </a:lnTo>
                  <a:lnTo>
                    <a:pt x="379400" y="263277"/>
                  </a:lnTo>
                  <a:close/>
                </a:path>
                <a:path w="1643380" h="263525">
                  <a:moveTo>
                    <a:pt x="458345" y="151953"/>
                  </a:moveTo>
                  <a:lnTo>
                    <a:pt x="412142" y="151953"/>
                  </a:lnTo>
                  <a:lnTo>
                    <a:pt x="408086" y="135154"/>
                  </a:lnTo>
                  <a:lnTo>
                    <a:pt x="400384" y="123155"/>
                  </a:lnTo>
                  <a:lnTo>
                    <a:pt x="389036" y="115955"/>
                  </a:lnTo>
                  <a:lnTo>
                    <a:pt x="374042" y="113555"/>
                  </a:lnTo>
                  <a:lnTo>
                    <a:pt x="440867" y="113555"/>
                  </a:lnTo>
                  <a:lnTo>
                    <a:pt x="447833" y="122680"/>
                  </a:lnTo>
                  <a:lnTo>
                    <a:pt x="455637" y="139786"/>
                  </a:lnTo>
                  <a:lnTo>
                    <a:pt x="458345" y="151953"/>
                  </a:lnTo>
                  <a:close/>
                </a:path>
                <a:path w="1643380" h="263525">
                  <a:moveTo>
                    <a:pt x="457683" y="230385"/>
                  </a:moveTo>
                  <a:lnTo>
                    <a:pt x="392645" y="230385"/>
                  </a:lnTo>
                  <a:lnTo>
                    <a:pt x="408319" y="228823"/>
                  </a:lnTo>
                  <a:lnTo>
                    <a:pt x="424383" y="224135"/>
                  </a:lnTo>
                  <a:lnTo>
                    <a:pt x="440838" y="216321"/>
                  </a:lnTo>
                  <a:lnTo>
                    <a:pt x="457683" y="205382"/>
                  </a:lnTo>
                  <a:lnTo>
                    <a:pt x="457683" y="230385"/>
                  </a:lnTo>
                  <a:close/>
                </a:path>
                <a:path w="1643380" h="263525">
                  <a:moveTo>
                    <a:pt x="622646" y="226367"/>
                  </a:moveTo>
                  <a:lnTo>
                    <a:pt x="548245" y="226367"/>
                  </a:lnTo>
                  <a:lnTo>
                    <a:pt x="559965" y="225549"/>
                  </a:lnTo>
                  <a:lnTo>
                    <a:pt x="568337" y="223093"/>
                  </a:lnTo>
                  <a:lnTo>
                    <a:pt x="573365" y="218982"/>
                  </a:lnTo>
                  <a:lnTo>
                    <a:pt x="575034" y="213270"/>
                  </a:lnTo>
                  <a:lnTo>
                    <a:pt x="575034" y="209996"/>
                  </a:lnTo>
                  <a:lnTo>
                    <a:pt x="536934" y="188416"/>
                  </a:lnTo>
                  <a:lnTo>
                    <a:pt x="523912" y="182779"/>
                  </a:lnTo>
                  <a:lnTo>
                    <a:pt x="493681" y="157497"/>
                  </a:lnTo>
                  <a:lnTo>
                    <a:pt x="487886" y="134243"/>
                  </a:lnTo>
                  <a:lnTo>
                    <a:pt x="489067" y="123415"/>
                  </a:lnTo>
                  <a:lnTo>
                    <a:pt x="518600" y="89203"/>
                  </a:lnTo>
                  <a:lnTo>
                    <a:pt x="560598" y="80664"/>
                  </a:lnTo>
                  <a:lnTo>
                    <a:pt x="575918" y="81483"/>
                  </a:lnTo>
                  <a:lnTo>
                    <a:pt x="590475" y="83939"/>
                  </a:lnTo>
                  <a:lnTo>
                    <a:pt x="604270" y="88031"/>
                  </a:lnTo>
                  <a:lnTo>
                    <a:pt x="617301" y="93761"/>
                  </a:lnTo>
                  <a:lnTo>
                    <a:pt x="617301" y="113555"/>
                  </a:lnTo>
                  <a:lnTo>
                    <a:pt x="545467" y="113555"/>
                  </a:lnTo>
                  <a:lnTo>
                    <a:pt x="538869" y="118119"/>
                  </a:lnTo>
                  <a:lnTo>
                    <a:pt x="538869" y="129530"/>
                  </a:lnTo>
                  <a:lnTo>
                    <a:pt x="540258" y="131861"/>
                  </a:lnTo>
                  <a:lnTo>
                    <a:pt x="575034" y="148679"/>
                  </a:lnTo>
                  <a:lnTo>
                    <a:pt x="587992" y="154409"/>
                  </a:lnTo>
                  <a:lnTo>
                    <a:pt x="619552" y="181681"/>
                  </a:lnTo>
                  <a:lnTo>
                    <a:pt x="626082" y="206127"/>
                  </a:lnTo>
                  <a:lnTo>
                    <a:pt x="624914" y="219000"/>
                  </a:lnTo>
                  <a:lnTo>
                    <a:pt x="622646" y="226367"/>
                  </a:lnTo>
                  <a:close/>
                </a:path>
                <a:path w="1643380" h="263525">
                  <a:moveTo>
                    <a:pt x="617301" y="132903"/>
                  </a:moveTo>
                  <a:lnTo>
                    <a:pt x="601805" y="124438"/>
                  </a:lnTo>
                  <a:lnTo>
                    <a:pt x="586866" y="118392"/>
                  </a:lnTo>
                  <a:lnTo>
                    <a:pt x="572486" y="114765"/>
                  </a:lnTo>
                  <a:lnTo>
                    <a:pt x="558663" y="113555"/>
                  </a:lnTo>
                  <a:lnTo>
                    <a:pt x="617301" y="113555"/>
                  </a:lnTo>
                  <a:lnTo>
                    <a:pt x="617301" y="132903"/>
                  </a:lnTo>
                  <a:close/>
                </a:path>
                <a:path w="1643380" h="263525">
                  <a:moveTo>
                    <a:pt x="554496" y="263277"/>
                  </a:moveTo>
                  <a:lnTo>
                    <a:pt x="537278" y="262467"/>
                  </a:lnTo>
                  <a:lnTo>
                    <a:pt x="521047" y="260039"/>
                  </a:lnTo>
                  <a:lnTo>
                    <a:pt x="505801" y="255993"/>
                  </a:lnTo>
                  <a:lnTo>
                    <a:pt x="491542" y="250329"/>
                  </a:lnTo>
                  <a:lnTo>
                    <a:pt x="491542" y="211484"/>
                  </a:lnTo>
                  <a:lnTo>
                    <a:pt x="507810" y="217996"/>
                  </a:lnTo>
                  <a:lnTo>
                    <a:pt x="522684" y="222646"/>
                  </a:lnTo>
                  <a:lnTo>
                    <a:pt x="536162" y="225437"/>
                  </a:lnTo>
                  <a:lnTo>
                    <a:pt x="548245" y="226367"/>
                  </a:lnTo>
                  <a:lnTo>
                    <a:pt x="622646" y="226367"/>
                  </a:lnTo>
                  <a:lnTo>
                    <a:pt x="621431" y="230311"/>
                  </a:lnTo>
                  <a:lnTo>
                    <a:pt x="584931" y="259556"/>
                  </a:lnTo>
                  <a:lnTo>
                    <a:pt x="570700" y="262346"/>
                  </a:lnTo>
                  <a:lnTo>
                    <a:pt x="554496" y="263277"/>
                  </a:lnTo>
                  <a:close/>
                </a:path>
                <a:path w="1643380" h="263525">
                  <a:moveTo>
                    <a:pt x="785254" y="122039"/>
                  </a:moveTo>
                  <a:lnTo>
                    <a:pt x="640891" y="122039"/>
                  </a:lnTo>
                  <a:lnTo>
                    <a:pt x="640891" y="111174"/>
                  </a:lnTo>
                  <a:lnTo>
                    <a:pt x="714412" y="29021"/>
                  </a:lnTo>
                  <a:lnTo>
                    <a:pt x="721258" y="29021"/>
                  </a:lnTo>
                  <a:lnTo>
                    <a:pt x="721258" y="84236"/>
                  </a:lnTo>
                  <a:lnTo>
                    <a:pt x="785254" y="84236"/>
                  </a:lnTo>
                  <a:lnTo>
                    <a:pt x="785254" y="122039"/>
                  </a:lnTo>
                  <a:close/>
                </a:path>
                <a:path w="1643380" h="263525">
                  <a:moveTo>
                    <a:pt x="734206" y="263277"/>
                  </a:moveTo>
                  <a:lnTo>
                    <a:pt x="693743" y="253817"/>
                  </a:lnTo>
                  <a:lnTo>
                    <a:pt x="667159" y="212526"/>
                  </a:lnTo>
                  <a:lnTo>
                    <a:pt x="666043" y="197346"/>
                  </a:lnTo>
                  <a:lnTo>
                    <a:pt x="666043" y="122039"/>
                  </a:lnTo>
                  <a:lnTo>
                    <a:pt x="721258" y="122039"/>
                  </a:lnTo>
                  <a:lnTo>
                    <a:pt x="721258" y="203001"/>
                  </a:lnTo>
                  <a:lnTo>
                    <a:pt x="723639" y="209847"/>
                  </a:lnTo>
                  <a:lnTo>
                    <a:pt x="728402" y="214907"/>
                  </a:lnTo>
                  <a:lnTo>
                    <a:pt x="733263" y="219968"/>
                  </a:lnTo>
                  <a:lnTo>
                    <a:pt x="739911" y="222498"/>
                  </a:lnTo>
                  <a:lnTo>
                    <a:pt x="785254" y="222498"/>
                  </a:lnTo>
                  <a:lnTo>
                    <a:pt x="785254" y="252263"/>
                  </a:lnTo>
                  <a:lnTo>
                    <a:pt x="772185" y="257082"/>
                  </a:lnTo>
                  <a:lnTo>
                    <a:pt x="759321" y="260523"/>
                  </a:lnTo>
                  <a:lnTo>
                    <a:pt x="746661" y="262588"/>
                  </a:lnTo>
                  <a:lnTo>
                    <a:pt x="734206" y="263277"/>
                  </a:lnTo>
                  <a:close/>
                </a:path>
                <a:path w="1643380" h="263525">
                  <a:moveTo>
                    <a:pt x="785254" y="222498"/>
                  </a:moveTo>
                  <a:lnTo>
                    <a:pt x="748345" y="222498"/>
                  </a:lnTo>
                  <a:lnTo>
                    <a:pt x="757070" y="221856"/>
                  </a:lnTo>
                  <a:lnTo>
                    <a:pt x="766130" y="219930"/>
                  </a:lnTo>
                  <a:lnTo>
                    <a:pt x="775524" y="216721"/>
                  </a:lnTo>
                  <a:lnTo>
                    <a:pt x="785254" y="212229"/>
                  </a:lnTo>
                  <a:lnTo>
                    <a:pt x="785254" y="222498"/>
                  </a:lnTo>
                  <a:close/>
                </a:path>
                <a:path w="1643380" h="263525">
                  <a:moveTo>
                    <a:pt x="1045690" y="226367"/>
                  </a:moveTo>
                  <a:lnTo>
                    <a:pt x="971289" y="226367"/>
                  </a:lnTo>
                  <a:lnTo>
                    <a:pt x="983009" y="225549"/>
                  </a:lnTo>
                  <a:lnTo>
                    <a:pt x="991381" y="223093"/>
                  </a:lnTo>
                  <a:lnTo>
                    <a:pt x="996409" y="218982"/>
                  </a:lnTo>
                  <a:lnTo>
                    <a:pt x="998078" y="213270"/>
                  </a:lnTo>
                  <a:lnTo>
                    <a:pt x="998078" y="209996"/>
                  </a:lnTo>
                  <a:lnTo>
                    <a:pt x="959978" y="188416"/>
                  </a:lnTo>
                  <a:lnTo>
                    <a:pt x="946956" y="182779"/>
                  </a:lnTo>
                  <a:lnTo>
                    <a:pt x="916725" y="157497"/>
                  </a:lnTo>
                  <a:lnTo>
                    <a:pt x="910930" y="134243"/>
                  </a:lnTo>
                  <a:lnTo>
                    <a:pt x="912111" y="123415"/>
                  </a:lnTo>
                  <a:lnTo>
                    <a:pt x="941644" y="89203"/>
                  </a:lnTo>
                  <a:lnTo>
                    <a:pt x="983642" y="80664"/>
                  </a:lnTo>
                  <a:lnTo>
                    <a:pt x="998962" y="81483"/>
                  </a:lnTo>
                  <a:lnTo>
                    <a:pt x="1013519" y="83939"/>
                  </a:lnTo>
                  <a:lnTo>
                    <a:pt x="1027314" y="88031"/>
                  </a:lnTo>
                  <a:lnTo>
                    <a:pt x="1040345" y="93761"/>
                  </a:lnTo>
                  <a:lnTo>
                    <a:pt x="1040345" y="113555"/>
                  </a:lnTo>
                  <a:lnTo>
                    <a:pt x="968511" y="113555"/>
                  </a:lnTo>
                  <a:lnTo>
                    <a:pt x="961913" y="118119"/>
                  </a:lnTo>
                  <a:lnTo>
                    <a:pt x="961913" y="129530"/>
                  </a:lnTo>
                  <a:lnTo>
                    <a:pt x="963302" y="131861"/>
                  </a:lnTo>
                  <a:lnTo>
                    <a:pt x="998078" y="148679"/>
                  </a:lnTo>
                  <a:lnTo>
                    <a:pt x="1011035" y="154409"/>
                  </a:lnTo>
                  <a:lnTo>
                    <a:pt x="1042596" y="181681"/>
                  </a:lnTo>
                  <a:lnTo>
                    <a:pt x="1049126" y="206127"/>
                  </a:lnTo>
                  <a:lnTo>
                    <a:pt x="1047958" y="219000"/>
                  </a:lnTo>
                  <a:lnTo>
                    <a:pt x="1045690" y="226367"/>
                  </a:lnTo>
                  <a:close/>
                </a:path>
                <a:path w="1643380" h="263525">
                  <a:moveTo>
                    <a:pt x="1040345" y="132903"/>
                  </a:moveTo>
                  <a:lnTo>
                    <a:pt x="1024849" y="124438"/>
                  </a:lnTo>
                  <a:lnTo>
                    <a:pt x="1009910" y="118392"/>
                  </a:lnTo>
                  <a:lnTo>
                    <a:pt x="995529" y="114765"/>
                  </a:lnTo>
                  <a:lnTo>
                    <a:pt x="981707" y="113555"/>
                  </a:lnTo>
                  <a:lnTo>
                    <a:pt x="1040345" y="113555"/>
                  </a:lnTo>
                  <a:lnTo>
                    <a:pt x="1040345" y="132903"/>
                  </a:lnTo>
                  <a:close/>
                </a:path>
                <a:path w="1643380" h="263525">
                  <a:moveTo>
                    <a:pt x="977540" y="263277"/>
                  </a:moveTo>
                  <a:lnTo>
                    <a:pt x="960322" y="262467"/>
                  </a:lnTo>
                  <a:lnTo>
                    <a:pt x="944091" y="260039"/>
                  </a:lnTo>
                  <a:lnTo>
                    <a:pt x="928845" y="255993"/>
                  </a:lnTo>
                  <a:lnTo>
                    <a:pt x="914586" y="250329"/>
                  </a:lnTo>
                  <a:lnTo>
                    <a:pt x="914586" y="211484"/>
                  </a:lnTo>
                  <a:lnTo>
                    <a:pt x="930854" y="217996"/>
                  </a:lnTo>
                  <a:lnTo>
                    <a:pt x="945728" y="222646"/>
                  </a:lnTo>
                  <a:lnTo>
                    <a:pt x="959206" y="225437"/>
                  </a:lnTo>
                  <a:lnTo>
                    <a:pt x="971289" y="226367"/>
                  </a:lnTo>
                  <a:lnTo>
                    <a:pt x="1045690" y="226367"/>
                  </a:lnTo>
                  <a:lnTo>
                    <a:pt x="1044475" y="230311"/>
                  </a:lnTo>
                  <a:lnTo>
                    <a:pt x="1007975" y="259556"/>
                  </a:lnTo>
                  <a:lnTo>
                    <a:pt x="993744" y="262346"/>
                  </a:lnTo>
                  <a:lnTo>
                    <a:pt x="977540" y="263277"/>
                  </a:lnTo>
                  <a:close/>
                </a:path>
                <a:path w="1643380" h="263525">
                  <a:moveTo>
                    <a:pt x="1175258" y="263277"/>
                  </a:moveTo>
                  <a:lnTo>
                    <a:pt x="1133586" y="257063"/>
                  </a:lnTo>
                  <a:lnTo>
                    <a:pt x="1089031" y="224990"/>
                  </a:lnTo>
                  <a:lnTo>
                    <a:pt x="1073460" y="172640"/>
                  </a:lnTo>
                  <a:lnTo>
                    <a:pt x="1075087" y="153441"/>
                  </a:lnTo>
                  <a:lnTo>
                    <a:pt x="1099505" y="106560"/>
                  </a:lnTo>
                  <a:lnTo>
                    <a:pt x="1146609" y="82283"/>
                  </a:lnTo>
                  <a:lnTo>
                    <a:pt x="1165882" y="80664"/>
                  </a:lnTo>
                  <a:lnTo>
                    <a:pt x="1185276" y="82367"/>
                  </a:lnTo>
                  <a:lnTo>
                    <a:pt x="1202828" y="87473"/>
                  </a:lnTo>
                  <a:lnTo>
                    <a:pt x="1218539" y="95984"/>
                  </a:lnTo>
                  <a:lnTo>
                    <a:pt x="1232408" y="107900"/>
                  </a:lnTo>
                  <a:lnTo>
                    <a:pt x="1236725" y="113555"/>
                  </a:lnTo>
                  <a:lnTo>
                    <a:pt x="1169900" y="113555"/>
                  </a:lnTo>
                  <a:lnTo>
                    <a:pt x="1154729" y="115955"/>
                  </a:lnTo>
                  <a:lnTo>
                    <a:pt x="1143297" y="123155"/>
                  </a:lnTo>
                  <a:lnTo>
                    <a:pt x="1135605" y="135154"/>
                  </a:lnTo>
                  <a:lnTo>
                    <a:pt x="1131651" y="151953"/>
                  </a:lnTo>
                  <a:lnTo>
                    <a:pt x="1254204" y="151953"/>
                  </a:lnTo>
                  <a:lnTo>
                    <a:pt x="1255821" y="159218"/>
                  </a:lnTo>
                  <a:lnTo>
                    <a:pt x="1256667" y="180975"/>
                  </a:lnTo>
                  <a:lnTo>
                    <a:pt x="1130610" y="180975"/>
                  </a:lnTo>
                  <a:lnTo>
                    <a:pt x="1132275" y="192192"/>
                  </a:lnTo>
                  <a:lnTo>
                    <a:pt x="1155743" y="223186"/>
                  </a:lnTo>
                  <a:lnTo>
                    <a:pt x="1188504" y="230385"/>
                  </a:lnTo>
                  <a:lnTo>
                    <a:pt x="1253542" y="230385"/>
                  </a:lnTo>
                  <a:lnTo>
                    <a:pt x="1253542" y="240059"/>
                  </a:lnTo>
                  <a:lnTo>
                    <a:pt x="1236817" y="250217"/>
                  </a:lnTo>
                  <a:lnTo>
                    <a:pt x="1218195" y="257472"/>
                  </a:lnTo>
                  <a:lnTo>
                    <a:pt x="1197675" y="261825"/>
                  </a:lnTo>
                  <a:lnTo>
                    <a:pt x="1175258" y="263277"/>
                  </a:lnTo>
                  <a:close/>
                </a:path>
                <a:path w="1643380" h="263525">
                  <a:moveTo>
                    <a:pt x="1254204" y="151953"/>
                  </a:moveTo>
                  <a:lnTo>
                    <a:pt x="1208000" y="151953"/>
                  </a:lnTo>
                  <a:lnTo>
                    <a:pt x="1203945" y="135154"/>
                  </a:lnTo>
                  <a:lnTo>
                    <a:pt x="1196243" y="123155"/>
                  </a:lnTo>
                  <a:lnTo>
                    <a:pt x="1184895" y="115955"/>
                  </a:lnTo>
                  <a:lnTo>
                    <a:pt x="1169900" y="113555"/>
                  </a:lnTo>
                  <a:lnTo>
                    <a:pt x="1236725" y="113555"/>
                  </a:lnTo>
                  <a:lnTo>
                    <a:pt x="1243691" y="122680"/>
                  </a:lnTo>
                  <a:lnTo>
                    <a:pt x="1251495" y="139786"/>
                  </a:lnTo>
                  <a:lnTo>
                    <a:pt x="1254204" y="151953"/>
                  </a:lnTo>
                  <a:close/>
                </a:path>
                <a:path w="1643380" h="263525">
                  <a:moveTo>
                    <a:pt x="1253542" y="230385"/>
                  </a:moveTo>
                  <a:lnTo>
                    <a:pt x="1188504" y="230385"/>
                  </a:lnTo>
                  <a:lnTo>
                    <a:pt x="1204177" y="228823"/>
                  </a:lnTo>
                  <a:lnTo>
                    <a:pt x="1220241" y="224135"/>
                  </a:lnTo>
                  <a:lnTo>
                    <a:pt x="1236696" y="216321"/>
                  </a:lnTo>
                  <a:lnTo>
                    <a:pt x="1253542" y="205382"/>
                  </a:lnTo>
                  <a:lnTo>
                    <a:pt x="1253542" y="230385"/>
                  </a:lnTo>
                  <a:close/>
                </a:path>
                <a:path w="1643380" h="263525">
                  <a:moveTo>
                    <a:pt x="1418518" y="122039"/>
                  </a:moveTo>
                  <a:lnTo>
                    <a:pt x="1274154" y="122039"/>
                  </a:lnTo>
                  <a:lnTo>
                    <a:pt x="1274154" y="111174"/>
                  </a:lnTo>
                  <a:lnTo>
                    <a:pt x="1347675" y="29021"/>
                  </a:lnTo>
                  <a:lnTo>
                    <a:pt x="1354521" y="29021"/>
                  </a:lnTo>
                  <a:lnTo>
                    <a:pt x="1354521" y="84236"/>
                  </a:lnTo>
                  <a:lnTo>
                    <a:pt x="1418518" y="84236"/>
                  </a:lnTo>
                  <a:lnTo>
                    <a:pt x="1418518" y="122039"/>
                  </a:lnTo>
                  <a:close/>
                </a:path>
                <a:path w="1643380" h="263525">
                  <a:moveTo>
                    <a:pt x="1367470" y="263277"/>
                  </a:moveTo>
                  <a:lnTo>
                    <a:pt x="1327007" y="253817"/>
                  </a:lnTo>
                  <a:lnTo>
                    <a:pt x="1300422" y="212526"/>
                  </a:lnTo>
                  <a:lnTo>
                    <a:pt x="1299306" y="197346"/>
                  </a:lnTo>
                  <a:lnTo>
                    <a:pt x="1299306" y="122039"/>
                  </a:lnTo>
                  <a:lnTo>
                    <a:pt x="1354521" y="122039"/>
                  </a:lnTo>
                  <a:lnTo>
                    <a:pt x="1354521" y="203001"/>
                  </a:lnTo>
                  <a:lnTo>
                    <a:pt x="1356903" y="209847"/>
                  </a:lnTo>
                  <a:lnTo>
                    <a:pt x="1361665" y="214907"/>
                  </a:lnTo>
                  <a:lnTo>
                    <a:pt x="1366527" y="219968"/>
                  </a:lnTo>
                  <a:lnTo>
                    <a:pt x="1373175" y="222498"/>
                  </a:lnTo>
                  <a:lnTo>
                    <a:pt x="1418518" y="222498"/>
                  </a:lnTo>
                  <a:lnTo>
                    <a:pt x="1418518" y="252263"/>
                  </a:lnTo>
                  <a:lnTo>
                    <a:pt x="1405449" y="257082"/>
                  </a:lnTo>
                  <a:lnTo>
                    <a:pt x="1392584" y="260523"/>
                  </a:lnTo>
                  <a:lnTo>
                    <a:pt x="1379925" y="262588"/>
                  </a:lnTo>
                  <a:lnTo>
                    <a:pt x="1367470" y="263277"/>
                  </a:lnTo>
                  <a:close/>
                </a:path>
                <a:path w="1643380" h="263525">
                  <a:moveTo>
                    <a:pt x="1418518" y="222498"/>
                  </a:moveTo>
                  <a:lnTo>
                    <a:pt x="1381608" y="222498"/>
                  </a:lnTo>
                  <a:lnTo>
                    <a:pt x="1390333" y="221856"/>
                  </a:lnTo>
                  <a:lnTo>
                    <a:pt x="1399393" y="219930"/>
                  </a:lnTo>
                  <a:lnTo>
                    <a:pt x="1408788" y="216721"/>
                  </a:lnTo>
                  <a:lnTo>
                    <a:pt x="1418518" y="212229"/>
                  </a:lnTo>
                  <a:lnTo>
                    <a:pt x="1418518" y="222498"/>
                  </a:lnTo>
                  <a:close/>
                </a:path>
                <a:path w="1643380" h="263525">
                  <a:moveTo>
                    <a:pt x="1643099" y="196899"/>
                  </a:moveTo>
                  <a:lnTo>
                    <a:pt x="1543831" y="196899"/>
                  </a:lnTo>
                  <a:lnTo>
                    <a:pt x="1543831" y="146298"/>
                  </a:lnTo>
                  <a:lnTo>
                    <a:pt x="1643099" y="146298"/>
                  </a:lnTo>
                  <a:lnTo>
                    <a:pt x="1643099" y="196899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8" name="object 8"/>
            <p:cNvSpPr/>
            <p:nvPr/>
          </p:nvSpPr>
          <p:spPr>
            <a:xfrm>
              <a:off x="3817540" y="3383679"/>
              <a:ext cx="3850195" cy="24664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9" name="object 9"/>
            <p:cNvSpPr/>
            <p:nvPr/>
          </p:nvSpPr>
          <p:spPr>
            <a:xfrm>
              <a:off x="2236143" y="3868495"/>
              <a:ext cx="3797166" cy="2440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1904672" y="2167044"/>
              <a:ext cx="501402" cy="2460998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 dirty="0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 dirty="0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 dirty="0">
                <a:latin typeface="Arial"/>
                <a:cs typeface="Arial"/>
              </a:endParaRPr>
            </a:p>
            <a:p>
              <a:pPr marL="8929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 dirty="0">
                <a:latin typeface="Arial"/>
                <a:cs typeface="Arial"/>
              </a:endParaRPr>
            </a:p>
            <a:p>
              <a:pPr marL="8929">
                <a:spcBef>
                  <a:spcPts val="1266"/>
                </a:spcBef>
              </a:pPr>
              <a:endParaRPr sz="2109" dirty="0">
                <a:latin typeface="Arial"/>
                <a:cs typeface="Arial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126218" y="3868495"/>
              <a:ext cx="6000854" cy="24643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628" y="1575449"/>
            <a:ext cx="740092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640BAE0-3E26-445A-A5C6-5545C801A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0427" y="4170505"/>
            <a:ext cx="6029325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3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3A4E1DA8-8365-47DF-9538-D5F1B1128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Answer:</a:t>
            </a:r>
          </a:p>
          <a:p>
            <a:pPr algn="l"/>
            <a:r>
              <a:rPr lang="en-IN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It works!!! But it will </a:t>
            </a:r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generate a different test set when we run the program again.</a:t>
            </a:r>
          </a:p>
          <a:p>
            <a:pPr algn="l"/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l">
              <a:buNone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Solution:</a:t>
            </a:r>
          </a:p>
          <a:p>
            <a:pPr algn="l"/>
            <a:r>
              <a:rPr lang="en-IN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Use random number generator’s seed </a:t>
            </a:r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1800" b="1" i="0" u="none" strike="noStrike" baseline="0" dirty="0" err="1">
                <a:latin typeface="Times New Roman" pitchFamily="18" charset="0"/>
                <a:cs typeface="Times New Roman" pitchFamily="18" charset="0"/>
              </a:rPr>
              <a:t>np.random.seed</a:t>
            </a:r>
            <a:r>
              <a:rPr lang="en-US" sz="1800" b="1" i="0" u="none" strike="noStrike" baseline="0" dirty="0">
                <a:latin typeface="Times New Roman" pitchFamily="18" charset="0"/>
                <a:cs typeface="Times New Roman" pitchFamily="18" charset="0"/>
              </a:rPr>
              <a:t>(42) </a:t>
            </a:r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800" b="1" i="0" u="none" strike="noStrike" baseline="0" dirty="0" err="1">
                <a:latin typeface="Times New Roman" pitchFamily="18" charset="0"/>
                <a:cs typeface="Times New Roman" pitchFamily="18" charset="0"/>
              </a:rPr>
              <a:t>np.random.permutation</a:t>
            </a:r>
            <a:r>
              <a:rPr lang="en-US" sz="1800" b="1" i="0" u="none" strike="noStrike" baseline="0" dirty="0">
                <a:latin typeface="Times New Roman" pitchFamily="18" charset="0"/>
                <a:cs typeface="Times New Roman" pitchFamily="18" charset="0"/>
              </a:rPr>
              <a:t>() </a:t>
            </a:r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so that it always generates the same shuffled </a:t>
            </a:r>
            <a:r>
              <a:rPr lang="en-IN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indices.</a:t>
            </a:r>
          </a:p>
          <a:p>
            <a:pPr marL="109728" indent="0" algn="l">
              <a:buNone/>
            </a:pPr>
            <a:endParaRPr lang="en-IN" sz="1800" b="0" i="0" u="none" strike="noStrike" baseline="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But both these solutions will break the next time you </a:t>
            </a:r>
            <a:r>
              <a:rPr lang="en-US" sz="1800" b="1" i="0" u="sng" strike="noStrike" baseline="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fetch an updated dataset</a:t>
            </a:r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To have a stable train/test split even after updating the dataset,</a:t>
            </a:r>
          </a:p>
          <a:p>
            <a:pPr algn="just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 common solution is to </a:t>
            </a:r>
            <a:r>
              <a:rPr lang="en-US" sz="1800" b="1" i="0" u="none" strike="noStrike" baseline="0" dirty="0">
                <a:latin typeface="Times New Roman" pitchFamily="18" charset="0"/>
                <a:cs typeface="Times New Roman" pitchFamily="18" charset="0"/>
              </a:rPr>
              <a:t>use each </a:t>
            </a:r>
            <a:r>
              <a:rPr lang="en-US" sz="1800" b="1" i="0" u="none" strike="noStrike" baseline="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instance’s identifier </a:t>
            </a:r>
            <a:r>
              <a:rPr lang="en-US" sz="1800" b="0" i="0" u="none" strike="noStrike" baseline="0" dirty="0">
                <a:latin typeface="Times New Roman" pitchFamily="18" charset="0"/>
                <a:cs typeface="Times New Roman" pitchFamily="18" charset="0"/>
              </a:rPr>
              <a:t>to decide whether or not it should go in the test set (assuming instances have a unique and immutable identifier).</a:t>
            </a:r>
          </a:p>
          <a:p>
            <a:pPr marL="109728" indent="0" algn="just">
              <a:buNone/>
            </a:pPr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CE7A4ADE-0D13-4EF3-8C24-F85EC188688D}"/>
              </a:ext>
            </a:extLst>
          </p:cNvPr>
          <p:cNvGrpSpPr/>
          <p:nvPr/>
        </p:nvGrpSpPr>
        <p:grpSpPr>
          <a:xfrm>
            <a:off x="824474" y="846138"/>
            <a:ext cx="8037303" cy="382353"/>
            <a:chOff x="1914365" y="2347659"/>
            <a:chExt cx="8037303" cy="382353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xmlns="" id="{05E560A2-CAAE-4FD4-8472-D463C8756D98}"/>
                </a:ext>
              </a:extLst>
            </p:cNvPr>
            <p:cNvSpPr/>
            <p:nvPr/>
          </p:nvSpPr>
          <p:spPr>
            <a:xfrm>
              <a:off x="1914365" y="2433868"/>
              <a:ext cx="3860189" cy="2961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xmlns="" id="{502F0DE1-D5E5-4335-8388-93CF67F8D027}"/>
                </a:ext>
              </a:extLst>
            </p:cNvPr>
            <p:cNvSpPr txBox="1">
              <a:spLocks/>
            </p:cNvSpPr>
            <p:nvPr/>
          </p:nvSpPr>
          <p:spPr>
            <a:xfrm>
              <a:off x="5873880" y="2347659"/>
              <a:ext cx="2841873" cy="359561"/>
            </a:xfrm>
            <a:prstGeom prst="rect">
              <a:avLst/>
            </a:prstGeom>
          </p:spPr>
          <p:txBody>
            <a:bodyPr vert="horz" wrap="square" lIns="0" tIns="8929" rIns="0" bIns="0" rtlCol="0" anchor="ctr">
              <a:spAutoFit/>
              <a:scene3d>
                <a:camera prst="orthographicFront"/>
                <a:lightRig rig="soft" dir="t"/>
              </a:scene3d>
              <a:sp3d prstMaterial="softEdge">
                <a:bevelT w="25400" h="25400"/>
              </a:sp3d>
            </a:bodyPr>
            <a:lstStyle>
              <a:lvl1pPr algn="l" rtl="0" eaLnBrk="1" latinLnBrk="0" hangingPunct="1">
                <a:spcBef>
                  <a:spcPct val="0"/>
                </a:spcBef>
                <a:buNone/>
                <a:defRPr kumimoji="0" sz="4100" b="1" kern="1200">
                  <a:solidFill>
                    <a:schemeClr val="tx2"/>
                  </a:solidFill>
                  <a:effectLst>
                    <a:outerShdw blurRad="31750" dist="25400" dir="5400000" algn="tl" rotWithShape="0">
                      <a:srgbClr val="000000">
                        <a:alpha val="25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extLst/>
            </a:lstStyle>
            <a:p>
              <a:pPr marL="8929">
                <a:spcBef>
                  <a:spcPts val="70"/>
                </a:spcBef>
              </a:pPr>
              <a:r>
                <a:rPr lang="en-IN" sz="2531" spc="-4">
                  <a:latin typeface="Consolas"/>
                  <a:cs typeface="Consolas"/>
                </a:rPr>
                <a:t>split_train_test</a:t>
              </a:r>
              <a:endParaRPr lang="en-IN" sz="2531" dirty="0">
                <a:latin typeface="Consolas"/>
                <a:cs typeface="Consolas"/>
              </a:endParaRPr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xmlns="" id="{EAA7D1C9-C704-46E0-9AD8-44C86ACF7E47}"/>
                </a:ext>
              </a:extLst>
            </p:cNvPr>
            <p:cNvSpPr/>
            <p:nvPr/>
          </p:nvSpPr>
          <p:spPr>
            <a:xfrm>
              <a:off x="8802864" y="2433553"/>
              <a:ext cx="1148804" cy="225028"/>
            </a:xfrm>
            <a:custGeom>
              <a:avLst/>
              <a:gdLst/>
              <a:ahLst/>
              <a:cxnLst/>
              <a:rect l="l" t="t" r="r" b="b"/>
              <a:pathLst>
                <a:path w="1633854" h="320039">
                  <a:moveTo>
                    <a:pt x="70098" y="111025"/>
                  </a:moveTo>
                  <a:lnTo>
                    <a:pt x="29468" y="111025"/>
                  </a:lnTo>
                  <a:lnTo>
                    <a:pt x="29468" y="98673"/>
                  </a:lnTo>
                  <a:lnTo>
                    <a:pt x="34751" y="55438"/>
                  </a:lnTo>
                  <a:lnTo>
                    <a:pt x="61688" y="14175"/>
                  </a:lnTo>
                  <a:lnTo>
                    <a:pt x="101203" y="446"/>
                  </a:lnTo>
                  <a:lnTo>
                    <a:pt x="107825" y="697"/>
                  </a:lnTo>
                  <a:lnTo>
                    <a:pt x="115044" y="1451"/>
                  </a:lnTo>
                  <a:lnTo>
                    <a:pt x="122857" y="2706"/>
                  </a:lnTo>
                  <a:lnTo>
                    <a:pt x="131266" y="4464"/>
                  </a:lnTo>
                  <a:lnTo>
                    <a:pt x="131266" y="40630"/>
                  </a:lnTo>
                  <a:lnTo>
                    <a:pt x="112514" y="40630"/>
                  </a:lnTo>
                  <a:lnTo>
                    <a:pt x="101510" y="41430"/>
                  </a:lnTo>
                  <a:lnTo>
                    <a:pt x="72405" y="71065"/>
                  </a:lnTo>
                  <a:lnTo>
                    <a:pt x="70098" y="98673"/>
                  </a:lnTo>
                  <a:lnTo>
                    <a:pt x="70098" y="111025"/>
                  </a:lnTo>
                  <a:close/>
                </a:path>
                <a:path w="1633854" h="320039">
                  <a:moveTo>
                    <a:pt x="131266" y="44202"/>
                  </a:moveTo>
                  <a:lnTo>
                    <a:pt x="124718" y="41820"/>
                  </a:lnTo>
                  <a:lnTo>
                    <a:pt x="118467" y="40630"/>
                  </a:lnTo>
                  <a:lnTo>
                    <a:pt x="131266" y="40630"/>
                  </a:lnTo>
                  <a:lnTo>
                    <a:pt x="131266" y="44202"/>
                  </a:lnTo>
                  <a:close/>
                </a:path>
                <a:path w="1633854" h="320039">
                  <a:moveTo>
                    <a:pt x="106709" y="147637"/>
                  </a:moveTo>
                  <a:lnTo>
                    <a:pt x="0" y="147637"/>
                  </a:lnTo>
                  <a:lnTo>
                    <a:pt x="0" y="111025"/>
                  </a:lnTo>
                  <a:lnTo>
                    <a:pt x="106709" y="111025"/>
                  </a:lnTo>
                  <a:lnTo>
                    <a:pt x="106709" y="147637"/>
                  </a:lnTo>
                  <a:close/>
                </a:path>
                <a:path w="1633854" h="320039">
                  <a:moveTo>
                    <a:pt x="70098" y="316408"/>
                  </a:moveTo>
                  <a:lnTo>
                    <a:pt x="29468" y="316408"/>
                  </a:lnTo>
                  <a:lnTo>
                    <a:pt x="29468" y="147637"/>
                  </a:lnTo>
                  <a:lnTo>
                    <a:pt x="70098" y="147637"/>
                  </a:lnTo>
                  <a:lnTo>
                    <a:pt x="70098" y="316408"/>
                  </a:lnTo>
                  <a:close/>
                </a:path>
                <a:path w="1633854" h="320039">
                  <a:moveTo>
                    <a:pt x="207168" y="319980"/>
                  </a:moveTo>
                  <a:lnTo>
                    <a:pt x="163617" y="304976"/>
                  </a:lnTo>
                  <a:lnTo>
                    <a:pt x="140344" y="261788"/>
                  </a:lnTo>
                  <a:lnTo>
                    <a:pt x="138261" y="228600"/>
                  </a:lnTo>
                  <a:lnTo>
                    <a:pt x="138261" y="111025"/>
                  </a:lnTo>
                  <a:lnTo>
                    <a:pt x="178891" y="111025"/>
                  </a:lnTo>
                  <a:lnTo>
                    <a:pt x="178909" y="228600"/>
                  </a:lnTo>
                  <a:lnTo>
                    <a:pt x="179468" y="243147"/>
                  </a:lnTo>
                  <a:lnTo>
                    <a:pt x="193607" y="278996"/>
                  </a:lnTo>
                  <a:lnTo>
                    <a:pt x="220563" y="286196"/>
                  </a:lnTo>
                  <a:lnTo>
                    <a:pt x="310604" y="286196"/>
                  </a:lnTo>
                  <a:lnTo>
                    <a:pt x="310604" y="290214"/>
                  </a:lnTo>
                  <a:lnTo>
                    <a:pt x="269974" y="290214"/>
                  </a:lnTo>
                  <a:lnTo>
                    <a:pt x="263267" y="296893"/>
                  </a:lnTo>
                  <a:lnTo>
                    <a:pt x="256095" y="302790"/>
                  </a:lnTo>
                  <a:lnTo>
                    <a:pt x="215438" y="319496"/>
                  </a:lnTo>
                  <a:lnTo>
                    <a:pt x="207168" y="319980"/>
                  </a:lnTo>
                  <a:close/>
                </a:path>
                <a:path w="1633854" h="320039">
                  <a:moveTo>
                    <a:pt x="310604" y="286196"/>
                  </a:moveTo>
                  <a:lnTo>
                    <a:pt x="220563" y="286196"/>
                  </a:lnTo>
                  <a:lnTo>
                    <a:pt x="234534" y="284429"/>
                  </a:lnTo>
                  <a:lnTo>
                    <a:pt x="247426" y="279127"/>
                  </a:lnTo>
                  <a:lnTo>
                    <a:pt x="259239" y="270290"/>
                  </a:lnTo>
                  <a:lnTo>
                    <a:pt x="269974" y="257919"/>
                  </a:lnTo>
                  <a:lnTo>
                    <a:pt x="269974" y="111025"/>
                  </a:lnTo>
                  <a:lnTo>
                    <a:pt x="310604" y="111025"/>
                  </a:lnTo>
                  <a:lnTo>
                    <a:pt x="310604" y="286196"/>
                  </a:lnTo>
                  <a:close/>
                </a:path>
                <a:path w="1633854" h="320039">
                  <a:moveTo>
                    <a:pt x="310604" y="316408"/>
                  </a:moveTo>
                  <a:lnTo>
                    <a:pt x="269974" y="316408"/>
                  </a:lnTo>
                  <a:lnTo>
                    <a:pt x="269974" y="290214"/>
                  </a:lnTo>
                  <a:lnTo>
                    <a:pt x="310604" y="290214"/>
                  </a:lnTo>
                  <a:lnTo>
                    <a:pt x="310604" y="316408"/>
                  </a:lnTo>
                  <a:close/>
                </a:path>
                <a:path w="1633854" h="320039">
                  <a:moveTo>
                    <a:pt x="526845" y="137070"/>
                  </a:moveTo>
                  <a:lnTo>
                    <a:pt x="408384" y="137070"/>
                  </a:lnTo>
                  <a:lnTo>
                    <a:pt x="422458" y="123918"/>
                  </a:lnTo>
                  <a:lnTo>
                    <a:pt x="437443" y="114523"/>
                  </a:lnTo>
                  <a:lnTo>
                    <a:pt x="453340" y="108886"/>
                  </a:lnTo>
                  <a:lnTo>
                    <a:pt x="470148" y="107007"/>
                  </a:lnTo>
                  <a:lnTo>
                    <a:pt x="479580" y="107630"/>
                  </a:lnTo>
                  <a:lnTo>
                    <a:pt x="520414" y="128699"/>
                  </a:lnTo>
                  <a:lnTo>
                    <a:pt x="526845" y="137070"/>
                  </a:lnTo>
                  <a:close/>
                </a:path>
                <a:path w="1633854" h="320039">
                  <a:moveTo>
                    <a:pt x="408384" y="316408"/>
                  </a:moveTo>
                  <a:lnTo>
                    <a:pt x="366861" y="316408"/>
                  </a:lnTo>
                  <a:lnTo>
                    <a:pt x="366861" y="111025"/>
                  </a:lnTo>
                  <a:lnTo>
                    <a:pt x="408384" y="111025"/>
                  </a:lnTo>
                  <a:lnTo>
                    <a:pt x="408384" y="137070"/>
                  </a:lnTo>
                  <a:lnTo>
                    <a:pt x="526845" y="137070"/>
                  </a:lnTo>
                  <a:lnTo>
                    <a:pt x="529106" y="140940"/>
                  </a:lnTo>
                  <a:lnTo>
                    <a:pt x="457200" y="140940"/>
                  </a:lnTo>
                  <a:lnTo>
                    <a:pt x="443377" y="142735"/>
                  </a:lnTo>
                  <a:lnTo>
                    <a:pt x="430634" y="148121"/>
                  </a:lnTo>
                  <a:lnTo>
                    <a:pt x="418970" y="157097"/>
                  </a:lnTo>
                  <a:lnTo>
                    <a:pt x="408384" y="169664"/>
                  </a:lnTo>
                  <a:lnTo>
                    <a:pt x="408384" y="316408"/>
                  </a:lnTo>
                  <a:close/>
                </a:path>
                <a:path w="1633854" h="320039">
                  <a:moveTo>
                    <a:pt x="539651" y="316408"/>
                  </a:moveTo>
                  <a:lnTo>
                    <a:pt x="499020" y="316408"/>
                  </a:lnTo>
                  <a:lnTo>
                    <a:pt x="499002" y="198983"/>
                  </a:lnTo>
                  <a:lnTo>
                    <a:pt x="498415" y="184788"/>
                  </a:lnTo>
                  <a:lnTo>
                    <a:pt x="483766" y="148558"/>
                  </a:lnTo>
                  <a:lnTo>
                    <a:pt x="457200" y="140940"/>
                  </a:lnTo>
                  <a:lnTo>
                    <a:pt x="529106" y="140940"/>
                  </a:lnTo>
                  <a:lnTo>
                    <a:pt x="539111" y="181495"/>
                  </a:lnTo>
                  <a:lnTo>
                    <a:pt x="539651" y="198983"/>
                  </a:lnTo>
                  <a:lnTo>
                    <a:pt x="539651" y="316408"/>
                  </a:lnTo>
                  <a:close/>
                </a:path>
                <a:path w="1633854" h="320039">
                  <a:moveTo>
                    <a:pt x="690562" y="319980"/>
                  </a:moveTo>
                  <a:lnTo>
                    <a:pt x="647216" y="312836"/>
                  </a:lnTo>
                  <a:lnTo>
                    <a:pt x="613618" y="291405"/>
                  </a:lnTo>
                  <a:lnTo>
                    <a:pt x="592075" y="257956"/>
                  </a:lnTo>
                  <a:lnTo>
                    <a:pt x="584895" y="214759"/>
                  </a:lnTo>
                  <a:lnTo>
                    <a:pt x="586634" y="191746"/>
                  </a:lnTo>
                  <a:lnTo>
                    <a:pt x="600549" y="152753"/>
                  </a:lnTo>
                  <a:lnTo>
                    <a:pt x="627812" y="123750"/>
                  </a:lnTo>
                  <a:lnTo>
                    <a:pt x="664573" y="108867"/>
                  </a:lnTo>
                  <a:lnTo>
                    <a:pt x="686246" y="107007"/>
                  </a:lnTo>
                  <a:lnTo>
                    <a:pt x="693995" y="107193"/>
                  </a:lnTo>
                  <a:lnTo>
                    <a:pt x="736996" y="117462"/>
                  </a:lnTo>
                  <a:lnTo>
                    <a:pt x="745926" y="121294"/>
                  </a:lnTo>
                  <a:lnTo>
                    <a:pt x="745926" y="144958"/>
                  </a:lnTo>
                  <a:lnTo>
                    <a:pt x="688776" y="144958"/>
                  </a:lnTo>
                  <a:lnTo>
                    <a:pt x="675623" y="146167"/>
                  </a:lnTo>
                  <a:lnTo>
                    <a:pt x="635849" y="174575"/>
                  </a:lnTo>
                  <a:lnTo>
                    <a:pt x="625971" y="213419"/>
                  </a:lnTo>
                  <a:lnTo>
                    <a:pt x="627162" y="228386"/>
                  </a:lnTo>
                  <a:lnTo>
                    <a:pt x="645021" y="263574"/>
                  </a:lnTo>
                  <a:lnTo>
                    <a:pt x="681186" y="280875"/>
                  </a:lnTo>
                  <a:lnTo>
                    <a:pt x="696515" y="282029"/>
                  </a:lnTo>
                  <a:lnTo>
                    <a:pt x="750391" y="282029"/>
                  </a:lnTo>
                  <a:lnTo>
                    <a:pt x="750391" y="308520"/>
                  </a:lnTo>
                  <a:lnTo>
                    <a:pt x="735155" y="313534"/>
                  </a:lnTo>
                  <a:lnTo>
                    <a:pt x="720104" y="317115"/>
                  </a:lnTo>
                  <a:lnTo>
                    <a:pt x="705240" y="319264"/>
                  </a:lnTo>
                  <a:lnTo>
                    <a:pt x="690562" y="319980"/>
                  </a:lnTo>
                  <a:close/>
                </a:path>
                <a:path w="1633854" h="320039">
                  <a:moveTo>
                    <a:pt x="745926" y="164603"/>
                  </a:moveTo>
                  <a:lnTo>
                    <a:pt x="730802" y="156009"/>
                  </a:lnTo>
                  <a:lnTo>
                    <a:pt x="716235" y="149869"/>
                  </a:lnTo>
                  <a:lnTo>
                    <a:pt x="702227" y="146186"/>
                  </a:lnTo>
                  <a:lnTo>
                    <a:pt x="688776" y="144958"/>
                  </a:lnTo>
                  <a:lnTo>
                    <a:pt x="745926" y="144958"/>
                  </a:lnTo>
                  <a:lnTo>
                    <a:pt x="745926" y="164603"/>
                  </a:lnTo>
                  <a:close/>
                </a:path>
                <a:path w="1633854" h="320039">
                  <a:moveTo>
                    <a:pt x="750391" y="282029"/>
                  </a:moveTo>
                  <a:lnTo>
                    <a:pt x="696515" y="282029"/>
                  </a:lnTo>
                  <a:lnTo>
                    <a:pt x="708701" y="281173"/>
                  </a:lnTo>
                  <a:lnTo>
                    <a:pt x="721742" y="278606"/>
                  </a:lnTo>
                  <a:lnTo>
                    <a:pt x="735639" y="274327"/>
                  </a:lnTo>
                  <a:lnTo>
                    <a:pt x="750391" y="268337"/>
                  </a:lnTo>
                  <a:lnTo>
                    <a:pt x="750391" y="282029"/>
                  </a:lnTo>
                  <a:close/>
                </a:path>
                <a:path w="1633854" h="320039">
                  <a:moveTo>
                    <a:pt x="909116" y="147637"/>
                  </a:moveTo>
                  <a:lnTo>
                    <a:pt x="767730" y="147637"/>
                  </a:lnTo>
                  <a:lnTo>
                    <a:pt x="767730" y="143619"/>
                  </a:lnTo>
                  <a:lnTo>
                    <a:pt x="844078" y="68609"/>
                  </a:lnTo>
                  <a:lnTo>
                    <a:pt x="844078" y="111025"/>
                  </a:lnTo>
                  <a:lnTo>
                    <a:pt x="909116" y="111025"/>
                  </a:lnTo>
                  <a:lnTo>
                    <a:pt x="909116" y="147637"/>
                  </a:lnTo>
                  <a:close/>
                </a:path>
                <a:path w="1633854" h="320039">
                  <a:moveTo>
                    <a:pt x="868486" y="319980"/>
                  </a:moveTo>
                  <a:lnTo>
                    <a:pt x="822052" y="303609"/>
                  </a:lnTo>
                  <a:lnTo>
                    <a:pt x="804081" y="262086"/>
                  </a:lnTo>
                  <a:lnTo>
                    <a:pt x="803449" y="147637"/>
                  </a:lnTo>
                  <a:lnTo>
                    <a:pt x="844078" y="147637"/>
                  </a:lnTo>
                  <a:lnTo>
                    <a:pt x="844078" y="248245"/>
                  </a:lnTo>
                  <a:lnTo>
                    <a:pt x="845911" y="263676"/>
                  </a:lnTo>
                  <a:lnTo>
                    <a:pt x="851408" y="274699"/>
                  </a:lnTo>
                  <a:lnTo>
                    <a:pt x="860570" y="281313"/>
                  </a:lnTo>
                  <a:lnTo>
                    <a:pt x="873397" y="283517"/>
                  </a:lnTo>
                  <a:lnTo>
                    <a:pt x="919534" y="283517"/>
                  </a:lnTo>
                  <a:lnTo>
                    <a:pt x="919534" y="306734"/>
                  </a:lnTo>
                  <a:lnTo>
                    <a:pt x="907582" y="312529"/>
                  </a:lnTo>
                  <a:lnTo>
                    <a:pt x="895089" y="316669"/>
                  </a:lnTo>
                  <a:lnTo>
                    <a:pt x="882057" y="319152"/>
                  </a:lnTo>
                  <a:lnTo>
                    <a:pt x="868486" y="319980"/>
                  </a:lnTo>
                  <a:close/>
                </a:path>
                <a:path w="1633854" h="320039">
                  <a:moveTo>
                    <a:pt x="919534" y="283517"/>
                  </a:moveTo>
                  <a:lnTo>
                    <a:pt x="873397" y="283517"/>
                  </a:lnTo>
                  <a:lnTo>
                    <a:pt x="884485" y="282596"/>
                  </a:lnTo>
                  <a:lnTo>
                    <a:pt x="895871" y="279834"/>
                  </a:lnTo>
                  <a:lnTo>
                    <a:pt x="907554" y="275229"/>
                  </a:lnTo>
                  <a:lnTo>
                    <a:pt x="919534" y="268783"/>
                  </a:lnTo>
                  <a:lnTo>
                    <a:pt x="919534" y="283517"/>
                  </a:lnTo>
                  <a:close/>
                </a:path>
                <a:path w="1633854" h="320039">
                  <a:moveTo>
                    <a:pt x="976485" y="72628"/>
                  </a:moveTo>
                  <a:lnTo>
                    <a:pt x="963588" y="72628"/>
                  </a:lnTo>
                  <a:lnTo>
                    <a:pt x="958081" y="70197"/>
                  </a:lnTo>
                  <a:lnTo>
                    <a:pt x="948556" y="60473"/>
                  </a:lnTo>
                  <a:lnTo>
                    <a:pt x="946259" y="55066"/>
                  </a:lnTo>
                  <a:lnTo>
                    <a:pt x="946175" y="42267"/>
                  </a:lnTo>
                  <a:lnTo>
                    <a:pt x="948556" y="36710"/>
                  </a:lnTo>
                  <a:lnTo>
                    <a:pt x="958081" y="26987"/>
                  </a:lnTo>
                  <a:lnTo>
                    <a:pt x="963588" y="24556"/>
                  </a:lnTo>
                  <a:lnTo>
                    <a:pt x="976485" y="24556"/>
                  </a:lnTo>
                  <a:lnTo>
                    <a:pt x="982191" y="26888"/>
                  </a:lnTo>
                  <a:lnTo>
                    <a:pt x="986953" y="31551"/>
                  </a:lnTo>
                  <a:lnTo>
                    <a:pt x="991716" y="36115"/>
                  </a:lnTo>
                  <a:lnTo>
                    <a:pt x="994097" y="41771"/>
                  </a:lnTo>
                  <a:lnTo>
                    <a:pt x="994097" y="55066"/>
                  </a:lnTo>
                  <a:lnTo>
                    <a:pt x="991716" y="60721"/>
                  </a:lnTo>
                  <a:lnTo>
                    <a:pt x="982191" y="70246"/>
                  </a:lnTo>
                  <a:lnTo>
                    <a:pt x="976485" y="72628"/>
                  </a:lnTo>
                  <a:close/>
                </a:path>
                <a:path w="1633854" h="320039">
                  <a:moveTo>
                    <a:pt x="990377" y="316408"/>
                  </a:moveTo>
                  <a:lnTo>
                    <a:pt x="949747" y="316408"/>
                  </a:lnTo>
                  <a:lnTo>
                    <a:pt x="949747" y="111025"/>
                  </a:lnTo>
                  <a:lnTo>
                    <a:pt x="990377" y="111025"/>
                  </a:lnTo>
                  <a:lnTo>
                    <a:pt x="990377" y="316408"/>
                  </a:lnTo>
                  <a:close/>
                </a:path>
                <a:path w="1633854" h="320039">
                  <a:moveTo>
                    <a:pt x="1145529" y="319980"/>
                  </a:moveTo>
                  <a:lnTo>
                    <a:pt x="1103039" y="312539"/>
                  </a:lnTo>
                  <a:lnTo>
                    <a:pt x="1068139" y="290214"/>
                  </a:lnTo>
                  <a:lnTo>
                    <a:pt x="1044922" y="256616"/>
                  </a:lnTo>
                  <a:lnTo>
                    <a:pt x="1037290" y="216842"/>
                  </a:lnTo>
                  <a:lnTo>
                    <a:pt x="1037264" y="214759"/>
                  </a:lnTo>
                  <a:lnTo>
                    <a:pt x="1039145" y="194053"/>
                  </a:lnTo>
                  <a:lnTo>
                    <a:pt x="1054847" y="156548"/>
                  </a:lnTo>
                  <a:lnTo>
                    <a:pt x="1085282" y="127489"/>
                  </a:lnTo>
                  <a:lnTo>
                    <a:pt x="1124647" y="112458"/>
                  </a:lnTo>
                  <a:lnTo>
                    <a:pt x="1147315" y="110579"/>
                  </a:lnTo>
                  <a:lnTo>
                    <a:pt x="1169761" y="112467"/>
                  </a:lnTo>
                  <a:lnTo>
                    <a:pt x="1190216" y="118132"/>
                  </a:lnTo>
                  <a:lnTo>
                    <a:pt x="1208680" y="127573"/>
                  </a:lnTo>
                  <a:lnTo>
                    <a:pt x="1225153" y="140791"/>
                  </a:lnTo>
                  <a:lnTo>
                    <a:pt x="1230568" y="147191"/>
                  </a:lnTo>
                  <a:lnTo>
                    <a:pt x="1145084" y="147191"/>
                  </a:lnTo>
                  <a:lnTo>
                    <a:pt x="1131084" y="148390"/>
                  </a:lnTo>
                  <a:lnTo>
                    <a:pt x="1097012" y="166389"/>
                  </a:lnTo>
                  <a:lnTo>
                    <a:pt x="1079431" y="201048"/>
                  </a:lnTo>
                  <a:lnTo>
                    <a:pt x="1078296" y="214759"/>
                  </a:lnTo>
                  <a:lnTo>
                    <a:pt x="1078399" y="216842"/>
                  </a:lnTo>
                  <a:lnTo>
                    <a:pt x="1097459" y="263425"/>
                  </a:lnTo>
                  <a:lnTo>
                    <a:pt x="1132451" y="280866"/>
                  </a:lnTo>
                  <a:lnTo>
                    <a:pt x="1146870" y="282029"/>
                  </a:lnTo>
                  <a:lnTo>
                    <a:pt x="1232313" y="282029"/>
                  </a:lnTo>
                  <a:lnTo>
                    <a:pt x="1224706" y="290661"/>
                  </a:lnTo>
                  <a:lnTo>
                    <a:pt x="1207982" y="303488"/>
                  </a:lnTo>
                  <a:lnTo>
                    <a:pt x="1189211" y="312650"/>
                  </a:lnTo>
                  <a:lnTo>
                    <a:pt x="1168393" y="318148"/>
                  </a:lnTo>
                  <a:lnTo>
                    <a:pt x="1145529" y="319980"/>
                  </a:lnTo>
                  <a:close/>
                </a:path>
                <a:path w="1633854" h="320039">
                  <a:moveTo>
                    <a:pt x="1232313" y="282029"/>
                  </a:moveTo>
                  <a:lnTo>
                    <a:pt x="1146870" y="282029"/>
                  </a:lnTo>
                  <a:lnTo>
                    <a:pt x="1161147" y="280848"/>
                  </a:lnTo>
                  <a:lnTo>
                    <a:pt x="1174067" y="277304"/>
                  </a:lnTo>
                  <a:lnTo>
                    <a:pt x="1204168" y="253017"/>
                  </a:lnTo>
                  <a:lnTo>
                    <a:pt x="1214884" y="214759"/>
                  </a:lnTo>
                  <a:lnTo>
                    <a:pt x="1213637" y="200797"/>
                  </a:lnTo>
                  <a:lnTo>
                    <a:pt x="1194940" y="166389"/>
                  </a:lnTo>
                  <a:lnTo>
                    <a:pt x="1159474" y="148390"/>
                  </a:lnTo>
                  <a:lnTo>
                    <a:pt x="1145084" y="147191"/>
                  </a:lnTo>
                  <a:lnTo>
                    <a:pt x="1230568" y="147191"/>
                  </a:lnTo>
                  <a:lnTo>
                    <a:pt x="1238761" y="156874"/>
                  </a:lnTo>
                  <a:lnTo>
                    <a:pt x="1248481" y="174910"/>
                  </a:lnTo>
                  <a:lnTo>
                    <a:pt x="1254313" y="194899"/>
                  </a:lnTo>
                  <a:lnTo>
                    <a:pt x="1256258" y="216842"/>
                  </a:lnTo>
                  <a:lnTo>
                    <a:pt x="1254286" y="238087"/>
                  </a:lnTo>
                  <a:lnTo>
                    <a:pt x="1248370" y="257472"/>
                  </a:lnTo>
                  <a:lnTo>
                    <a:pt x="1238510" y="274997"/>
                  </a:lnTo>
                  <a:lnTo>
                    <a:pt x="1232313" y="282029"/>
                  </a:lnTo>
                  <a:close/>
                </a:path>
                <a:path w="1633854" h="320039">
                  <a:moveTo>
                    <a:pt x="1460444" y="137070"/>
                  </a:moveTo>
                  <a:lnTo>
                    <a:pt x="1341983" y="137070"/>
                  </a:lnTo>
                  <a:lnTo>
                    <a:pt x="1356056" y="123918"/>
                  </a:lnTo>
                  <a:lnTo>
                    <a:pt x="1371042" y="114523"/>
                  </a:lnTo>
                  <a:lnTo>
                    <a:pt x="1386938" y="108886"/>
                  </a:lnTo>
                  <a:lnTo>
                    <a:pt x="1403746" y="107007"/>
                  </a:lnTo>
                  <a:lnTo>
                    <a:pt x="1413179" y="107630"/>
                  </a:lnTo>
                  <a:lnTo>
                    <a:pt x="1454013" y="128699"/>
                  </a:lnTo>
                  <a:lnTo>
                    <a:pt x="1460444" y="137070"/>
                  </a:lnTo>
                  <a:close/>
                </a:path>
                <a:path w="1633854" h="320039">
                  <a:moveTo>
                    <a:pt x="1341983" y="316408"/>
                  </a:moveTo>
                  <a:lnTo>
                    <a:pt x="1300460" y="316408"/>
                  </a:lnTo>
                  <a:lnTo>
                    <a:pt x="1300460" y="111025"/>
                  </a:lnTo>
                  <a:lnTo>
                    <a:pt x="1341983" y="111025"/>
                  </a:lnTo>
                  <a:lnTo>
                    <a:pt x="1341983" y="137070"/>
                  </a:lnTo>
                  <a:lnTo>
                    <a:pt x="1460444" y="137070"/>
                  </a:lnTo>
                  <a:lnTo>
                    <a:pt x="1462704" y="140940"/>
                  </a:lnTo>
                  <a:lnTo>
                    <a:pt x="1390798" y="140940"/>
                  </a:lnTo>
                  <a:lnTo>
                    <a:pt x="1376976" y="142735"/>
                  </a:lnTo>
                  <a:lnTo>
                    <a:pt x="1364233" y="148121"/>
                  </a:lnTo>
                  <a:lnTo>
                    <a:pt x="1352568" y="157097"/>
                  </a:lnTo>
                  <a:lnTo>
                    <a:pt x="1341983" y="169664"/>
                  </a:lnTo>
                  <a:lnTo>
                    <a:pt x="1341983" y="316408"/>
                  </a:lnTo>
                  <a:close/>
                </a:path>
                <a:path w="1633854" h="320039">
                  <a:moveTo>
                    <a:pt x="1473249" y="316408"/>
                  </a:moveTo>
                  <a:lnTo>
                    <a:pt x="1432620" y="316408"/>
                  </a:lnTo>
                  <a:lnTo>
                    <a:pt x="1432601" y="198983"/>
                  </a:lnTo>
                  <a:lnTo>
                    <a:pt x="1432015" y="184788"/>
                  </a:lnTo>
                  <a:lnTo>
                    <a:pt x="1417364" y="148558"/>
                  </a:lnTo>
                  <a:lnTo>
                    <a:pt x="1390798" y="140940"/>
                  </a:lnTo>
                  <a:lnTo>
                    <a:pt x="1462704" y="140940"/>
                  </a:lnTo>
                  <a:lnTo>
                    <a:pt x="1472710" y="181495"/>
                  </a:lnTo>
                  <a:lnTo>
                    <a:pt x="1473249" y="198983"/>
                  </a:lnTo>
                  <a:lnTo>
                    <a:pt x="1473249" y="316408"/>
                  </a:lnTo>
                  <a:close/>
                </a:path>
                <a:path w="1633854" h="320039">
                  <a:moveTo>
                    <a:pt x="1530846" y="48964"/>
                  </a:moveTo>
                  <a:lnTo>
                    <a:pt x="1560016" y="0"/>
                  </a:lnTo>
                  <a:lnTo>
                    <a:pt x="1577011" y="1767"/>
                  </a:lnTo>
                  <a:lnTo>
                    <a:pt x="1591828" y="5729"/>
                  </a:lnTo>
                  <a:lnTo>
                    <a:pt x="1623138" y="30240"/>
                  </a:lnTo>
                  <a:lnTo>
                    <a:pt x="1629051" y="41523"/>
                  </a:lnTo>
                  <a:lnTo>
                    <a:pt x="1555998" y="41523"/>
                  </a:lnTo>
                  <a:lnTo>
                    <a:pt x="1550407" y="41988"/>
                  </a:lnTo>
                  <a:lnTo>
                    <a:pt x="1544352" y="43383"/>
                  </a:lnTo>
                  <a:lnTo>
                    <a:pt x="1537831" y="45708"/>
                  </a:lnTo>
                  <a:lnTo>
                    <a:pt x="1530846" y="48964"/>
                  </a:lnTo>
                  <a:close/>
                </a:path>
                <a:path w="1633854" h="320039">
                  <a:moveTo>
                    <a:pt x="1566118" y="236487"/>
                  </a:moveTo>
                  <a:lnTo>
                    <a:pt x="1539329" y="208471"/>
                  </a:lnTo>
                  <a:lnTo>
                    <a:pt x="1537692" y="193774"/>
                  </a:lnTo>
                  <a:lnTo>
                    <a:pt x="1538017" y="186174"/>
                  </a:lnTo>
                  <a:lnTo>
                    <a:pt x="1551942" y="148828"/>
                  </a:lnTo>
                  <a:lnTo>
                    <a:pt x="1568351" y="122187"/>
                  </a:lnTo>
                  <a:lnTo>
                    <a:pt x="1576750" y="107649"/>
                  </a:lnTo>
                  <a:lnTo>
                    <a:pt x="1582750" y="94394"/>
                  </a:lnTo>
                  <a:lnTo>
                    <a:pt x="1586349" y="82422"/>
                  </a:lnTo>
                  <a:lnTo>
                    <a:pt x="1587549" y="71735"/>
                  </a:lnTo>
                  <a:lnTo>
                    <a:pt x="1587549" y="62507"/>
                  </a:lnTo>
                  <a:lnTo>
                    <a:pt x="1584672" y="55165"/>
                  </a:lnTo>
                  <a:lnTo>
                    <a:pt x="1573163" y="44251"/>
                  </a:lnTo>
                  <a:lnTo>
                    <a:pt x="1565523" y="41523"/>
                  </a:lnTo>
                  <a:lnTo>
                    <a:pt x="1629051" y="41523"/>
                  </a:lnTo>
                  <a:lnTo>
                    <a:pt x="1632514" y="53531"/>
                  </a:lnTo>
                  <a:lnTo>
                    <a:pt x="1633686" y="66823"/>
                  </a:lnTo>
                  <a:lnTo>
                    <a:pt x="1633230" y="75883"/>
                  </a:lnTo>
                  <a:lnTo>
                    <a:pt x="1621687" y="115769"/>
                  </a:lnTo>
                  <a:lnTo>
                    <a:pt x="1593949" y="163264"/>
                  </a:lnTo>
                  <a:lnTo>
                    <a:pt x="1581187" y="184174"/>
                  </a:lnTo>
                  <a:lnTo>
                    <a:pt x="1572071" y="201810"/>
                  </a:lnTo>
                  <a:lnTo>
                    <a:pt x="1566602" y="216172"/>
                  </a:lnTo>
                  <a:lnTo>
                    <a:pt x="1564779" y="227260"/>
                  </a:lnTo>
                  <a:lnTo>
                    <a:pt x="1564779" y="229244"/>
                  </a:lnTo>
                  <a:lnTo>
                    <a:pt x="1565225" y="232320"/>
                  </a:lnTo>
                  <a:lnTo>
                    <a:pt x="1566118" y="236487"/>
                  </a:lnTo>
                  <a:close/>
                </a:path>
                <a:path w="1633854" h="320039">
                  <a:moveTo>
                    <a:pt x="1578867" y="319980"/>
                  </a:moveTo>
                  <a:lnTo>
                    <a:pt x="1563588" y="319980"/>
                  </a:lnTo>
                  <a:lnTo>
                    <a:pt x="1557337" y="317450"/>
                  </a:lnTo>
                  <a:lnTo>
                    <a:pt x="1547217" y="307330"/>
                  </a:lnTo>
                  <a:lnTo>
                    <a:pt x="1544687" y="301079"/>
                  </a:lnTo>
                  <a:lnTo>
                    <a:pt x="1544687" y="285898"/>
                  </a:lnTo>
                  <a:lnTo>
                    <a:pt x="1547267" y="279300"/>
                  </a:lnTo>
                  <a:lnTo>
                    <a:pt x="1552426" y="273843"/>
                  </a:lnTo>
                  <a:lnTo>
                    <a:pt x="1557685" y="268386"/>
                  </a:lnTo>
                  <a:lnTo>
                    <a:pt x="1564034" y="265658"/>
                  </a:lnTo>
                  <a:lnTo>
                    <a:pt x="1579215" y="265658"/>
                  </a:lnTo>
                  <a:lnTo>
                    <a:pt x="1585713" y="268337"/>
                  </a:lnTo>
                  <a:lnTo>
                    <a:pt x="1590973" y="273694"/>
                  </a:lnTo>
                  <a:lnTo>
                    <a:pt x="1596231" y="278953"/>
                  </a:lnTo>
                  <a:lnTo>
                    <a:pt x="1598860" y="285452"/>
                  </a:lnTo>
                  <a:lnTo>
                    <a:pt x="1598860" y="300732"/>
                  </a:lnTo>
                  <a:lnTo>
                    <a:pt x="1596181" y="307082"/>
                  </a:lnTo>
                  <a:lnTo>
                    <a:pt x="1585465" y="317400"/>
                  </a:lnTo>
                  <a:lnTo>
                    <a:pt x="1578867" y="319980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</p:spTree>
    <p:extLst>
      <p:ext uri="{BB962C8B-B14F-4D97-AF65-F5344CB8AC3E}">
        <p14:creationId xmlns:p14="http://schemas.microsoft.com/office/powerpoint/2010/main" val="349440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802EC6F-92EA-412D-8201-28203E380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631" y="257175"/>
            <a:ext cx="8648700" cy="3171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3F6EDF2-78E6-4498-97FE-5B568A123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691" y="3579812"/>
            <a:ext cx="70104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9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5B367185-7AFA-40F2-8300-D3F33C00E8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7633" y="2446769"/>
            <a:ext cx="7219950" cy="2419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92AD616-E6C9-4FE9-8D66-C60841ADC6F5}"/>
              </a:ext>
            </a:extLst>
          </p:cNvPr>
          <p:cNvSpPr txBox="1"/>
          <p:nvPr/>
        </p:nvSpPr>
        <p:spPr>
          <a:xfrm>
            <a:off x="589972" y="333607"/>
            <a:ext cx="107880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For example: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We could compute a hash of each instance’s identifier and put that instance in the test set.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If the hash is lower than or equal to 20% of the maximum hash value. This ensures that the test set will remain consistent across multiple runs, even if we refresh the dataset.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new test set will contain 20% of the new instances, but it will not contain any instance that was previously in the training set.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63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A269E90-D411-46FB-9F4B-4B181EC5FB01}"/>
              </a:ext>
            </a:extLst>
          </p:cNvPr>
          <p:cNvSpPr txBox="1"/>
          <p:nvPr/>
        </p:nvSpPr>
        <p:spPr>
          <a:xfrm>
            <a:off x="804140" y="614626"/>
            <a:ext cx="100191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housing dataset does not have an identifier column. The simplest solution is to use the </a:t>
            </a: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row index as the ID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7325949-A5DA-44D6-821F-23AA01742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1781353"/>
            <a:ext cx="7296150" cy="8001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8A92CD8-7D88-45F3-B992-A7520A4B9917}"/>
              </a:ext>
            </a:extLst>
          </p:cNvPr>
          <p:cNvSpPr txBox="1"/>
          <p:nvPr/>
        </p:nvSpPr>
        <p:spPr>
          <a:xfrm>
            <a:off x="804140" y="3167116"/>
            <a:ext cx="102448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crc32 function outputs an unsigned 32-bit number, and the code tests if the CRC value is lower than the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test_ratio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times the maximum 32-bit number.</a:t>
            </a:r>
          </a:p>
          <a:p>
            <a:pPr algn="just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&amp; 0xffffffff mask, masking with the 0xffffffff mask normalises the value to a signed.</a:t>
            </a:r>
          </a:p>
        </p:txBody>
      </p:sp>
    </p:spTree>
    <p:extLst>
      <p:ext uri="{BB962C8B-B14F-4D97-AF65-F5344CB8AC3E}">
        <p14:creationId xmlns:p14="http://schemas.microsoft.com/office/powerpoint/2010/main" val="313723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619125"/>
            <a:ext cx="10972800" cy="5388167"/>
          </a:xfrm>
        </p:spPr>
        <p:txBody>
          <a:bodyPr>
            <a:normAutofit/>
          </a:bodyPr>
          <a:lstStyle/>
          <a:p>
            <a:pPr algn="just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So basically, either version turns the identifier into an integer, and the hash is used to make that integer reasonably uniformly distributed in a 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range.</a:t>
            </a:r>
          </a:p>
          <a:p>
            <a:pPr marL="109728" indent="0" algn="just">
              <a:buNone/>
            </a:pPr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So the two different methods produce different outputs, but as long as the CRC32 and MD5 hashes produce reasonably uniformly distributed hash values, then either will give you a fair 20% sampling rate.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909A5F-78F4-45A6-98FD-A8A737F0D408}"/>
              </a:ext>
            </a:extLst>
          </p:cNvPr>
          <p:cNvSpPr txBox="1"/>
          <p:nvPr/>
        </p:nvSpPr>
        <p:spPr>
          <a:xfrm>
            <a:off x="879529" y="2126488"/>
            <a:ext cx="97440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" indent="0" algn="l">
              <a:buNone/>
            </a:pPr>
            <a:r>
              <a:rPr lang="en-US" b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Problems with row index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Row index make sure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that new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gets appended to the end of the dataset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No row ever gets deleted.</a:t>
            </a:r>
          </a:p>
        </p:txBody>
      </p:sp>
    </p:spTree>
    <p:extLst>
      <p:ext uri="{BB962C8B-B14F-4D97-AF65-F5344CB8AC3E}">
        <p14:creationId xmlns:p14="http://schemas.microsoft.com/office/powerpoint/2010/main" val="90452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8F456F3B-E771-4438-9D30-009B04F1A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32509"/>
            <a:ext cx="10972800" cy="5674783"/>
          </a:xfrm>
        </p:spPr>
        <p:txBody>
          <a:bodyPr/>
          <a:lstStyle/>
          <a:p>
            <a:pPr marL="109728" indent="0" algn="l">
              <a:buNone/>
            </a:pPr>
            <a:endParaRPr lang="en-US" dirty="0"/>
          </a:p>
          <a:p>
            <a:pPr marL="109728" indent="0" algn="l">
              <a:buNone/>
            </a:pPr>
            <a:r>
              <a:rPr lang="en-US" b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Row index is not working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We need to use the most stable features to build a unique identifier. </a:t>
            </a:r>
          </a:p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For example: a district’s </a:t>
            </a:r>
            <a:r>
              <a:rPr lang="en-US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latitude and longitude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are guaranteed to be stable for a few million years, so we could combine them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into an ID.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6DF44F4-52F3-4E51-83A8-225F9E1BC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058" y="2929083"/>
            <a:ext cx="721042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5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E739102-E52E-4ADA-BDD1-5314AAB54872}"/>
              </a:ext>
            </a:extLst>
          </p:cNvPr>
          <p:cNvSpPr txBox="1"/>
          <p:nvPr/>
        </p:nvSpPr>
        <p:spPr>
          <a:xfrm>
            <a:off x="1072572" y="134313"/>
            <a:ext cx="100468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Scikit-Learn</a:t>
            </a:r>
            <a:r>
              <a:rPr lang="en-US" b="0" i="0" u="none" strike="noStrike" baseline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provides a few functions to split datasets into multiple subsets.   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train_test_split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pretty much the same thing as the function </a:t>
            </a:r>
            <a:r>
              <a:rPr lang="en-US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split_train_test</a:t>
            </a:r>
            <a:r>
              <a:rPr lang="en-US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but with a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couple of additional features.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random_state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parameter that allows to set the random generator seed.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can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multiple datasets with an identical number of rows, and it will split them on the same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indices.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Till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now,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have considered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purely </a:t>
            </a:r>
            <a:r>
              <a:rPr lang="en-I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random sampling methods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that generally works on large datasets.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at risk of introducing a significant sampling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bias.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DB0F15A-BB38-42F1-A373-530DA8D19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394" y="2330559"/>
            <a:ext cx="7705725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161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567332" y="577615"/>
            <a:ext cx="3063397" cy="246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 txBox="1"/>
          <p:nvPr/>
        </p:nvSpPr>
        <p:spPr>
          <a:xfrm>
            <a:off x="1738422" y="1308770"/>
            <a:ext cx="179933" cy="333592"/>
          </a:xfrm>
          <a:prstGeom prst="rect">
            <a:avLst/>
          </a:prstGeom>
        </p:spPr>
        <p:txBody>
          <a:bodyPr vert="horz" wrap="square" lIns="0" tIns="8929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84610" y="1395924"/>
            <a:ext cx="7398463" cy="246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2084610" y="1797274"/>
            <a:ext cx="2116336" cy="246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2084610" y="2325802"/>
            <a:ext cx="7174655" cy="296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xmlns="" id="{E93BFDB7-75E2-470F-986D-65A48A83D980}"/>
              </a:ext>
            </a:extLst>
          </p:cNvPr>
          <p:cNvSpPr/>
          <p:nvPr/>
        </p:nvSpPr>
        <p:spPr>
          <a:xfrm>
            <a:off x="2084610" y="2904036"/>
            <a:ext cx="6604080" cy="296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5F14C9E0-ECED-444E-AA06-86938019A030}"/>
              </a:ext>
            </a:extLst>
          </p:cNvPr>
          <p:cNvGrpSpPr/>
          <p:nvPr/>
        </p:nvGrpSpPr>
        <p:grpSpPr>
          <a:xfrm>
            <a:off x="1092716" y="3429000"/>
            <a:ext cx="9750976" cy="394301"/>
            <a:chOff x="1092716" y="3318936"/>
            <a:chExt cx="9750976" cy="394301"/>
          </a:xfrm>
        </p:grpSpPr>
        <p:sp>
          <p:nvSpPr>
            <p:cNvPr id="13" name="object 4">
              <a:extLst>
                <a:ext uri="{FF2B5EF4-FFF2-40B4-BE49-F238E27FC236}">
                  <a16:creationId xmlns:a16="http://schemas.microsoft.com/office/drawing/2014/main" xmlns="" id="{E9D49C3E-8BB8-4672-B6A9-0D569633C0B6}"/>
                </a:ext>
              </a:extLst>
            </p:cNvPr>
            <p:cNvSpPr/>
            <p:nvPr/>
          </p:nvSpPr>
          <p:spPr>
            <a:xfrm>
              <a:off x="1092716" y="3318936"/>
              <a:ext cx="7811732" cy="39430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5" name="object 5">
              <a:extLst>
                <a:ext uri="{FF2B5EF4-FFF2-40B4-BE49-F238E27FC236}">
                  <a16:creationId xmlns:a16="http://schemas.microsoft.com/office/drawing/2014/main" xmlns="" id="{7F471B6D-4BE2-405D-BC8C-B523CAD2768D}"/>
                </a:ext>
              </a:extLst>
            </p:cNvPr>
            <p:cNvSpPr/>
            <p:nvPr/>
          </p:nvSpPr>
          <p:spPr>
            <a:xfrm>
              <a:off x="9050164" y="3322563"/>
              <a:ext cx="1793528" cy="390674"/>
            </a:xfrm>
            <a:custGeom>
              <a:avLst/>
              <a:gdLst/>
              <a:ahLst/>
              <a:cxnLst/>
              <a:rect l="l" t="t" r="r" b="b"/>
              <a:pathLst>
                <a:path w="2550795" h="555625">
                  <a:moveTo>
                    <a:pt x="55364" y="555426"/>
                  </a:moveTo>
                  <a:lnTo>
                    <a:pt x="0" y="555426"/>
                  </a:lnTo>
                  <a:lnTo>
                    <a:pt x="0" y="141982"/>
                  </a:lnTo>
                  <a:lnTo>
                    <a:pt x="94952" y="141982"/>
                  </a:lnTo>
                  <a:lnTo>
                    <a:pt x="129396" y="144251"/>
                  </a:lnTo>
                  <a:lnTo>
                    <a:pt x="159804" y="151060"/>
                  </a:lnTo>
                  <a:lnTo>
                    <a:pt x="186174" y="162408"/>
                  </a:lnTo>
                  <a:lnTo>
                    <a:pt x="208508" y="178296"/>
                  </a:lnTo>
                  <a:lnTo>
                    <a:pt x="221231" y="192583"/>
                  </a:lnTo>
                  <a:lnTo>
                    <a:pt x="55364" y="192583"/>
                  </a:lnTo>
                  <a:lnTo>
                    <a:pt x="55364" y="361057"/>
                  </a:lnTo>
                  <a:lnTo>
                    <a:pt x="68014" y="366656"/>
                  </a:lnTo>
                  <a:lnTo>
                    <a:pt x="80962" y="370656"/>
                  </a:lnTo>
                  <a:lnTo>
                    <a:pt x="94208" y="373056"/>
                  </a:lnTo>
                  <a:lnTo>
                    <a:pt x="107751" y="373856"/>
                  </a:lnTo>
                  <a:lnTo>
                    <a:pt x="216536" y="373856"/>
                  </a:lnTo>
                  <a:lnTo>
                    <a:pt x="210889" y="381000"/>
                  </a:lnTo>
                  <a:lnTo>
                    <a:pt x="190453" y="398319"/>
                  </a:lnTo>
                  <a:lnTo>
                    <a:pt x="170584" y="408979"/>
                  </a:lnTo>
                  <a:lnTo>
                    <a:pt x="55364" y="408979"/>
                  </a:lnTo>
                  <a:lnTo>
                    <a:pt x="55364" y="555426"/>
                  </a:lnTo>
                  <a:close/>
                </a:path>
                <a:path w="2550795" h="555625">
                  <a:moveTo>
                    <a:pt x="216536" y="373856"/>
                  </a:moveTo>
                  <a:lnTo>
                    <a:pt x="107751" y="373856"/>
                  </a:lnTo>
                  <a:lnTo>
                    <a:pt x="125936" y="372200"/>
                  </a:lnTo>
                  <a:lnTo>
                    <a:pt x="142391" y="367233"/>
                  </a:lnTo>
                  <a:lnTo>
                    <a:pt x="180724" y="333170"/>
                  </a:lnTo>
                  <a:lnTo>
                    <a:pt x="194369" y="279201"/>
                  </a:lnTo>
                  <a:lnTo>
                    <a:pt x="193653" y="266197"/>
                  </a:lnTo>
                  <a:lnTo>
                    <a:pt x="176659" y="222302"/>
                  </a:lnTo>
                  <a:lnTo>
                    <a:pt x="140614" y="197857"/>
                  </a:lnTo>
                  <a:lnTo>
                    <a:pt x="93761" y="192583"/>
                  </a:lnTo>
                  <a:lnTo>
                    <a:pt x="221231" y="192583"/>
                  </a:lnTo>
                  <a:lnTo>
                    <a:pt x="226283" y="198257"/>
                  </a:lnTo>
                  <a:lnTo>
                    <a:pt x="238980" y="221828"/>
                  </a:lnTo>
                  <a:lnTo>
                    <a:pt x="246598" y="249008"/>
                  </a:lnTo>
                  <a:lnTo>
                    <a:pt x="249138" y="279796"/>
                  </a:lnTo>
                  <a:lnTo>
                    <a:pt x="246747" y="309227"/>
                  </a:lnTo>
                  <a:lnTo>
                    <a:pt x="239575" y="335905"/>
                  </a:lnTo>
                  <a:lnTo>
                    <a:pt x="227623" y="359829"/>
                  </a:lnTo>
                  <a:lnTo>
                    <a:pt x="216536" y="373856"/>
                  </a:lnTo>
                  <a:close/>
                </a:path>
                <a:path w="2550795" h="555625">
                  <a:moveTo>
                    <a:pt x="113406" y="420588"/>
                  </a:moveTo>
                  <a:lnTo>
                    <a:pt x="99956" y="419862"/>
                  </a:lnTo>
                  <a:lnTo>
                    <a:pt x="85799" y="417686"/>
                  </a:lnTo>
                  <a:lnTo>
                    <a:pt x="70935" y="414058"/>
                  </a:lnTo>
                  <a:lnTo>
                    <a:pt x="55364" y="408979"/>
                  </a:lnTo>
                  <a:lnTo>
                    <a:pt x="170584" y="408979"/>
                  </a:lnTo>
                  <a:lnTo>
                    <a:pt x="167394" y="410691"/>
                  </a:lnTo>
                  <a:lnTo>
                    <a:pt x="141712" y="418114"/>
                  </a:lnTo>
                  <a:lnTo>
                    <a:pt x="113406" y="420588"/>
                  </a:lnTo>
                  <a:close/>
                </a:path>
                <a:path w="2550795" h="555625">
                  <a:moveTo>
                    <a:pt x="436959" y="420588"/>
                  </a:moveTo>
                  <a:lnTo>
                    <a:pt x="380404" y="410654"/>
                  </a:lnTo>
                  <a:lnTo>
                    <a:pt x="333970" y="380851"/>
                  </a:lnTo>
                  <a:lnTo>
                    <a:pt x="302939" y="336165"/>
                  </a:lnTo>
                  <a:lnTo>
                    <a:pt x="292730" y="283071"/>
                  </a:lnTo>
                  <a:lnTo>
                    <a:pt x="292704" y="280392"/>
                  </a:lnTo>
                  <a:lnTo>
                    <a:pt x="295209" y="252775"/>
                  </a:lnTo>
                  <a:lnTo>
                    <a:pt x="316120" y="202694"/>
                  </a:lnTo>
                  <a:lnTo>
                    <a:pt x="356657" y="163906"/>
                  </a:lnTo>
                  <a:lnTo>
                    <a:pt x="409119" y="143888"/>
                  </a:lnTo>
                  <a:lnTo>
                    <a:pt x="439340" y="141386"/>
                  </a:lnTo>
                  <a:lnTo>
                    <a:pt x="469273" y="143907"/>
                  </a:lnTo>
                  <a:lnTo>
                    <a:pt x="496565" y="151469"/>
                  </a:lnTo>
                  <a:lnTo>
                    <a:pt x="521214" y="164073"/>
                  </a:lnTo>
                  <a:lnTo>
                    <a:pt x="543222" y="181719"/>
                  </a:lnTo>
                  <a:lnTo>
                    <a:pt x="550378" y="190202"/>
                  </a:lnTo>
                  <a:lnTo>
                    <a:pt x="436364" y="190202"/>
                  </a:lnTo>
                  <a:lnTo>
                    <a:pt x="417741" y="191802"/>
                  </a:lnTo>
                  <a:lnTo>
                    <a:pt x="372367" y="215800"/>
                  </a:lnTo>
                  <a:lnTo>
                    <a:pt x="348927" y="262067"/>
                  </a:lnTo>
                  <a:lnTo>
                    <a:pt x="347413" y="280392"/>
                  </a:lnTo>
                  <a:lnTo>
                    <a:pt x="347415" y="281582"/>
                  </a:lnTo>
                  <a:lnTo>
                    <a:pt x="361763" y="331802"/>
                  </a:lnTo>
                  <a:lnTo>
                    <a:pt x="402208" y="363773"/>
                  </a:lnTo>
                  <a:lnTo>
                    <a:pt x="438745" y="369986"/>
                  </a:lnTo>
                  <a:lnTo>
                    <a:pt x="552730" y="369986"/>
                  </a:lnTo>
                  <a:lnTo>
                    <a:pt x="542627" y="381446"/>
                  </a:lnTo>
                  <a:lnTo>
                    <a:pt x="520284" y="398571"/>
                  </a:lnTo>
                  <a:lnTo>
                    <a:pt x="495225" y="410802"/>
                  </a:lnTo>
                  <a:lnTo>
                    <a:pt x="467450" y="418141"/>
                  </a:lnTo>
                  <a:lnTo>
                    <a:pt x="436959" y="420588"/>
                  </a:lnTo>
                  <a:close/>
                </a:path>
                <a:path w="2550795" h="555625">
                  <a:moveTo>
                    <a:pt x="552730" y="369986"/>
                  </a:moveTo>
                  <a:lnTo>
                    <a:pt x="438745" y="369986"/>
                  </a:lnTo>
                  <a:lnTo>
                    <a:pt x="457786" y="368414"/>
                  </a:lnTo>
                  <a:lnTo>
                    <a:pt x="475022" y="363698"/>
                  </a:lnTo>
                  <a:lnTo>
                    <a:pt x="515215" y="331375"/>
                  </a:lnTo>
                  <a:lnTo>
                    <a:pt x="529530" y="280392"/>
                  </a:lnTo>
                  <a:lnTo>
                    <a:pt x="527874" y="261732"/>
                  </a:lnTo>
                  <a:lnTo>
                    <a:pt x="503039" y="215800"/>
                  </a:lnTo>
                  <a:lnTo>
                    <a:pt x="455600" y="191802"/>
                  </a:lnTo>
                  <a:lnTo>
                    <a:pt x="436364" y="190202"/>
                  </a:lnTo>
                  <a:lnTo>
                    <a:pt x="550378" y="190202"/>
                  </a:lnTo>
                  <a:lnTo>
                    <a:pt x="561323" y="203178"/>
                  </a:lnTo>
                  <a:lnTo>
                    <a:pt x="574253" y="227223"/>
                  </a:lnTo>
                  <a:lnTo>
                    <a:pt x="582010" y="253854"/>
                  </a:lnTo>
                  <a:lnTo>
                    <a:pt x="584596" y="283071"/>
                  </a:lnTo>
                  <a:lnTo>
                    <a:pt x="581973" y="311432"/>
                  </a:lnTo>
                  <a:lnTo>
                    <a:pt x="574104" y="337281"/>
                  </a:lnTo>
                  <a:lnTo>
                    <a:pt x="560988" y="360619"/>
                  </a:lnTo>
                  <a:lnTo>
                    <a:pt x="552730" y="369986"/>
                  </a:lnTo>
                  <a:close/>
                </a:path>
                <a:path w="2550795" h="555625">
                  <a:moveTo>
                    <a:pt x="696515" y="555426"/>
                  </a:moveTo>
                  <a:lnTo>
                    <a:pt x="641151" y="555426"/>
                  </a:lnTo>
                  <a:lnTo>
                    <a:pt x="641151" y="141982"/>
                  </a:lnTo>
                  <a:lnTo>
                    <a:pt x="736103" y="141982"/>
                  </a:lnTo>
                  <a:lnTo>
                    <a:pt x="770548" y="144251"/>
                  </a:lnTo>
                  <a:lnTo>
                    <a:pt x="800955" y="151060"/>
                  </a:lnTo>
                  <a:lnTo>
                    <a:pt x="827326" y="162408"/>
                  </a:lnTo>
                  <a:lnTo>
                    <a:pt x="849659" y="178296"/>
                  </a:lnTo>
                  <a:lnTo>
                    <a:pt x="862382" y="192583"/>
                  </a:lnTo>
                  <a:lnTo>
                    <a:pt x="696515" y="192583"/>
                  </a:lnTo>
                  <a:lnTo>
                    <a:pt x="696515" y="361057"/>
                  </a:lnTo>
                  <a:lnTo>
                    <a:pt x="709166" y="366656"/>
                  </a:lnTo>
                  <a:lnTo>
                    <a:pt x="722114" y="370656"/>
                  </a:lnTo>
                  <a:lnTo>
                    <a:pt x="735359" y="373056"/>
                  </a:lnTo>
                  <a:lnTo>
                    <a:pt x="748903" y="373856"/>
                  </a:lnTo>
                  <a:lnTo>
                    <a:pt x="857687" y="373856"/>
                  </a:lnTo>
                  <a:lnTo>
                    <a:pt x="852041" y="381000"/>
                  </a:lnTo>
                  <a:lnTo>
                    <a:pt x="831605" y="398319"/>
                  </a:lnTo>
                  <a:lnTo>
                    <a:pt x="811736" y="408979"/>
                  </a:lnTo>
                  <a:lnTo>
                    <a:pt x="696515" y="408979"/>
                  </a:lnTo>
                  <a:lnTo>
                    <a:pt x="696515" y="555426"/>
                  </a:lnTo>
                  <a:close/>
                </a:path>
                <a:path w="2550795" h="555625">
                  <a:moveTo>
                    <a:pt x="857687" y="373856"/>
                  </a:moveTo>
                  <a:lnTo>
                    <a:pt x="748903" y="373856"/>
                  </a:lnTo>
                  <a:lnTo>
                    <a:pt x="767088" y="372200"/>
                  </a:lnTo>
                  <a:lnTo>
                    <a:pt x="783543" y="367233"/>
                  </a:lnTo>
                  <a:lnTo>
                    <a:pt x="821875" y="333170"/>
                  </a:lnTo>
                  <a:lnTo>
                    <a:pt x="835521" y="279201"/>
                  </a:lnTo>
                  <a:lnTo>
                    <a:pt x="834804" y="266197"/>
                  </a:lnTo>
                  <a:lnTo>
                    <a:pt x="817810" y="222302"/>
                  </a:lnTo>
                  <a:lnTo>
                    <a:pt x="781766" y="197857"/>
                  </a:lnTo>
                  <a:lnTo>
                    <a:pt x="734913" y="192583"/>
                  </a:lnTo>
                  <a:lnTo>
                    <a:pt x="862382" y="192583"/>
                  </a:lnTo>
                  <a:lnTo>
                    <a:pt x="867435" y="198257"/>
                  </a:lnTo>
                  <a:lnTo>
                    <a:pt x="880132" y="221828"/>
                  </a:lnTo>
                  <a:lnTo>
                    <a:pt x="887750" y="249008"/>
                  </a:lnTo>
                  <a:lnTo>
                    <a:pt x="890289" y="279796"/>
                  </a:lnTo>
                  <a:lnTo>
                    <a:pt x="887899" y="309227"/>
                  </a:lnTo>
                  <a:lnTo>
                    <a:pt x="880727" y="335905"/>
                  </a:lnTo>
                  <a:lnTo>
                    <a:pt x="868774" y="359829"/>
                  </a:lnTo>
                  <a:lnTo>
                    <a:pt x="857687" y="373856"/>
                  </a:lnTo>
                  <a:close/>
                </a:path>
                <a:path w="2550795" h="555625">
                  <a:moveTo>
                    <a:pt x="754558" y="420588"/>
                  </a:moveTo>
                  <a:lnTo>
                    <a:pt x="741108" y="419862"/>
                  </a:lnTo>
                  <a:lnTo>
                    <a:pt x="726951" y="417686"/>
                  </a:lnTo>
                  <a:lnTo>
                    <a:pt x="712086" y="414058"/>
                  </a:lnTo>
                  <a:lnTo>
                    <a:pt x="696515" y="408979"/>
                  </a:lnTo>
                  <a:lnTo>
                    <a:pt x="811736" y="408979"/>
                  </a:lnTo>
                  <a:lnTo>
                    <a:pt x="808546" y="410691"/>
                  </a:lnTo>
                  <a:lnTo>
                    <a:pt x="782864" y="418114"/>
                  </a:lnTo>
                  <a:lnTo>
                    <a:pt x="754558" y="420588"/>
                  </a:lnTo>
                  <a:close/>
                </a:path>
                <a:path w="2550795" h="555625">
                  <a:moveTo>
                    <a:pt x="1040308" y="420588"/>
                  </a:moveTo>
                  <a:lnTo>
                    <a:pt x="992534" y="407640"/>
                  </a:lnTo>
                  <a:lnTo>
                    <a:pt x="959494" y="372516"/>
                  </a:lnTo>
                  <a:lnTo>
                    <a:pt x="949030" y="322761"/>
                  </a:lnTo>
                  <a:lnTo>
                    <a:pt x="948332" y="298846"/>
                  </a:lnTo>
                  <a:lnTo>
                    <a:pt x="948332" y="141982"/>
                  </a:lnTo>
                  <a:lnTo>
                    <a:pt x="1002506" y="141982"/>
                  </a:lnTo>
                  <a:lnTo>
                    <a:pt x="1002529" y="298846"/>
                  </a:lnTo>
                  <a:lnTo>
                    <a:pt x="1003278" y="318203"/>
                  </a:lnTo>
                  <a:lnTo>
                    <a:pt x="1014859" y="358527"/>
                  </a:lnTo>
                  <a:lnTo>
                    <a:pt x="1058167" y="375642"/>
                  </a:lnTo>
                  <a:lnTo>
                    <a:pt x="1178123" y="375642"/>
                  </a:lnTo>
                  <a:lnTo>
                    <a:pt x="1178123" y="381000"/>
                  </a:lnTo>
                  <a:lnTo>
                    <a:pt x="1123950" y="381000"/>
                  </a:lnTo>
                  <a:lnTo>
                    <a:pt x="1115011" y="389855"/>
                  </a:lnTo>
                  <a:lnTo>
                    <a:pt x="1105458" y="397668"/>
                  </a:lnTo>
                  <a:lnTo>
                    <a:pt x="1062372" y="417983"/>
                  </a:lnTo>
                  <a:lnTo>
                    <a:pt x="1051331" y="419937"/>
                  </a:lnTo>
                  <a:lnTo>
                    <a:pt x="1040308" y="420588"/>
                  </a:lnTo>
                  <a:close/>
                </a:path>
                <a:path w="2550795" h="555625">
                  <a:moveTo>
                    <a:pt x="1178123" y="375642"/>
                  </a:moveTo>
                  <a:lnTo>
                    <a:pt x="1058167" y="375642"/>
                  </a:lnTo>
                  <a:lnTo>
                    <a:pt x="1076789" y="373279"/>
                  </a:lnTo>
                  <a:lnTo>
                    <a:pt x="1093960" y="366191"/>
                  </a:lnTo>
                  <a:lnTo>
                    <a:pt x="1109680" y="354378"/>
                  </a:lnTo>
                  <a:lnTo>
                    <a:pt x="1123950" y="337839"/>
                  </a:lnTo>
                  <a:lnTo>
                    <a:pt x="1123950" y="141982"/>
                  </a:lnTo>
                  <a:lnTo>
                    <a:pt x="1178123" y="141982"/>
                  </a:lnTo>
                  <a:lnTo>
                    <a:pt x="1178123" y="375642"/>
                  </a:lnTo>
                  <a:close/>
                </a:path>
                <a:path w="2550795" h="555625">
                  <a:moveTo>
                    <a:pt x="1178123" y="415825"/>
                  </a:moveTo>
                  <a:lnTo>
                    <a:pt x="1123950" y="415825"/>
                  </a:lnTo>
                  <a:lnTo>
                    <a:pt x="1123950" y="381000"/>
                  </a:lnTo>
                  <a:lnTo>
                    <a:pt x="1178123" y="381000"/>
                  </a:lnTo>
                  <a:lnTo>
                    <a:pt x="1178123" y="415825"/>
                  </a:lnTo>
                  <a:close/>
                </a:path>
                <a:path w="2550795" h="555625">
                  <a:moveTo>
                    <a:pt x="1309687" y="415825"/>
                  </a:moveTo>
                  <a:lnTo>
                    <a:pt x="1255514" y="415825"/>
                  </a:lnTo>
                  <a:lnTo>
                    <a:pt x="1255514" y="0"/>
                  </a:lnTo>
                  <a:lnTo>
                    <a:pt x="1309687" y="0"/>
                  </a:lnTo>
                  <a:lnTo>
                    <a:pt x="1309687" y="415825"/>
                  </a:lnTo>
                  <a:close/>
                </a:path>
                <a:path w="2550795" h="555625">
                  <a:moveTo>
                    <a:pt x="1371004" y="233064"/>
                  </a:moveTo>
                  <a:lnTo>
                    <a:pt x="1371074" y="173766"/>
                  </a:lnTo>
                  <a:lnTo>
                    <a:pt x="1409476" y="145926"/>
                  </a:lnTo>
                  <a:lnTo>
                    <a:pt x="1461789" y="136624"/>
                  </a:lnTo>
                  <a:lnTo>
                    <a:pt x="1482867" y="138075"/>
                  </a:lnTo>
                  <a:lnTo>
                    <a:pt x="1532929" y="159841"/>
                  </a:lnTo>
                  <a:lnTo>
                    <a:pt x="1552843" y="187225"/>
                  </a:lnTo>
                  <a:lnTo>
                    <a:pt x="1457325" y="187225"/>
                  </a:lnTo>
                  <a:lnTo>
                    <a:pt x="1435298" y="190090"/>
                  </a:lnTo>
                  <a:lnTo>
                    <a:pt x="1413569" y="198685"/>
                  </a:lnTo>
                  <a:lnTo>
                    <a:pt x="1392138" y="213010"/>
                  </a:lnTo>
                  <a:lnTo>
                    <a:pt x="1371004" y="233064"/>
                  </a:lnTo>
                  <a:close/>
                </a:path>
                <a:path w="2550795" h="555625">
                  <a:moveTo>
                    <a:pt x="1432619" y="419992"/>
                  </a:moveTo>
                  <a:lnTo>
                    <a:pt x="1395114" y="409361"/>
                  </a:lnTo>
                  <a:lnTo>
                    <a:pt x="1370707" y="379772"/>
                  </a:lnTo>
                  <a:lnTo>
                    <a:pt x="1365944" y="353615"/>
                  </a:lnTo>
                  <a:lnTo>
                    <a:pt x="1367107" y="341011"/>
                  </a:lnTo>
                  <a:lnTo>
                    <a:pt x="1394826" y="297665"/>
                  </a:lnTo>
                  <a:lnTo>
                    <a:pt x="1437381" y="275034"/>
                  </a:lnTo>
                  <a:lnTo>
                    <a:pt x="1506735" y="251221"/>
                  </a:lnTo>
                  <a:lnTo>
                    <a:pt x="1506735" y="236636"/>
                  </a:lnTo>
                  <a:lnTo>
                    <a:pt x="1503647" y="215019"/>
                  </a:lnTo>
                  <a:lnTo>
                    <a:pt x="1494383" y="199578"/>
                  </a:lnTo>
                  <a:lnTo>
                    <a:pt x="1478942" y="190313"/>
                  </a:lnTo>
                  <a:lnTo>
                    <a:pt x="1457325" y="187225"/>
                  </a:lnTo>
                  <a:lnTo>
                    <a:pt x="1552843" y="187225"/>
                  </a:lnTo>
                  <a:lnTo>
                    <a:pt x="1559832" y="233064"/>
                  </a:lnTo>
                  <a:lnTo>
                    <a:pt x="1560016" y="280392"/>
                  </a:lnTo>
                  <a:lnTo>
                    <a:pt x="1506735" y="280392"/>
                  </a:lnTo>
                  <a:lnTo>
                    <a:pt x="1470421" y="294382"/>
                  </a:lnTo>
                  <a:lnTo>
                    <a:pt x="1431280" y="316557"/>
                  </a:lnTo>
                  <a:lnTo>
                    <a:pt x="1419820" y="344388"/>
                  </a:lnTo>
                  <a:lnTo>
                    <a:pt x="1420499" y="352480"/>
                  </a:lnTo>
                  <a:lnTo>
                    <a:pt x="1450581" y="382116"/>
                  </a:lnTo>
                  <a:lnTo>
                    <a:pt x="1458813" y="382785"/>
                  </a:lnTo>
                  <a:lnTo>
                    <a:pt x="1600200" y="382785"/>
                  </a:lnTo>
                  <a:lnTo>
                    <a:pt x="1600200" y="393203"/>
                  </a:lnTo>
                  <a:lnTo>
                    <a:pt x="1506140" y="393203"/>
                  </a:lnTo>
                  <a:lnTo>
                    <a:pt x="1488597" y="404924"/>
                  </a:lnTo>
                  <a:lnTo>
                    <a:pt x="1470496" y="413295"/>
                  </a:lnTo>
                  <a:lnTo>
                    <a:pt x="1451836" y="418318"/>
                  </a:lnTo>
                  <a:lnTo>
                    <a:pt x="1432619" y="419992"/>
                  </a:lnTo>
                  <a:close/>
                </a:path>
                <a:path w="2550795" h="555625">
                  <a:moveTo>
                    <a:pt x="1600200" y="382785"/>
                  </a:moveTo>
                  <a:lnTo>
                    <a:pt x="1458813" y="382785"/>
                  </a:lnTo>
                  <a:lnTo>
                    <a:pt x="1471519" y="381465"/>
                  </a:lnTo>
                  <a:lnTo>
                    <a:pt x="1483742" y="377502"/>
                  </a:lnTo>
                  <a:lnTo>
                    <a:pt x="1495480" y="370898"/>
                  </a:lnTo>
                  <a:lnTo>
                    <a:pt x="1506735" y="361652"/>
                  </a:lnTo>
                  <a:lnTo>
                    <a:pt x="1506735" y="280392"/>
                  </a:lnTo>
                  <a:lnTo>
                    <a:pt x="1560016" y="280392"/>
                  </a:lnTo>
                  <a:lnTo>
                    <a:pt x="1560016" y="376931"/>
                  </a:lnTo>
                  <a:lnTo>
                    <a:pt x="1563191" y="381595"/>
                  </a:lnTo>
                  <a:lnTo>
                    <a:pt x="1600200" y="381595"/>
                  </a:lnTo>
                  <a:lnTo>
                    <a:pt x="1600200" y="382785"/>
                  </a:lnTo>
                  <a:close/>
                </a:path>
                <a:path w="2550795" h="555625">
                  <a:moveTo>
                    <a:pt x="1600200" y="381595"/>
                  </a:moveTo>
                  <a:lnTo>
                    <a:pt x="1569541" y="381595"/>
                  </a:lnTo>
                  <a:lnTo>
                    <a:pt x="1575141" y="380683"/>
                  </a:lnTo>
                  <a:lnTo>
                    <a:pt x="1582117" y="377949"/>
                  </a:lnTo>
                  <a:lnTo>
                    <a:pt x="1590470" y="373391"/>
                  </a:lnTo>
                  <a:lnTo>
                    <a:pt x="1600200" y="367010"/>
                  </a:lnTo>
                  <a:lnTo>
                    <a:pt x="1600200" y="381595"/>
                  </a:lnTo>
                  <a:close/>
                </a:path>
                <a:path w="2550795" h="555625">
                  <a:moveTo>
                    <a:pt x="1555353" y="420588"/>
                  </a:moveTo>
                  <a:lnTo>
                    <a:pt x="1547217" y="420588"/>
                  </a:lnTo>
                  <a:lnTo>
                    <a:pt x="1531590" y="418876"/>
                  </a:lnTo>
                  <a:lnTo>
                    <a:pt x="1519535" y="413742"/>
                  </a:lnTo>
                  <a:lnTo>
                    <a:pt x="1511051" y="405184"/>
                  </a:lnTo>
                  <a:lnTo>
                    <a:pt x="1506140" y="393203"/>
                  </a:lnTo>
                  <a:lnTo>
                    <a:pt x="1600200" y="393203"/>
                  </a:lnTo>
                  <a:lnTo>
                    <a:pt x="1600200" y="400050"/>
                  </a:lnTo>
                  <a:lnTo>
                    <a:pt x="1591428" y="405528"/>
                  </a:lnTo>
                  <a:lnTo>
                    <a:pt x="1555353" y="420588"/>
                  </a:lnTo>
                  <a:close/>
                </a:path>
                <a:path w="2550795" h="555625">
                  <a:moveTo>
                    <a:pt x="1798141" y="190797"/>
                  </a:moveTo>
                  <a:lnTo>
                    <a:pt x="1609725" y="190797"/>
                  </a:lnTo>
                  <a:lnTo>
                    <a:pt x="1609725" y="185439"/>
                  </a:lnTo>
                  <a:lnTo>
                    <a:pt x="1711523" y="85427"/>
                  </a:lnTo>
                  <a:lnTo>
                    <a:pt x="1711523" y="141982"/>
                  </a:lnTo>
                  <a:lnTo>
                    <a:pt x="1798141" y="141982"/>
                  </a:lnTo>
                  <a:lnTo>
                    <a:pt x="1798141" y="190797"/>
                  </a:lnTo>
                  <a:close/>
                </a:path>
                <a:path w="2550795" h="555625">
                  <a:moveTo>
                    <a:pt x="1743967" y="420588"/>
                  </a:moveTo>
                  <a:lnTo>
                    <a:pt x="1695189" y="408365"/>
                  </a:lnTo>
                  <a:lnTo>
                    <a:pt x="1665882" y="378668"/>
                  </a:lnTo>
                  <a:lnTo>
                    <a:pt x="1657564" y="329347"/>
                  </a:lnTo>
                  <a:lnTo>
                    <a:pt x="1657350" y="312241"/>
                  </a:lnTo>
                  <a:lnTo>
                    <a:pt x="1657350" y="190797"/>
                  </a:lnTo>
                  <a:lnTo>
                    <a:pt x="1711523" y="190797"/>
                  </a:lnTo>
                  <a:lnTo>
                    <a:pt x="1711523" y="325040"/>
                  </a:lnTo>
                  <a:lnTo>
                    <a:pt x="1713960" y="345616"/>
                  </a:lnTo>
                  <a:lnTo>
                    <a:pt x="1721271" y="360312"/>
                  </a:lnTo>
                  <a:lnTo>
                    <a:pt x="1733456" y="369130"/>
                  </a:lnTo>
                  <a:lnTo>
                    <a:pt x="1750516" y="372070"/>
                  </a:lnTo>
                  <a:lnTo>
                    <a:pt x="1812131" y="372070"/>
                  </a:lnTo>
                  <a:lnTo>
                    <a:pt x="1812131" y="403026"/>
                  </a:lnTo>
                  <a:lnTo>
                    <a:pt x="1796150" y="410709"/>
                  </a:lnTo>
                  <a:lnTo>
                    <a:pt x="1779463" y="416197"/>
                  </a:lnTo>
                  <a:lnTo>
                    <a:pt x="1762069" y="419490"/>
                  </a:lnTo>
                  <a:lnTo>
                    <a:pt x="1743967" y="420588"/>
                  </a:lnTo>
                  <a:close/>
                </a:path>
                <a:path w="2550795" h="555625">
                  <a:moveTo>
                    <a:pt x="1812131" y="372070"/>
                  </a:moveTo>
                  <a:lnTo>
                    <a:pt x="1750516" y="372070"/>
                  </a:lnTo>
                  <a:lnTo>
                    <a:pt x="1765306" y="370842"/>
                  </a:lnTo>
                  <a:lnTo>
                    <a:pt x="1780505" y="367158"/>
                  </a:lnTo>
                  <a:lnTo>
                    <a:pt x="1796113" y="361019"/>
                  </a:lnTo>
                  <a:lnTo>
                    <a:pt x="1812131" y="352425"/>
                  </a:lnTo>
                  <a:lnTo>
                    <a:pt x="1812131" y="372070"/>
                  </a:lnTo>
                  <a:close/>
                </a:path>
                <a:path w="2550795" h="555625">
                  <a:moveTo>
                    <a:pt x="1888033" y="90785"/>
                  </a:moveTo>
                  <a:lnTo>
                    <a:pt x="1870769" y="90785"/>
                  </a:lnTo>
                  <a:lnTo>
                    <a:pt x="1863427" y="87560"/>
                  </a:lnTo>
                  <a:lnTo>
                    <a:pt x="1850726" y="74662"/>
                  </a:lnTo>
                  <a:lnTo>
                    <a:pt x="1847636" y="67369"/>
                  </a:lnTo>
                  <a:lnTo>
                    <a:pt x="1847552" y="50303"/>
                  </a:lnTo>
                  <a:lnTo>
                    <a:pt x="1850726" y="42912"/>
                  </a:lnTo>
                  <a:lnTo>
                    <a:pt x="1863427" y="30013"/>
                  </a:lnTo>
                  <a:lnTo>
                    <a:pt x="1870769" y="26789"/>
                  </a:lnTo>
                  <a:lnTo>
                    <a:pt x="1888033" y="26789"/>
                  </a:lnTo>
                  <a:lnTo>
                    <a:pt x="1895673" y="29864"/>
                  </a:lnTo>
                  <a:lnTo>
                    <a:pt x="1908373" y="42168"/>
                  </a:lnTo>
                  <a:lnTo>
                    <a:pt x="1911548" y="49708"/>
                  </a:lnTo>
                  <a:lnTo>
                    <a:pt x="1911548" y="67369"/>
                  </a:lnTo>
                  <a:lnTo>
                    <a:pt x="1908373" y="74910"/>
                  </a:lnTo>
                  <a:lnTo>
                    <a:pt x="1895673" y="87610"/>
                  </a:lnTo>
                  <a:lnTo>
                    <a:pt x="1888033" y="90785"/>
                  </a:lnTo>
                  <a:close/>
                </a:path>
                <a:path w="2550795" h="555625">
                  <a:moveTo>
                    <a:pt x="1906488" y="415825"/>
                  </a:moveTo>
                  <a:lnTo>
                    <a:pt x="1852314" y="415825"/>
                  </a:lnTo>
                  <a:lnTo>
                    <a:pt x="1852314" y="141982"/>
                  </a:lnTo>
                  <a:lnTo>
                    <a:pt x="1906488" y="141982"/>
                  </a:lnTo>
                  <a:lnTo>
                    <a:pt x="1906488" y="415825"/>
                  </a:lnTo>
                  <a:close/>
                </a:path>
                <a:path w="2550795" h="555625">
                  <a:moveTo>
                    <a:pt x="2113359" y="420588"/>
                  </a:moveTo>
                  <a:lnTo>
                    <a:pt x="2056804" y="410654"/>
                  </a:lnTo>
                  <a:lnTo>
                    <a:pt x="2010370" y="380851"/>
                  </a:lnTo>
                  <a:lnTo>
                    <a:pt x="1979339" y="336165"/>
                  </a:lnTo>
                  <a:lnTo>
                    <a:pt x="1969130" y="283071"/>
                  </a:lnTo>
                  <a:lnTo>
                    <a:pt x="1969104" y="280392"/>
                  </a:lnTo>
                  <a:lnTo>
                    <a:pt x="1971609" y="252775"/>
                  </a:lnTo>
                  <a:lnTo>
                    <a:pt x="1992520" y="202694"/>
                  </a:lnTo>
                  <a:lnTo>
                    <a:pt x="2033057" y="163906"/>
                  </a:lnTo>
                  <a:lnTo>
                    <a:pt x="2085519" y="143888"/>
                  </a:lnTo>
                  <a:lnTo>
                    <a:pt x="2115740" y="141386"/>
                  </a:lnTo>
                  <a:lnTo>
                    <a:pt x="2145673" y="143907"/>
                  </a:lnTo>
                  <a:lnTo>
                    <a:pt x="2172965" y="151469"/>
                  </a:lnTo>
                  <a:lnTo>
                    <a:pt x="2197614" y="164073"/>
                  </a:lnTo>
                  <a:lnTo>
                    <a:pt x="2219622" y="181719"/>
                  </a:lnTo>
                  <a:lnTo>
                    <a:pt x="2226778" y="190202"/>
                  </a:lnTo>
                  <a:lnTo>
                    <a:pt x="2112764" y="190202"/>
                  </a:lnTo>
                  <a:lnTo>
                    <a:pt x="2094142" y="191802"/>
                  </a:lnTo>
                  <a:lnTo>
                    <a:pt x="2048767" y="215800"/>
                  </a:lnTo>
                  <a:lnTo>
                    <a:pt x="2025327" y="262067"/>
                  </a:lnTo>
                  <a:lnTo>
                    <a:pt x="2023813" y="280392"/>
                  </a:lnTo>
                  <a:lnTo>
                    <a:pt x="2023815" y="281582"/>
                  </a:lnTo>
                  <a:lnTo>
                    <a:pt x="2038163" y="331802"/>
                  </a:lnTo>
                  <a:lnTo>
                    <a:pt x="2078608" y="363773"/>
                  </a:lnTo>
                  <a:lnTo>
                    <a:pt x="2115145" y="369986"/>
                  </a:lnTo>
                  <a:lnTo>
                    <a:pt x="2229130" y="369986"/>
                  </a:lnTo>
                  <a:lnTo>
                    <a:pt x="2219027" y="381446"/>
                  </a:lnTo>
                  <a:lnTo>
                    <a:pt x="2196684" y="398571"/>
                  </a:lnTo>
                  <a:lnTo>
                    <a:pt x="2171625" y="410802"/>
                  </a:lnTo>
                  <a:lnTo>
                    <a:pt x="2143850" y="418141"/>
                  </a:lnTo>
                  <a:lnTo>
                    <a:pt x="2113359" y="420588"/>
                  </a:lnTo>
                  <a:close/>
                </a:path>
                <a:path w="2550795" h="555625">
                  <a:moveTo>
                    <a:pt x="2229130" y="369986"/>
                  </a:moveTo>
                  <a:lnTo>
                    <a:pt x="2115145" y="369986"/>
                  </a:lnTo>
                  <a:lnTo>
                    <a:pt x="2134186" y="368414"/>
                  </a:lnTo>
                  <a:lnTo>
                    <a:pt x="2151422" y="363698"/>
                  </a:lnTo>
                  <a:lnTo>
                    <a:pt x="2191615" y="331375"/>
                  </a:lnTo>
                  <a:lnTo>
                    <a:pt x="2205930" y="280392"/>
                  </a:lnTo>
                  <a:lnTo>
                    <a:pt x="2204274" y="261732"/>
                  </a:lnTo>
                  <a:lnTo>
                    <a:pt x="2179439" y="215800"/>
                  </a:lnTo>
                  <a:lnTo>
                    <a:pt x="2132000" y="191802"/>
                  </a:lnTo>
                  <a:lnTo>
                    <a:pt x="2112764" y="190202"/>
                  </a:lnTo>
                  <a:lnTo>
                    <a:pt x="2226778" y="190202"/>
                  </a:lnTo>
                  <a:lnTo>
                    <a:pt x="2237723" y="203178"/>
                  </a:lnTo>
                  <a:lnTo>
                    <a:pt x="2250653" y="227223"/>
                  </a:lnTo>
                  <a:lnTo>
                    <a:pt x="2258410" y="253854"/>
                  </a:lnTo>
                  <a:lnTo>
                    <a:pt x="2260996" y="283071"/>
                  </a:lnTo>
                  <a:lnTo>
                    <a:pt x="2258373" y="311432"/>
                  </a:lnTo>
                  <a:lnTo>
                    <a:pt x="2250504" y="337281"/>
                  </a:lnTo>
                  <a:lnTo>
                    <a:pt x="2237388" y="360619"/>
                  </a:lnTo>
                  <a:lnTo>
                    <a:pt x="2229130" y="369986"/>
                  </a:lnTo>
                  <a:close/>
                </a:path>
                <a:path w="2550795" h="555625">
                  <a:moveTo>
                    <a:pt x="2533372" y="176807"/>
                  </a:moveTo>
                  <a:lnTo>
                    <a:pt x="2375296" y="176807"/>
                  </a:lnTo>
                  <a:lnTo>
                    <a:pt x="2394068" y="159227"/>
                  </a:lnTo>
                  <a:lnTo>
                    <a:pt x="2414066" y="146670"/>
                  </a:lnTo>
                  <a:lnTo>
                    <a:pt x="2435293" y="139135"/>
                  </a:lnTo>
                  <a:lnTo>
                    <a:pt x="2457747" y="136624"/>
                  </a:lnTo>
                  <a:lnTo>
                    <a:pt x="2470323" y="137452"/>
                  </a:lnTo>
                  <a:lnTo>
                    <a:pt x="2515725" y="157106"/>
                  </a:lnTo>
                  <a:lnTo>
                    <a:pt x="2533372" y="176807"/>
                  </a:lnTo>
                  <a:close/>
                </a:path>
                <a:path w="2550795" h="555625">
                  <a:moveTo>
                    <a:pt x="2375296" y="415825"/>
                  </a:moveTo>
                  <a:lnTo>
                    <a:pt x="2319932" y="415825"/>
                  </a:lnTo>
                  <a:lnTo>
                    <a:pt x="2319932" y="141982"/>
                  </a:lnTo>
                  <a:lnTo>
                    <a:pt x="2375296" y="141982"/>
                  </a:lnTo>
                  <a:lnTo>
                    <a:pt x="2375296" y="176807"/>
                  </a:lnTo>
                  <a:lnTo>
                    <a:pt x="2533372" y="176807"/>
                  </a:lnTo>
                  <a:lnTo>
                    <a:pt x="2536333" y="181867"/>
                  </a:lnTo>
                  <a:lnTo>
                    <a:pt x="2440483" y="181867"/>
                  </a:lnTo>
                  <a:lnTo>
                    <a:pt x="2422010" y="184267"/>
                  </a:lnTo>
                  <a:lnTo>
                    <a:pt x="2404988" y="191467"/>
                  </a:lnTo>
                  <a:lnTo>
                    <a:pt x="2389416" y="203466"/>
                  </a:lnTo>
                  <a:lnTo>
                    <a:pt x="2375296" y="220265"/>
                  </a:lnTo>
                  <a:lnTo>
                    <a:pt x="2375296" y="415825"/>
                  </a:lnTo>
                  <a:close/>
                </a:path>
                <a:path w="2550795" h="555625">
                  <a:moveTo>
                    <a:pt x="2550318" y="415825"/>
                  </a:moveTo>
                  <a:lnTo>
                    <a:pt x="2496145" y="415825"/>
                  </a:lnTo>
                  <a:lnTo>
                    <a:pt x="2496120" y="259258"/>
                  </a:lnTo>
                  <a:lnTo>
                    <a:pt x="2495345" y="240366"/>
                  </a:lnTo>
                  <a:lnTo>
                    <a:pt x="2483346" y="199876"/>
                  </a:lnTo>
                  <a:lnTo>
                    <a:pt x="2440483" y="181867"/>
                  </a:lnTo>
                  <a:lnTo>
                    <a:pt x="2536333" y="181867"/>
                  </a:lnTo>
                  <a:lnTo>
                    <a:pt x="2549602" y="235939"/>
                  </a:lnTo>
                  <a:lnTo>
                    <a:pt x="2550318" y="259258"/>
                  </a:lnTo>
                  <a:lnTo>
                    <a:pt x="2550318" y="415825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99501" y="550370"/>
            <a:ext cx="4252764" cy="312539"/>
          </a:xfrm>
          <a:custGeom>
            <a:avLst/>
            <a:gdLst/>
            <a:ahLst/>
            <a:cxnLst/>
            <a:rect l="l" t="t" r="r" b="b"/>
            <a:pathLst>
              <a:path w="6048375" h="444500">
                <a:moveTo>
                  <a:pt x="227098" y="389780"/>
                </a:moveTo>
                <a:lnTo>
                  <a:pt x="118169" y="389780"/>
                </a:lnTo>
                <a:lnTo>
                  <a:pt x="132075" y="388766"/>
                </a:lnTo>
                <a:lnTo>
                  <a:pt x="144772" y="385725"/>
                </a:lnTo>
                <a:lnTo>
                  <a:pt x="181161" y="355141"/>
                </a:lnTo>
                <a:lnTo>
                  <a:pt x="186035" y="332630"/>
                </a:lnTo>
                <a:lnTo>
                  <a:pt x="182472" y="313097"/>
                </a:lnTo>
                <a:lnTo>
                  <a:pt x="171784" y="294084"/>
                </a:lnTo>
                <a:lnTo>
                  <a:pt x="153972" y="275592"/>
                </a:lnTo>
                <a:lnTo>
                  <a:pt x="129033" y="257621"/>
                </a:lnTo>
                <a:lnTo>
                  <a:pt x="81855" y="229195"/>
                </a:lnTo>
                <a:lnTo>
                  <a:pt x="61279" y="215707"/>
                </a:lnTo>
                <a:lnTo>
                  <a:pt x="29728" y="189067"/>
                </a:lnTo>
                <a:lnTo>
                  <a:pt x="4688" y="147749"/>
                </a:lnTo>
                <a:lnTo>
                  <a:pt x="0" y="115639"/>
                </a:lnTo>
                <a:lnTo>
                  <a:pt x="2213" y="91315"/>
                </a:lnTo>
                <a:lnTo>
                  <a:pt x="19924" y="49866"/>
                </a:lnTo>
                <a:lnTo>
                  <a:pt x="54526" y="18743"/>
                </a:lnTo>
                <a:lnTo>
                  <a:pt x="100663" y="2744"/>
                </a:lnTo>
                <a:lnTo>
                  <a:pt x="127694" y="744"/>
                </a:lnTo>
                <a:lnTo>
                  <a:pt x="154288" y="2641"/>
                </a:lnTo>
                <a:lnTo>
                  <a:pt x="179747" y="8334"/>
                </a:lnTo>
                <a:lnTo>
                  <a:pt x="204071" y="17822"/>
                </a:lnTo>
                <a:lnTo>
                  <a:pt x="227260" y="31105"/>
                </a:lnTo>
                <a:lnTo>
                  <a:pt x="227260" y="56405"/>
                </a:lnTo>
                <a:lnTo>
                  <a:pt x="126503" y="56405"/>
                </a:lnTo>
                <a:lnTo>
                  <a:pt x="111993" y="57289"/>
                </a:lnTo>
                <a:lnTo>
                  <a:pt x="67967" y="78106"/>
                </a:lnTo>
                <a:lnTo>
                  <a:pt x="57001" y="106709"/>
                </a:lnTo>
                <a:lnTo>
                  <a:pt x="57894" y="116309"/>
                </a:lnTo>
                <a:lnTo>
                  <a:pt x="79530" y="151907"/>
                </a:lnTo>
                <a:lnTo>
                  <a:pt x="117425" y="178891"/>
                </a:lnTo>
                <a:lnTo>
                  <a:pt x="164901" y="206871"/>
                </a:lnTo>
                <a:lnTo>
                  <a:pt x="199606" y="232023"/>
                </a:lnTo>
                <a:lnTo>
                  <a:pt x="224395" y="260449"/>
                </a:lnTo>
                <a:lnTo>
                  <a:pt x="239269" y="292149"/>
                </a:lnTo>
                <a:lnTo>
                  <a:pt x="244226" y="327124"/>
                </a:lnTo>
                <a:lnTo>
                  <a:pt x="242050" y="351950"/>
                </a:lnTo>
                <a:lnTo>
                  <a:pt x="235520" y="374339"/>
                </a:lnTo>
                <a:lnTo>
                  <a:pt x="227098" y="389780"/>
                </a:lnTo>
                <a:close/>
              </a:path>
              <a:path w="6048375" h="444500">
                <a:moveTo>
                  <a:pt x="227260" y="101500"/>
                </a:moveTo>
                <a:lnTo>
                  <a:pt x="203382" y="81771"/>
                </a:lnTo>
                <a:lnTo>
                  <a:pt x="178630" y="67679"/>
                </a:lnTo>
                <a:lnTo>
                  <a:pt x="153004" y="59224"/>
                </a:lnTo>
                <a:lnTo>
                  <a:pt x="126503" y="56405"/>
                </a:lnTo>
                <a:lnTo>
                  <a:pt x="227260" y="56405"/>
                </a:lnTo>
                <a:lnTo>
                  <a:pt x="227260" y="101500"/>
                </a:lnTo>
                <a:close/>
              </a:path>
              <a:path w="6048375" h="444500">
                <a:moveTo>
                  <a:pt x="118764" y="444251"/>
                </a:moveTo>
                <a:lnTo>
                  <a:pt x="87399" y="441796"/>
                </a:lnTo>
                <a:lnTo>
                  <a:pt x="57447" y="434429"/>
                </a:lnTo>
                <a:lnTo>
                  <a:pt x="28909" y="422150"/>
                </a:lnTo>
                <a:lnTo>
                  <a:pt x="1785" y="404961"/>
                </a:lnTo>
                <a:lnTo>
                  <a:pt x="1785" y="326231"/>
                </a:lnTo>
                <a:lnTo>
                  <a:pt x="27923" y="354034"/>
                </a:lnTo>
                <a:lnTo>
                  <a:pt x="56033" y="373893"/>
                </a:lnTo>
                <a:lnTo>
                  <a:pt x="86115" y="385808"/>
                </a:lnTo>
                <a:lnTo>
                  <a:pt x="118169" y="389780"/>
                </a:lnTo>
                <a:lnTo>
                  <a:pt x="227098" y="389780"/>
                </a:lnTo>
                <a:lnTo>
                  <a:pt x="224637" y="394292"/>
                </a:lnTo>
                <a:lnTo>
                  <a:pt x="209401" y="411807"/>
                </a:lnTo>
                <a:lnTo>
                  <a:pt x="190676" y="426001"/>
                </a:lnTo>
                <a:lnTo>
                  <a:pt x="169329" y="436140"/>
                </a:lnTo>
                <a:lnTo>
                  <a:pt x="145358" y="442224"/>
                </a:lnTo>
                <a:lnTo>
                  <a:pt x="118764" y="444251"/>
                </a:lnTo>
                <a:close/>
              </a:path>
              <a:path w="6048375" h="444500">
                <a:moveTo>
                  <a:pt x="328294" y="439340"/>
                </a:moveTo>
                <a:lnTo>
                  <a:pt x="264744" y="439340"/>
                </a:lnTo>
                <a:lnTo>
                  <a:pt x="450779" y="3720"/>
                </a:lnTo>
                <a:lnTo>
                  <a:pt x="494535" y="3720"/>
                </a:lnTo>
                <a:lnTo>
                  <a:pt x="536872" y="98970"/>
                </a:lnTo>
                <a:lnTo>
                  <a:pt x="471764" y="98970"/>
                </a:lnTo>
                <a:lnTo>
                  <a:pt x="407024" y="255835"/>
                </a:lnTo>
                <a:lnTo>
                  <a:pt x="606595" y="255835"/>
                </a:lnTo>
                <a:lnTo>
                  <a:pt x="631138" y="311050"/>
                </a:lnTo>
                <a:lnTo>
                  <a:pt x="382914" y="311050"/>
                </a:lnTo>
                <a:lnTo>
                  <a:pt x="328294" y="439340"/>
                </a:lnTo>
                <a:close/>
              </a:path>
              <a:path w="6048375" h="444500">
                <a:moveTo>
                  <a:pt x="606595" y="255835"/>
                </a:moveTo>
                <a:lnTo>
                  <a:pt x="541564" y="255835"/>
                </a:lnTo>
                <a:lnTo>
                  <a:pt x="471764" y="98970"/>
                </a:lnTo>
                <a:lnTo>
                  <a:pt x="536872" y="98970"/>
                </a:lnTo>
                <a:lnTo>
                  <a:pt x="606595" y="255835"/>
                </a:lnTo>
                <a:close/>
              </a:path>
              <a:path w="6048375" h="444500">
                <a:moveTo>
                  <a:pt x="688160" y="439340"/>
                </a:moveTo>
                <a:lnTo>
                  <a:pt x="624610" y="439340"/>
                </a:lnTo>
                <a:lnTo>
                  <a:pt x="567014" y="311050"/>
                </a:lnTo>
                <a:lnTo>
                  <a:pt x="631138" y="311050"/>
                </a:lnTo>
                <a:lnTo>
                  <a:pt x="688160" y="439340"/>
                </a:lnTo>
                <a:close/>
              </a:path>
              <a:path w="6048375" h="444500">
                <a:moveTo>
                  <a:pt x="796714" y="439340"/>
                </a:moveTo>
                <a:lnTo>
                  <a:pt x="734652" y="439340"/>
                </a:lnTo>
                <a:lnTo>
                  <a:pt x="734652" y="6250"/>
                </a:lnTo>
                <a:lnTo>
                  <a:pt x="792993" y="6250"/>
                </a:lnTo>
                <a:lnTo>
                  <a:pt x="870888" y="102393"/>
                </a:lnTo>
                <a:lnTo>
                  <a:pt x="796714" y="102393"/>
                </a:lnTo>
                <a:lnTo>
                  <a:pt x="796714" y="439340"/>
                </a:lnTo>
                <a:close/>
              </a:path>
              <a:path w="6048375" h="444500">
                <a:moveTo>
                  <a:pt x="1010871" y="184249"/>
                </a:moveTo>
                <a:lnTo>
                  <a:pt x="937207" y="184249"/>
                </a:lnTo>
                <a:lnTo>
                  <a:pt x="1080678" y="6250"/>
                </a:lnTo>
                <a:lnTo>
                  <a:pt x="1138423" y="6250"/>
                </a:lnTo>
                <a:lnTo>
                  <a:pt x="1138423" y="102393"/>
                </a:lnTo>
                <a:lnTo>
                  <a:pt x="1076064" y="102393"/>
                </a:lnTo>
                <a:lnTo>
                  <a:pt x="1010871" y="184249"/>
                </a:lnTo>
                <a:close/>
              </a:path>
              <a:path w="6048375" h="444500">
                <a:moveTo>
                  <a:pt x="942714" y="269825"/>
                </a:moveTo>
                <a:lnTo>
                  <a:pt x="931254" y="269825"/>
                </a:lnTo>
                <a:lnTo>
                  <a:pt x="796714" y="102393"/>
                </a:lnTo>
                <a:lnTo>
                  <a:pt x="870888" y="102393"/>
                </a:lnTo>
                <a:lnTo>
                  <a:pt x="937207" y="184249"/>
                </a:lnTo>
                <a:lnTo>
                  <a:pt x="1010871" y="184249"/>
                </a:lnTo>
                <a:lnTo>
                  <a:pt x="942714" y="269825"/>
                </a:lnTo>
                <a:close/>
              </a:path>
              <a:path w="6048375" h="444500">
                <a:moveTo>
                  <a:pt x="1138423" y="439340"/>
                </a:moveTo>
                <a:lnTo>
                  <a:pt x="1076064" y="439340"/>
                </a:lnTo>
                <a:lnTo>
                  <a:pt x="1076064" y="102393"/>
                </a:lnTo>
                <a:lnTo>
                  <a:pt x="1138423" y="102393"/>
                </a:lnTo>
                <a:lnTo>
                  <a:pt x="1138423" y="439340"/>
                </a:lnTo>
                <a:close/>
              </a:path>
              <a:path w="6048375" h="444500">
                <a:moveTo>
                  <a:pt x="1290634" y="439340"/>
                </a:moveTo>
                <a:lnTo>
                  <a:pt x="1228275" y="439340"/>
                </a:lnTo>
                <a:lnTo>
                  <a:pt x="1228275" y="5655"/>
                </a:lnTo>
                <a:lnTo>
                  <a:pt x="1365643" y="5655"/>
                </a:lnTo>
                <a:lnTo>
                  <a:pt x="1395037" y="7748"/>
                </a:lnTo>
                <a:lnTo>
                  <a:pt x="1444448" y="24491"/>
                </a:lnTo>
                <a:lnTo>
                  <a:pt x="1480613" y="57317"/>
                </a:lnTo>
                <a:lnTo>
                  <a:pt x="1482561" y="60870"/>
                </a:lnTo>
                <a:lnTo>
                  <a:pt x="1290634" y="60870"/>
                </a:lnTo>
                <a:lnTo>
                  <a:pt x="1290634" y="196304"/>
                </a:lnTo>
                <a:lnTo>
                  <a:pt x="1482247" y="196304"/>
                </a:lnTo>
                <a:lnTo>
                  <a:pt x="1472148" y="209596"/>
                </a:lnTo>
                <a:lnTo>
                  <a:pt x="1430681" y="238422"/>
                </a:lnTo>
                <a:lnTo>
                  <a:pt x="1390684" y="248245"/>
                </a:lnTo>
                <a:lnTo>
                  <a:pt x="1336473" y="251519"/>
                </a:lnTo>
                <a:lnTo>
                  <a:pt x="1290634" y="251519"/>
                </a:lnTo>
                <a:lnTo>
                  <a:pt x="1290634" y="439340"/>
                </a:lnTo>
                <a:close/>
              </a:path>
              <a:path w="6048375" h="444500">
                <a:moveTo>
                  <a:pt x="1482247" y="196304"/>
                </a:moveTo>
                <a:lnTo>
                  <a:pt x="1358500" y="196304"/>
                </a:lnTo>
                <a:lnTo>
                  <a:pt x="1376312" y="195188"/>
                </a:lnTo>
                <a:lnTo>
                  <a:pt x="1391949" y="191839"/>
                </a:lnTo>
                <a:lnTo>
                  <a:pt x="1425677" y="168557"/>
                </a:lnTo>
                <a:lnTo>
                  <a:pt x="1437230" y="127396"/>
                </a:lnTo>
                <a:lnTo>
                  <a:pt x="1432077" y="98291"/>
                </a:lnTo>
                <a:lnTo>
                  <a:pt x="1416617" y="77502"/>
                </a:lnTo>
                <a:lnTo>
                  <a:pt x="1390851" y="65028"/>
                </a:lnTo>
                <a:lnTo>
                  <a:pt x="1354779" y="60870"/>
                </a:lnTo>
                <a:lnTo>
                  <a:pt x="1482561" y="60870"/>
                </a:lnTo>
                <a:lnTo>
                  <a:pt x="1492147" y="78358"/>
                </a:lnTo>
                <a:lnTo>
                  <a:pt x="1499068" y="102263"/>
                </a:lnTo>
                <a:lnTo>
                  <a:pt x="1501375" y="129033"/>
                </a:lnTo>
                <a:lnTo>
                  <a:pt x="1500193" y="147395"/>
                </a:lnTo>
                <a:lnTo>
                  <a:pt x="1496649" y="164678"/>
                </a:lnTo>
                <a:lnTo>
                  <a:pt x="1490743" y="180881"/>
                </a:lnTo>
                <a:lnTo>
                  <a:pt x="1482473" y="196006"/>
                </a:lnTo>
                <a:lnTo>
                  <a:pt x="1482247" y="196304"/>
                </a:lnTo>
                <a:close/>
              </a:path>
              <a:path w="6048375" h="444500">
                <a:moveTo>
                  <a:pt x="1812375" y="439340"/>
                </a:moveTo>
                <a:lnTo>
                  <a:pt x="1555349" y="439340"/>
                </a:lnTo>
                <a:lnTo>
                  <a:pt x="1555349" y="6250"/>
                </a:lnTo>
                <a:lnTo>
                  <a:pt x="1617261" y="6250"/>
                </a:lnTo>
                <a:lnTo>
                  <a:pt x="1617261" y="382934"/>
                </a:lnTo>
                <a:lnTo>
                  <a:pt x="1812375" y="382934"/>
                </a:lnTo>
                <a:lnTo>
                  <a:pt x="1812375" y="439340"/>
                </a:lnTo>
                <a:close/>
              </a:path>
              <a:path w="6048375" h="444500">
                <a:moveTo>
                  <a:pt x="1929255" y="439340"/>
                </a:moveTo>
                <a:lnTo>
                  <a:pt x="1867194" y="439340"/>
                </a:lnTo>
                <a:lnTo>
                  <a:pt x="1867194" y="6250"/>
                </a:lnTo>
                <a:lnTo>
                  <a:pt x="1929255" y="6250"/>
                </a:lnTo>
                <a:lnTo>
                  <a:pt x="1929255" y="439340"/>
                </a:lnTo>
                <a:close/>
              </a:path>
              <a:path w="6048375" h="444500">
                <a:moveTo>
                  <a:pt x="2085451" y="439340"/>
                </a:moveTo>
                <a:lnTo>
                  <a:pt x="2027110" y="439340"/>
                </a:lnTo>
                <a:lnTo>
                  <a:pt x="2027110" y="6250"/>
                </a:lnTo>
                <a:lnTo>
                  <a:pt x="2077414" y="6250"/>
                </a:lnTo>
                <a:lnTo>
                  <a:pt x="2164187" y="106114"/>
                </a:lnTo>
                <a:lnTo>
                  <a:pt x="2085451" y="106114"/>
                </a:lnTo>
                <a:lnTo>
                  <a:pt x="2085451" y="439340"/>
                </a:lnTo>
                <a:close/>
              </a:path>
              <a:path w="6048375" h="444500">
                <a:moveTo>
                  <a:pt x="2428351" y="342304"/>
                </a:moveTo>
                <a:lnTo>
                  <a:pt x="2369415" y="342304"/>
                </a:lnTo>
                <a:lnTo>
                  <a:pt x="2369415" y="6250"/>
                </a:lnTo>
                <a:lnTo>
                  <a:pt x="2428351" y="6250"/>
                </a:lnTo>
                <a:lnTo>
                  <a:pt x="2428351" y="342304"/>
                </a:lnTo>
                <a:close/>
              </a:path>
              <a:path w="6048375" h="444500">
                <a:moveTo>
                  <a:pt x="2428351" y="439340"/>
                </a:moveTo>
                <a:lnTo>
                  <a:pt x="2374921" y="439340"/>
                </a:lnTo>
                <a:lnTo>
                  <a:pt x="2085451" y="106114"/>
                </a:lnTo>
                <a:lnTo>
                  <a:pt x="2164187" y="106114"/>
                </a:lnTo>
                <a:lnTo>
                  <a:pt x="2369415" y="342304"/>
                </a:lnTo>
                <a:lnTo>
                  <a:pt x="2428351" y="342304"/>
                </a:lnTo>
                <a:lnTo>
                  <a:pt x="2428351" y="439340"/>
                </a:lnTo>
                <a:close/>
              </a:path>
              <a:path w="6048375" h="444500">
                <a:moveTo>
                  <a:pt x="2741742" y="444251"/>
                </a:moveTo>
                <a:lnTo>
                  <a:pt x="2690648" y="440335"/>
                </a:lnTo>
                <a:lnTo>
                  <a:pt x="2644967" y="428587"/>
                </a:lnTo>
                <a:lnTo>
                  <a:pt x="2604700" y="409007"/>
                </a:lnTo>
                <a:lnTo>
                  <a:pt x="2569846" y="381595"/>
                </a:lnTo>
                <a:lnTo>
                  <a:pt x="2541717" y="348360"/>
                </a:lnTo>
                <a:lnTo>
                  <a:pt x="2521626" y="311460"/>
                </a:lnTo>
                <a:lnTo>
                  <a:pt x="2509571" y="270895"/>
                </a:lnTo>
                <a:lnTo>
                  <a:pt x="2505552" y="226665"/>
                </a:lnTo>
                <a:lnTo>
                  <a:pt x="2509710" y="180184"/>
                </a:lnTo>
                <a:lnTo>
                  <a:pt x="2522184" y="137777"/>
                </a:lnTo>
                <a:lnTo>
                  <a:pt x="2542973" y="99445"/>
                </a:lnTo>
                <a:lnTo>
                  <a:pt x="2572078" y="65186"/>
                </a:lnTo>
                <a:lnTo>
                  <a:pt x="2607527" y="36993"/>
                </a:lnTo>
                <a:lnTo>
                  <a:pt x="2647199" y="16854"/>
                </a:lnTo>
                <a:lnTo>
                  <a:pt x="2691094" y="4771"/>
                </a:lnTo>
                <a:lnTo>
                  <a:pt x="2739212" y="744"/>
                </a:lnTo>
                <a:lnTo>
                  <a:pt x="2757286" y="1237"/>
                </a:lnTo>
                <a:lnTo>
                  <a:pt x="2808715" y="8632"/>
                </a:lnTo>
                <a:lnTo>
                  <a:pt x="2845922" y="19794"/>
                </a:lnTo>
                <a:lnTo>
                  <a:pt x="2891761" y="37504"/>
                </a:lnTo>
                <a:lnTo>
                  <a:pt x="2891761" y="55810"/>
                </a:lnTo>
                <a:lnTo>
                  <a:pt x="2738022" y="55810"/>
                </a:lnTo>
                <a:lnTo>
                  <a:pt x="2703921" y="58833"/>
                </a:lnTo>
                <a:lnTo>
                  <a:pt x="2644093" y="83018"/>
                </a:lnTo>
                <a:lnTo>
                  <a:pt x="2597072" y="129740"/>
                </a:lnTo>
                <a:lnTo>
                  <a:pt x="2572739" y="189123"/>
                </a:lnTo>
                <a:lnTo>
                  <a:pt x="2569697" y="222944"/>
                </a:lnTo>
                <a:lnTo>
                  <a:pt x="2572739" y="258170"/>
                </a:lnTo>
                <a:lnTo>
                  <a:pt x="2597072" y="318520"/>
                </a:lnTo>
                <a:lnTo>
                  <a:pt x="2644437" y="364089"/>
                </a:lnTo>
                <a:lnTo>
                  <a:pt x="2707019" y="387455"/>
                </a:lnTo>
                <a:lnTo>
                  <a:pt x="2743528" y="390376"/>
                </a:lnTo>
                <a:lnTo>
                  <a:pt x="2900393" y="390376"/>
                </a:lnTo>
                <a:lnTo>
                  <a:pt x="2900393" y="409575"/>
                </a:lnTo>
                <a:lnTo>
                  <a:pt x="2860507" y="424746"/>
                </a:lnTo>
                <a:lnTo>
                  <a:pt x="2820770" y="435582"/>
                </a:lnTo>
                <a:lnTo>
                  <a:pt x="2781182" y="442084"/>
                </a:lnTo>
                <a:lnTo>
                  <a:pt x="2741742" y="444251"/>
                </a:lnTo>
                <a:close/>
              </a:path>
              <a:path w="6048375" h="444500">
                <a:moveTo>
                  <a:pt x="2891761" y="100756"/>
                </a:moveTo>
                <a:lnTo>
                  <a:pt x="2853075" y="81092"/>
                </a:lnTo>
                <a:lnTo>
                  <a:pt x="2814556" y="67047"/>
                </a:lnTo>
                <a:lnTo>
                  <a:pt x="2776205" y="58619"/>
                </a:lnTo>
                <a:lnTo>
                  <a:pt x="2738022" y="55810"/>
                </a:lnTo>
                <a:lnTo>
                  <a:pt x="2891761" y="55810"/>
                </a:lnTo>
                <a:lnTo>
                  <a:pt x="2891761" y="100756"/>
                </a:lnTo>
                <a:close/>
              </a:path>
              <a:path w="6048375" h="444500">
                <a:moveTo>
                  <a:pt x="2900393" y="390376"/>
                </a:moveTo>
                <a:lnTo>
                  <a:pt x="2743528" y="390376"/>
                </a:lnTo>
                <a:lnTo>
                  <a:pt x="2763043" y="389306"/>
                </a:lnTo>
                <a:lnTo>
                  <a:pt x="2784382" y="386097"/>
                </a:lnTo>
                <a:lnTo>
                  <a:pt x="2807543" y="380748"/>
                </a:lnTo>
                <a:lnTo>
                  <a:pt x="2838481" y="371475"/>
                </a:lnTo>
                <a:lnTo>
                  <a:pt x="2838481" y="281285"/>
                </a:lnTo>
                <a:lnTo>
                  <a:pt x="2754988" y="281285"/>
                </a:lnTo>
                <a:lnTo>
                  <a:pt x="2754988" y="226069"/>
                </a:lnTo>
                <a:lnTo>
                  <a:pt x="2900393" y="226069"/>
                </a:lnTo>
                <a:lnTo>
                  <a:pt x="2900393" y="390376"/>
                </a:lnTo>
                <a:close/>
              </a:path>
              <a:path w="6048375" h="444500">
                <a:moveTo>
                  <a:pt x="3228123" y="439340"/>
                </a:moveTo>
                <a:lnTo>
                  <a:pt x="3166062" y="439340"/>
                </a:lnTo>
                <a:lnTo>
                  <a:pt x="3166062" y="6250"/>
                </a:lnTo>
                <a:lnTo>
                  <a:pt x="3224403" y="6250"/>
                </a:lnTo>
                <a:lnTo>
                  <a:pt x="3302298" y="102393"/>
                </a:lnTo>
                <a:lnTo>
                  <a:pt x="3228123" y="102393"/>
                </a:lnTo>
                <a:lnTo>
                  <a:pt x="3228123" y="439340"/>
                </a:lnTo>
                <a:close/>
              </a:path>
              <a:path w="6048375" h="444500">
                <a:moveTo>
                  <a:pt x="3442280" y="184249"/>
                </a:moveTo>
                <a:lnTo>
                  <a:pt x="3368617" y="184249"/>
                </a:lnTo>
                <a:lnTo>
                  <a:pt x="3512088" y="6250"/>
                </a:lnTo>
                <a:lnTo>
                  <a:pt x="3569833" y="6250"/>
                </a:lnTo>
                <a:lnTo>
                  <a:pt x="3569833" y="102393"/>
                </a:lnTo>
                <a:lnTo>
                  <a:pt x="3507474" y="102393"/>
                </a:lnTo>
                <a:lnTo>
                  <a:pt x="3442280" y="184249"/>
                </a:lnTo>
                <a:close/>
              </a:path>
              <a:path w="6048375" h="444500">
                <a:moveTo>
                  <a:pt x="3374124" y="269825"/>
                </a:moveTo>
                <a:lnTo>
                  <a:pt x="3362664" y="269825"/>
                </a:lnTo>
                <a:lnTo>
                  <a:pt x="3228123" y="102393"/>
                </a:lnTo>
                <a:lnTo>
                  <a:pt x="3302298" y="102393"/>
                </a:lnTo>
                <a:lnTo>
                  <a:pt x="3368617" y="184249"/>
                </a:lnTo>
                <a:lnTo>
                  <a:pt x="3442280" y="184249"/>
                </a:lnTo>
                <a:lnTo>
                  <a:pt x="3374124" y="269825"/>
                </a:lnTo>
                <a:close/>
              </a:path>
              <a:path w="6048375" h="444500">
                <a:moveTo>
                  <a:pt x="3569833" y="439340"/>
                </a:moveTo>
                <a:lnTo>
                  <a:pt x="3507474" y="439340"/>
                </a:lnTo>
                <a:lnTo>
                  <a:pt x="3507474" y="102393"/>
                </a:lnTo>
                <a:lnTo>
                  <a:pt x="3569833" y="102393"/>
                </a:lnTo>
                <a:lnTo>
                  <a:pt x="3569833" y="439340"/>
                </a:lnTo>
                <a:close/>
              </a:path>
              <a:path w="6048375" h="444500">
                <a:moveTo>
                  <a:pt x="3914479" y="438745"/>
                </a:moveTo>
                <a:lnTo>
                  <a:pt x="3663108" y="438745"/>
                </a:lnTo>
                <a:lnTo>
                  <a:pt x="3663108" y="6250"/>
                </a:lnTo>
                <a:lnTo>
                  <a:pt x="3908674" y="6250"/>
                </a:lnTo>
                <a:lnTo>
                  <a:pt x="3908674" y="61466"/>
                </a:lnTo>
                <a:lnTo>
                  <a:pt x="3725020" y="61466"/>
                </a:lnTo>
                <a:lnTo>
                  <a:pt x="3725020" y="193476"/>
                </a:lnTo>
                <a:lnTo>
                  <a:pt x="3902424" y="193476"/>
                </a:lnTo>
                <a:lnTo>
                  <a:pt x="3902424" y="248989"/>
                </a:lnTo>
                <a:lnTo>
                  <a:pt x="3725020" y="248989"/>
                </a:lnTo>
                <a:lnTo>
                  <a:pt x="3725020" y="383530"/>
                </a:lnTo>
                <a:lnTo>
                  <a:pt x="3914479" y="383530"/>
                </a:lnTo>
                <a:lnTo>
                  <a:pt x="3914479" y="438745"/>
                </a:lnTo>
                <a:close/>
              </a:path>
              <a:path w="6048375" h="444500">
                <a:moveTo>
                  <a:pt x="4305450" y="60870"/>
                </a:moveTo>
                <a:lnTo>
                  <a:pt x="3943649" y="60870"/>
                </a:lnTo>
                <a:lnTo>
                  <a:pt x="3943649" y="5655"/>
                </a:lnTo>
                <a:lnTo>
                  <a:pt x="4305450" y="5655"/>
                </a:lnTo>
                <a:lnTo>
                  <a:pt x="4305450" y="60870"/>
                </a:lnTo>
                <a:close/>
              </a:path>
              <a:path w="6048375" h="444500">
                <a:moveTo>
                  <a:pt x="4154390" y="439340"/>
                </a:moveTo>
                <a:lnTo>
                  <a:pt x="4092180" y="439340"/>
                </a:lnTo>
                <a:lnTo>
                  <a:pt x="4092180" y="60870"/>
                </a:lnTo>
                <a:lnTo>
                  <a:pt x="4154390" y="60870"/>
                </a:lnTo>
                <a:lnTo>
                  <a:pt x="4154390" y="439340"/>
                </a:lnTo>
                <a:close/>
              </a:path>
              <a:path w="6048375" h="444500">
                <a:moveTo>
                  <a:pt x="4425953" y="439340"/>
                </a:moveTo>
                <a:lnTo>
                  <a:pt x="4364041" y="439340"/>
                </a:lnTo>
                <a:lnTo>
                  <a:pt x="4364041" y="6250"/>
                </a:lnTo>
                <a:lnTo>
                  <a:pt x="4425953" y="6250"/>
                </a:lnTo>
                <a:lnTo>
                  <a:pt x="4425953" y="193476"/>
                </a:lnTo>
                <a:lnTo>
                  <a:pt x="4731349" y="193476"/>
                </a:lnTo>
                <a:lnTo>
                  <a:pt x="4731349" y="250924"/>
                </a:lnTo>
                <a:lnTo>
                  <a:pt x="4425953" y="250924"/>
                </a:lnTo>
                <a:lnTo>
                  <a:pt x="4425953" y="439340"/>
                </a:lnTo>
                <a:close/>
              </a:path>
              <a:path w="6048375" h="444500">
                <a:moveTo>
                  <a:pt x="4731349" y="193476"/>
                </a:moveTo>
                <a:lnTo>
                  <a:pt x="4669436" y="193476"/>
                </a:lnTo>
                <a:lnTo>
                  <a:pt x="4669436" y="6250"/>
                </a:lnTo>
                <a:lnTo>
                  <a:pt x="4731349" y="6250"/>
                </a:lnTo>
                <a:lnTo>
                  <a:pt x="4731349" y="193476"/>
                </a:lnTo>
                <a:close/>
              </a:path>
              <a:path w="6048375" h="444500">
                <a:moveTo>
                  <a:pt x="4731349" y="439340"/>
                </a:moveTo>
                <a:lnTo>
                  <a:pt x="4669436" y="439340"/>
                </a:lnTo>
                <a:lnTo>
                  <a:pt x="4669436" y="250924"/>
                </a:lnTo>
                <a:lnTo>
                  <a:pt x="4731349" y="250924"/>
                </a:lnTo>
                <a:lnTo>
                  <a:pt x="4731349" y="439340"/>
                </a:lnTo>
                <a:close/>
              </a:path>
              <a:path w="6048375" h="444500">
                <a:moveTo>
                  <a:pt x="5036138" y="444251"/>
                </a:moveTo>
                <a:lnTo>
                  <a:pt x="4989211" y="440335"/>
                </a:lnTo>
                <a:lnTo>
                  <a:pt x="4946357" y="428587"/>
                </a:lnTo>
                <a:lnTo>
                  <a:pt x="4907578" y="409007"/>
                </a:lnTo>
                <a:lnTo>
                  <a:pt x="4872874" y="381595"/>
                </a:lnTo>
                <a:lnTo>
                  <a:pt x="4844354" y="348202"/>
                </a:lnTo>
                <a:lnTo>
                  <a:pt x="4823984" y="310827"/>
                </a:lnTo>
                <a:lnTo>
                  <a:pt x="4811761" y="269471"/>
                </a:lnTo>
                <a:lnTo>
                  <a:pt x="4807687" y="224135"/>
                </a:lnTo>
                <a:lnTo>
                  <a:pt x="4811789" y="177710"/>
                </a:lnTo>
                <a:lnTo>
                  <a:pt x="4824095" y="135470"/>
                </a:lnTo>
                <a:lnTo>
                  <a:pt x="4844606" y="97417"/>
                </a:lnTo>
                <a:lnTo>
                  <a:pt x="4873320" y="63549"/>
                </a:lnTo>
                <a:lnTo>
                  <a:pt x="4908379" y="35746"/>
                </a:lnTo>
                <a:lnTo>
                  <a:pt x="4947772" y="15887"/>
                </a:lnTo>
                <a:lnTo>
                  <a:pt x="4991499" y="3971"/>
                </a:lnTo>
                <a:lnTo>
                  <a:pt x="5039561" y="0"/>
                </a:lnTo>
                <a:lnTo>
                  <a:pt x="5087679" y="3971"/>
                </a:lnTo>
                <a:lnTo>
                  <a:pt x="5131574" y="15887"/>
                </a:lnTo>
                <a:lnTo>
                  <a:pt x="5171246" y="35746"/>
                </a:lnTo>
                <a:lnTo>
                  <a:pt x="5200813" y="58935"/>
                </a:lnTo>
                <a:lnTo>
                  <a:pt x="5041942" y="58935"/>
                </a:lnTo>
                <a:lnTo>
                  <a:pt x="5006391" y="61847"/>
                </a:lnTo>
                <a:lnTo>
                  <a:pt x="4945223" y="85138"/>
                </a:lnTo>
                <a:lnTo>
                  <a:pt x="4898705" y="130345"/>
                </a:lnTo>
                <a:lnTo>
                  <a:pt x="4874818" y="189653"/>
                </a:lnTo>
                <a:lnTo>
                  <a:pt x="4871832" y="224135"/>
                </a:lnTo>
                <a:lnTo>
                  <a:pt x="4874836" y="257714"/>
                </a:lnTo>
                <a:lnTo>
                  <a:pt x="4898872" y="316055"/>
                </a:lnTo>
                <a:lnTo>
                  <a:pt x="4945446" y="361131"/>
                </a:lnTo>
                <a:lnTo>
                  <a:pt x="5005572" y="384348"/>
                </a:lnTo>
                <a:lnTo>
                  <a:pt x="5040156" y="387250"/>
                </a:lnTo>
                <a:lnTo>
                  <a:pt x="5198692" y="387250"/>
                </a:lnTo>
                <a:lnTo>
                  <a:pt x="5170195" y="409007"/>
                </a:lnTo>
                <a:lnTo>
                  <a:pt x="5129900" y="428587"/>
                </a:lnTo>
                <a:lnTo>
                  <a:pt x="5085214" y="440335"/>
                </a:lnTo>
                <a:lnTo>
                  <a:pt x="5036138" y="444251"/>
                </a:lnTo>
                <a:close/>
              </a:path>
              <a:path w="6048375" h="444500">
                <a:moveTo>
                  <a:pt x="5198692" y="387250"/>
                </a:moveTo>
                <a:lnTo>
                  <a:pt x="5040156" y="387250"/>
                </a:lnTo>
                <a:lnTo>
                  <a:pt x="5074899" y="384292"/>
                </a:lnTo>
                <a:lnTo>
                  <a:pt x="5106646" y="375418"/>
                </a:lnTo>
                <a:lnTo>
                  <a:pt x="5161154" y="339923"/>
                </a:lnTo>
                <a:lnTo>
                  <a:pt x="5197542" y="286642"/>
                </a:lnTo>
                <a:lnTo>
                  <a:pt x="5209672" y="221753"/>
                </a:lnTo>
                <a:lnTo>
                  <a:pt x="5206640" y="188676"/>
                </a:lnTo>
                <a:lnTo>
                  <a:pt x="5182380" y="130782"/>
                </a:lnTo>
                <a:lnTo>
                  <a:pt x="5135509" y="85390"/>
                </a:lnTo>
                <a:lnTo>
                  <a:pt x="5075903" y="61875"/>
                </a:lnTo>
                <a:lnTo>
                  <a:pt x="5041942" y="58935"/>
                </a:lnTo>
                <a:lnTo>
                  <a:pt x="5200813" y="58935"/>
                </a:lnTo>
                <a:lnTo>
                  <a:pt x="5235931" y="97342"/>
                </a:lnTo>
                <a:lnTo>
                  <a:pt x="5256813" y="135173"/>
                </a:lnTo>
                <a:lnTo>
                  <a:pt x="5269342" y="177040"/>
                </a:lnTo>
                <a:lnTo>
                  <a:pt x="5273411" y="221753"/>
                </a:lnTo>
                <a:lnTo>
                  <a:pt x="5273410" y="224135"/>
                </a:lnTo>
                <a:lnTo>
                  <a:pt x="5269305" y="268802"/>
                </a:lnTo>
                <a:lnTo>
                  <a:pt x="5256664" y="310529"/>
                </a:lnTo>
                <a:lnTo>
                  <a:pt x="5235596" y="348127"/>
                </a:lnTo>
                <a:lnTo>
                  <a:pt x="5206100" y="381595"/>
                </a:lnTo>
                <a:lnTo>
                  <a:pt x="5198692" y="387250"/>
                </a:lnTo>
                <a:close/>
              </a:path>
              <a:path w="6048375" h="444500">
                <a:moveTo>
                  <a:pt x="5487229" y="438745"/>
                </a:moveTo>
                <a:lnTo>
                  <a:pt x="5350158" y="438745"/>
                </a:lnTo>
                <a:lnTo>
                  <a:pt x="5350158" y="6250"/>
                </a:lnTo>
                <a:lnTo>
                  <a:pt x="5496158" y="6250"/>
                </a:lnTo>
                <a:lnTo>
                  <a:pt x="5538044" y="7906"/>
                </a:lnTo>
                <a:lnTo>
                  <a:pt x="5607919" y="21152"/>
                </a:lnTo>
                <a:lnTo>
                  <a:pt x="5660335" y="47550"/>
                </a:lnTo>
                <a:lnTo>
                  <a:pt x="5677238" y="61466"/>
                </a:lnTo>
                <a:lnTo>
                  <a:pt x="5412219" y="61466"/>
                </a:lnTo>
                <a:lnTo>
                  <a:pt x="5412219" y="383530"/>
                </a:lnTo>
                <a:lnTo>
                  <a:pt x="5674943" y="383530"/>
                </a:lnTo>
                <a:lnTo>
                  <a:pt x="5667264" y="390329"/>
                </a:lnTo>
                <a:lnTo>
                  <a:pt x="5630578" y="413770"/>
                </a:lnTo>
                <a:lnTo>
                  <a:pt x="5586757" y="430634"/>
                </a:lnTo>
                <a:lnTo>
                  <a:pt x="5535523" y="437926"/>
                </a:lnTo>
                <a:lnTo>
                  <a:pt x="5513701" y="438540"/>
                </a:lnTo>
                <a:lnTo>
                  <a:pt x="5487229" y="438745"/>
                </a:lnTo>
                <a:close/>
              </a:path>
              <a:path w="6048375" h="444500">
                <a:moveTo>
                  <a:pt x="5674943" y="383530"/>
                </a:moveTo>
                <a:lnTo>
                  <a:pt x="5491545" y="383530"/>
                </a:lnTo>
                <a:lnTo>
                  <a:pt x="5513469" y="383139"/>
                </a:lnTo>
                <a:lnTo>
                  <a:pt x="5532807" y="381967"/>
                </a:lnTo>
                <a:lnTo>
                  <a:pt x="5576060" y="373865"/>
                </a:lnTo>
                <a:lnTo>
                  <a:pt x="5615035" y="355875"/>
                </a:lnTo>
                <a:lnTo>
                  <a:pt x="5658195" y="312278"/>
                </a:lnTo>
                <a:lnTo>
                  <a:pt x="5681115" y="253491"/>
                </a:lnTo>
                <a:lnTo>
                  <a:pt x="5683979" y="219521"/>
                </a:lnTo>
                <a:lnTo>
                  <a:pt x="5681040" y="186239"/>
                </a:lnTo>
                <a:lnTo>
                  <a:pt x="5657525" y="129387"/>
                </a:lnTo>
                <a:lnTo>
                  <a:pt x="5627927" y="97938"/>
                </a:lnTo>
                <a:lnTo>
                  <a:pt x="5585967" y="74041"/>
                </a:lnTo>
                <a:lnTo>
                  <a:pt x="5542770" y="63391"/>
                </a:lnTo>
                <a:lnTo>
                  <a:pt x="5489610" y="61466"/>
                </a:lnTo>
                <a:lnTo>
                  <a:pt x="5677238" y="61466"/>
                </a:lnTo>
                <a:lnTo>
                  <a:pt x="5717763" y="110728"/>
                </a:lnTo>
                <a:lnTo>
                  <a:pt x="5740646" y="164529"/>
                </a:lnTo>
                <a:lnTo>
                  <a:pt x="5748273" y="222944"/>
                </a:lnTo>
                <a:lnTo>
                  <a:pt x="5747222" y="244440"/>
                </a:lnTo>
                <a:lnTo>
                  <a:pt x="5738813" y="286038"/>
                </a:lnTo>
                <a:lnTo>
                  <a:pt x="5722219" y="325338"/>
                </a:lnTo>
                <a:lnTo>
                  <a:pt x="5698332" y="360164"/>
                </a:lnTo>
                <a:lnTo>
                  <a:pt x="5683682" y="375790"/>
                </a:lnTo>
                <a:lnTo>
                  <a:pt x="5674943" y="383530"/>
                </a:lnTo>
                <a:close/>
              </a:path>
              <a:path w="6048375" h="444500">
                <a:moveTo>
                  <a:pt x="6031108" y="389780"/>
                </a:moveTo>
                <a:lnTo>
                  <a:pt x="5922179" y="389780"/>
                </a:lnTo>
                <a:lnTo>
                  <a:pt x="5936085" y="388766"/>
                </a:lnTo>
                <a:lnTo>
                  <a:pt x="5948782" y="385725"/>
                </a:lnTo>
                <a:lnTo>
                  <a:pt x="5985170" y="355141"/>
                </a:lnTo>
                <a:lnTo>
                  <a:pt x="5990045" y="332630"/>
                </a:lnTo>
                <a:lnTo>
                  <a:pt x="5986482" y="313097"/>
                </a:lnTo>
                <a:lnTo>
                  <a:pt x="5975794" y="294084"/>
                </a:lnTo>
                <a:lnTo>
                  <a:pt x="5957981" y="275592"/>
                </a:lnTo>
                <a:lnTo>
                  <a:pt x="5933043" y="257621"/>
                </a:lnTo>
                <a:lnTo>
                  <a:pt x="5885865" y="229195"/>
                </a:lnTo>
                <a:lnTo>
                  <a:pt x="5865289" y="215707"/>
                </a:lnTo>
                <a:lnTo>
                  <a:pt x="5833738" y="189067"/>
                </a:lnTo>
                <a:lnTo>
                  <a:pt x="5808697" y="147749"/>
                </a:lnTo>
                <a:lnTo>
                  <a:pt x="5804009" y="115639"/>
                </a:lnTo>
                <a:lnTo>
                  <a:pt x="5806223" y="91315"/>
                </a:lnTo>
                <a:lnTo>
                  <a:pt x="5823934" y="49866"/>
                </a:lnTo>
                <a:lnTo>
                  <a:pt x="5858536" y="18743"/>
                </a:lnTo>
                <a:lnTo>
                  <a:pt x="5904673" y="2744"/>
                </a:lnTo>
                <a:lnTo>
                  <a:pt x="5931704" y="744"/>
                </a:lnTo>
                <a:lnTo>
                  <a:pt x="5958298" y="2641"/>
                </a:lnTo>
                <a:lnTo>
                  <a:pt x="5983756" y="8334"/>
                </a:lnTo>
                <a:lnTo>
                  <a:pt x="6008080" y="17822"/>
                </a:lnTo>
                <a:lnTo>
                  <a:pt x="6031270" y="31105"/>
                </a:lnTo>
                <a:lnTo>
                  <a:pt x="6031270" y="56405"/>
                </a:lnTo>
                <a:lnTo>
                  <a:pt x="5930514" y="56405"/>
                </a:lnTo>
                <a:lnTo>
                  <a:pt x="5916003" y="57289"/>
                </a:lnTo>
                <a:lnTo>
                  <a:pt x="5871977" y="78106"/>
                </a:lnTo>
                <a:lnTo>
                  <a:pt x="5861011" y="106709"/>
                </a:lnTo>
                <a:lnTo>
                  <a:pt x="5861904" y="116309"/>
                </a:lnTo>
                <a:lnTo>
                  <a:pt x="5883539" y="151907"/>
                </a:lnTo>
                <a:lnTo>
                  <a:pt x="5921435" y="178891"/>
                </a:lnTo>
                <a:lnTo>
                  <a:pt x="5968911" y="206871"/>
                </a:lnTo>
                <a:lnTo>
                  <a:pt x="6003616" y="232023"/>
                </a:lnTo>
                <a:lnTo>
                  <a:pt x="6028405" y="260449"/>
                </a:lnTo>
                <a:lnTo>
                  <a:pt x="6043278" y="292149"/>
                </a:lnTo>
                <a:lnTo>
                  <a:pt x="6048236" y="327124"/>
                </a:lnTo>
                <a:lnTo>
                  <a:pt x="6046060" y="351950"/>
                </a:lnTo>
                <a:lnTo>
                  <a:pt x="6039530" y="374339"/>
                </a:lnTo>
                <a:lnTo>
                  <a:pt x="6031108" y="389780"/>
                </a:lnTo>
                <a:close/>
              </a:path>
              <a:path w="6048375" h="444500">
                <a:moveTo>
                  <a:pt x="6031270" y="101500"/>
                </a:moveTo>
                <a:lnTo>
                  <a:pt x="6007392" y="81771"/>
                </a:lnTo>
                <a:lnTo>
                  <a:pt x="5982640" y="67679"/>
                </a:lnTo>
                <a:lnTo>
                  <a:pt x="5957014" y="59224"/>
                </a:lnTo>
                <a:lnTo>
                  <a:pt x="5930514" y="56405"/>
                </a:lnTo>
                <a:lnTo>
                  <a:pt x="6031270" y="56405"/>
                </a:lnTo>
                <a:lnTo>
                  <a:pt x="6031270" y="101500"/>
                </a:lnTo>
                <a:close/>
              </a:path>
              <a:path w="6048375" h="444500">
                <a:moveTo>
                  <a:pt x="5922774" y="444251"/>
                </a:moveTo>
                <a:lnTo>
                  <a:pt x="5891409" y="441796"/>
                </a:lnTo>
                <a:lnTo>
                  <a:pt x="5861457" y="434429"/>
                </a:lnTo>
                <a:lnTo>
                  <a:pt x="5832919" y="422150"/>
                </a:lnTo>
                <a:lnTo>
                  <a:pt x="5805795" y="404961"/>
                </a:lnTo>
                <a:lnTo>
                  <a:pt x="5805795" y="326231"/>
                </a:lnTo>
                <a:lnTo>
                  <a:pt x="5831933" y="354034"/>
                </a:lnTo>
                <a:lnTo>
                  <a:pt x="5860043" y="373893"/>
                </a:lnTo>
                <a:lnTo>
                  <a:pt x="5890125" y="385808"/>
                </a:lnTo>
                <a:lnTo>
                  <a:pt x="5922179" y="389780"/>
                </a:lnTo>
                <a:lnTo>
                  <a:pt x="6031108" y="389780"/>
                </a:lnTo>
                <a:lnTo>
                  <a:pt x="6028647" y="394292"/>
                </a:lnTo>
                <a:lnTo>
                  <a:pt x="6013411" y="411807"/>
                </a:lnTo>
                <a:lnTo>
                  <a:pt x="5994686" y="426001"/>
                </a:lnTo>
                <a:lnTo>
                  <a:pt x="5973339" y="436140"/>
                </a:lnTo>
                <a:lnTo>
                  <a:pt x="5949368" y="442224"/>
                </a:lnTo>
                <a:lnTo>
                  <a:pt x="5922774" y="444251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753312" y="1156395"/>
            <a:ext cx="2791757" cy="1399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4588304" y="1362016"/>
            <a:ext cx="3569546" cy="279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4584505" y="1812086"/>
            <a:ext cx="3865094" cy="2197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7093299" y="2460989"/>
            <a:ext cx="3548812" cy="17638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4911182" y="2772278"/>
            <a:ext cx="2028346" cy="2791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2015583" y="3234728"/>
            <a:ext cx="5041615" cy="2197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2886149" y="3520617"/>
            <a:ext cx="4171533" cy="22184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/>
          <p:nvPr/>
        </p:nvSpPr>
        <p:spPr>
          <a:xfrm>
            <a:off x="1858870" y="4535783"/>
            <a:ext cx="3723679" cy="18507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1" name="object 11"/>
          <p:cNvSpPr/>
          <p:nvPr/>
        </p:nvSpPr>
        <p:spPr>
          <a:xfrm>
            <a:off x="5618259" y="4736809"/>
            <a:ext cx="1842579" cy="2791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2" name="object 12"/>
          <p:cNvSpPr/>
          <p:nvPr/>
        </p:nvSpPr>
        <p:spPr>
          <a:xfrm>
            <a:off x="5633726" y="5317646"/>
            <a:ext cx="3961393" cy="21975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3" name="object 13"/>
          <p:cNvSpPr/>
          <p:nvPr/>
        </p:nvSpPr>
        <p:spPr>
          <a:xfrm>
            <a:off x="5625245" y="5603536"/>
            <a:ext cx="4341646" cy="22184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4" name="object 14"/>
          <p:cNvSpPr/>
          <p:nvPr/>
        </p:nvSpPr>
        <p:spPr>
          <a:xfrm>
            <a:off x="5617397" y="5891518"/>
            <a:ext cx="2544856" cy="16847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95588" y="181978"/>
            <a:ext cx="3063397" cy="246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930CF5BC-23CF-4FA6-975B-1F19BE7EBD45}"/>
              </a:ext>
            </a:extLst>
          </p:cNvPr>
          <p:cNvGrpSpPr/>
          <p:nvPr/>
        </p:nvGrpSpPr>
        <p:grpSpPr>
          <a:xfrm>
            <a:off x="291294" y="378301"/>
            <a:ext cx="3604294" cy="1478421"/>
            <a:chOff x="1904672" y="2053185"/>
            <a:chExt cx="3604294" cy="1478421"/>
          </a:xfrm>
        </p:grpSpPr>
        <p:sp>
          <p:nvSpPr>
            <p:cNvPr id="4" name="object 4"/>
            <p:cNvSpPr/>
            <p:nvPr/>
          </p:nvSpPr>
          <p:spPr>
            <a:xfrm>
              <a:off x="2252473" y="2305622"/>
              <a:ext cx="3256493" cy="2464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5" name="object 5"/>
            <p:cNvSpPr/>
            <p:nvPr/>
          </p:nvSpPr>
          <p:spPr>
            <a:xfrm>
              <a:off x="2571012" y="2787623"/>
              <a:ext cx="1396929" cy="1874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1904672" y="2053185"/>
              <a:ext cx="501402" cy="1478421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560652" y="3269826"/>
              <a:ext cx="1212205" cy="187523"/>
            </a:xfrm>
            <a:custGeom>
              <a:avLst/>
              <a:gdLst/>
              <a:ahLst/>
              <a:cxnLst/>
              <a:rect l="l" t="t" r="r" b="b"/>
              <a:pathLst>
                <a:path w="1724025" h="266700">
                  <a:moveTo>
                    <a:pt x="175170" y="177849"/>
                  </a:moveTo>
                  <a:lnTo>
                    <a:pt x="0" y="177849"/>
                  </a:lnTo>
                  <a:lnTo>
                    <a:pt x="0" y="161776"/>
                  </a:lnTo>
                  <a:lnTo>
                    <a:pt x="130968" y="297"/>
                  </a:lnTo>
                  <a:lnTo>
                    <a:pt x="146149" y="297"/>
                  </a:lnTo>
                  <a:lnTo>
                    <a:pt x="146149" y="70842"/>
                  </a:lnTo>
                  <a:lnTo>
                    <a:pt x="109983" y="70842"/>
                  </a:lnTo>
                  <a:lnTo>
                    <a:pt x="49857" y="146149"/>
                  </a:lnTo>
                  <a:lnTo>
                    <a:pt x="175170" y="146149"/>
                  </a:lnTo>
                  <a:lnTo>
                    <a:pt x="175170" y="177849"/>
                  </a:lnTo>
                  <a:close/>
                </a:path>
                <a:path w="1724025" h="266700">
                  <a:moveTo>
                    <a:pt x="146149" y="146149"/>
                  </a:moveTo>
                  <a:lnTo>
                    <a:pt x="109983" y="146149"/>
                  </a:lnTo>
                  <a:lnTo>
                    <a:pt x="109983" y="70842"/>
                  </a:lnTo>
                  <a:lnTo>
                    <a:pt x="146149" y="70842"/>
                  </a:lnTo>
                  <a:lnTo>
                    <a:pt x="146149" y="146149"/>
                  </a:lnTo>
                  <a:close/>
                </a:path>
                <a:path w="1724025" h="266700">
                  <a:moveTo>
                    <a:pt x="146149" y="263574"/>
                  </a:moveTo>
                  <a:lnTo>
                    <a:pt x="109983" y="263574"/>
                  </a:lnTo>
                  <a:lnTo>
                    <a:pt x="109983" y="177849"/>
                  </a:lnTo>
                  <a:lnTo>
                    <a:pt x="146149" y="177849"/>
                  </a:lnTo>
                  <a:lnTo>
                    <a:pt x="146149" y="263574"/>
                  </a:lnTo>
                  <a:close/>
                </a:path>
                <a:path w="1724025" h="266700">
                  <a:moveTo>
                    <a:pt x="281880" y="266551"/>
                  </a:moveTo>
                  <a:lnTo>
                    <a:pt x="235194" y="254496"/>
                  </a:lnTo>
                  <a:lnTo>
                    <a:pt x="204527" y="221047"/>
                  </a:lnTo>
                  <a:lnTo>
                    <a:pt x="198536" y="191988"/>
                  </a:lnTo>
                  <a:lnTo>
                    <a:pt x="200834" y="173273"/>
                  </a:lnTo>
                  <a:lnTo>
                    <a:pt x="207726" y="156864"/>
                  </a:lnTo>
                  <a:lnTo>
                    <a:pt x="219214" y="142763"/>
                  </a:lnTo>
                  <a:lnTo>
                    <a:pt x="235297" y="130968"/>
                  </a:lnTo>
                  <a:lnTo>
                    <a:pt x="227623" y="124280"/>
                  </a:lnTo>
                  <a:lnTo>
                    <a:pt x="206275" y="89892"/>
                  </a:lnTo>
                  <a:lnTo>
                    <a:pt x="204489" y="73372"/>
                  </a:lnTo>
                  <a:lnTo>
                    <a:pt x="205871" y="59121"/>
                  </a:lnTo>
                  <a:lnTo>
                    <a:pt x="227260" y="21580"/>
                  </a:lnTo>
                  <a:lnTo>
                    <a:pt x="267416" y="1627"/>
                  </a:lnTo>
                  <a:lnTo>
                    <a:pt x="283368" y="297"/>
                  </a:lnTo>
                  <a:lnTo>
                    <a:pt x="299001" y="1627"/>
                  </a:lnTo>
                  <a:lnTo>
                    <a:pt x="338286" y="21431"/>
                  </a:lnTo>
                  <a:lnTo>
                    <a:pt x="349885" y="35718"/>
                  </a:lnTo>
                  <a:lnTo>
                    <a:pt x="282624" y="35718"/>
                  </a:lnTo>
                  <a:lnTo>
                    <a:pt x="273919" y="36407"/>
                  </a:lnTo>
                  <a:lnTo>
                    <a:pt x="242115" y="66088"/>
                  </a:lnTo>
                  <a:lnTo>
                    <a:pt x="241442" y="74562"/>
                  </a:lnTo>
                  <a:lnTo>
                    <a:pt x="242157" y="81892"/>
                  </a:lnTo>
                  <a:lnTo>
                    <a:pt x="274671" y="112690"/>
                  </a:lnTo>
                  <a:lnTo>
                    <a:pt x="282922" y="113407"/>
                  </a:lnTo>
                  <a:lnTo>
                    <a:pt x="346538" y="113407"/>
                  </a:lnTo>
                  <a:lnTo>
                    <a:pt x="342509" y="118829"/>
                  </a:lnTo>
                  <a:lnTo>
                    <a:pt x="328314" y="130968"/>
                  </a:lnTo>
                  <a:lnTo>
                    <a:pt x="344137" y="142614"/>
                  </a:lnTo>
                  <a:lnTo>
                    <a:pt x="349832" y="149721"/>
                  </a:lnTo>
                  <a:lnTo>
                    <a:pt x="281136" y="149721"/>
                  </a:lnTo>
                  <a:lnTo>
                    <a:pt x="271620" y="150428"/>
                  </a:lnTo>
                  <a:lnTo>
                    <a:pt x="239166" y="174054"/>
                  </a:lnTo>
                  <a:lnTo>
                    <a:pt x="236041" y="190500"/>
                  </a:lnTo>
                  <a:lnTo>
                    <a:pt x="236841" y="199085"/>
                  </a:lnTo>
                  <a:lnTo>
                    <a:pt x="263649" y="228302"/>
                  </a:lnTo>
                  <a:lnTo>
                    <a:pt x="282178" y="231130"/>
                  </a:lnTo>
                  <a:lnTo>
                    <a:pt x="353103" y="231130"/>
                  </a:lnTo>
                  <a:lnTo>
                    <a:pt x="351252" y="234311"/>
                  </a:lnTo>
                  <a:lnTo>
                    <a:pt x="340965" y="245566"/>
                  </a:lnTo>
                  <a:lnTo>
                    <a:pt x="328510" y="254747"/>
                  </a:lnTo>
                  <a:lnTo>
                    <a:pt x="314511" y="261305"/>
                  </a:lnTo>
                  <a:lnTo>
                    <a:pt x="298967" y="265239"/>
                  </a:lnTo>
                  <a:lnTo>
                    <a:pt x="281880" y="266551"/>
                  </a:lnTo>
                  <a:close/>
                </a:path>
                <a:path w="1724025" h="266700">
                  <a:moveTo>
                    <a:pt x="346538" y="113407"/>
                  </a:moveTo>
                  <a:lnTo>
                    <a:pt x="282922" y="113407"/>
                  </a:lnTo>
                  <a:lnTo>
                    <a:pt x="291089" y="112690"/>
                  </a:lnTo>
                  <a:lnTo>
                    <a:pt x="298623" y="110542"/>
                  </a:lnTo>
                  <a:lnTo>
                    <a:pt x="323701" y="74562"/>
                  </a:lnTo>
                  <a:lnTo>
                    <a:pt x="322975" y="66461"/>
                  </a:lnTo>
                  <a:lnTo>
                    <a:pt x="291163" y="36407"/>
                  </a:lnTo>
                  <a:lnTo>
                    <a:pt x="282624" y="35718"/>
                  </a:lnTo>
                  <a:lnTo>
                    <a:pt x="349885" y="35718"/>
                  </a:lnTo>
                  <a:lnTo>
                    <a:pt x="355141" y="44983"/>
                  </a:lnTo>
                  <a:lnTo>
                    <a:pt x="359354" y="58573"/>
                  </a:lnTo>
                  <a:lnTo>
                    <a:pt x="360759" y="73372"/>
                  </a:lnTo>
                  <a:lnTo>
                    <a:pt x="358731" y="90031"/>
                  </a:lnTo>
                  <a:lnTo>
                    <a:pt x="352648" y="105184"/>
                  </a:lnTo>
                  <a:lnTo>
                    <a:pt x="346538" y="113407"/>
                  </a:lnTo>
                  <a:close/>
                </a:path>
                <a:path w="1724025" h="266700">
                  <a:moveTo>
                    <a:pt x="353103" y="231130"/>
                  </a:moveTo>
                  <a:lnTo>
                    <a:pt x="282178" y="231130"/>
                  </a:lnTo>
                  <a:lnTo>
                    <a:pt x="291489" y="230478"/>
                  </a:lnTo>
                  <a:lnTo>
                    <a:pt x="299925" y="228525"/>
                  </a:lnTo>
                  <a:lnTo>
                    <a:pt x="326826" y="193774"/>
                  </a:lnTo>
                  <a:lnTo>
                    <a:pt x="326826" y="190053"/>
                  </a:lnTo>
                  <a:lnTo>
                    <a:pt x="307227" y="156083"/>
                  </a:lnTo>
                  <a:lnTo>
                    <a:pt x="281136" y="149721"/>
                  </a:lnTo>
                  <a:lnTo>
                    <a:pt x="349832" y="149721"/>
                  </a:lnTo>
                  <a:lnTo>
                    <a:pt x="355438" y="156716"/>
                  </a:lnTo>
                  <a:lnTo>
                    <a:pt x="362219" y="173273"/>
                  </a:lnTo>
                  <a:lnTo>
                    <a:pt x="364480" y="192285"/>
                  </a:lnTo>
                  <a:lnTo>
                    <a:pt x="363010" y="207671"/>
                  </a:lnTo>
                  <a:lnTo>
                    <a:pt x="358601" y="221679"/>
                  </a:lnTo>
                  <a:lnTo>
                    <a:pt x="353103" y="231130"/>
                  </a:lnTo>
                  <a:close/>
                </a:path>
                <a:path w="1724025" h="266700">
                  <a:moveTo>
                    <a:pt x="424656" y="266551"/>
                  </a:moveTo>
                  <a:lnTo>
                    <a:pt x="411856" y="266551"/>
                  </a:lnTo>
                  <a:lnTo>
                    <a:pt x="406499" y="264467"/>
                  </a:lnTo>
                  <a:lnTo>
                    <a:pt x="402133" y="260300"/>
                  </a:lnTo>
                  <a:lnTo>
                    <a:pt x="397867" y="256034"/>
                  </a:lnTo>
                  <a:lnTo>
                    <a:pt x="395733" y="250775"/>
                  </a:lnTo>
                  <a:lnTo>
                    <a:pt x="395733" y="238273"/>
                  </a:lnTo>
                  <a:lnTo>
                    <a:pt x="397867" y="232965"/>
                  </a:lnTo>
                  <a:lnTo>
                    <a:pt x="402133" y="228600"/>
                  </a:lnTo>
                  <a:lnTo>
                    <a:pt x="406499" y="224234"/>
                  </a:lnTo>
                  <a:lnTo>
                    <a:pt x="411856" y="222051"/>
                  </a:lnTo>
                  <a:lnTo>
                    <a:pt x="424557" y="222051"/>
                  </a:lnTo>
                  <a:lnTo>
                    <a:pt x="429964" y="224234"/>
                  </a:lnTo>
                  <a:lnTo>
                    <a:pt x="438894" y="232965"/>
                  </a:lnTo>
                  <a:lnTo>
                    <a:pt x="441126" y="238273"/>
                  </a:lnTo>
                  <a:lnTo>
                    <a:pt x="441126" y="250775"/>
                  </a:lnTo>
                  <a:lnTo>
                    <a:pt x="438894" y="256034"/>
                  </a:lnTo>
                  <a:lnTo>
                    <a:pt x="430063" y="264467"/>
                  </a:lnTo>
                  <a:lnTo>
                    <a:pt x="424656" y="266551"/>
                  </a:lnTo>
                  <a:close/>
                </a:path>
                <a:path w="1724025" h="266700">
                  <a:moveTo>
                    <a:pt x="529270" y="266551"/>
                  </a:moveTo>
                  <a:lnTo>
                    <a:pt x="496081" y="252561"/>
                  </a:lnTo>
                  <a:lnTo>
                    <a:pt x="591331" y="39141"/>
                  </a:lnTo>
                  <a:lnTo>
                    <a:pt x="478817" y="39141"/>
                  </a:lnTo>
                  <a:lnTo>
                    <a:pt x="478817" y="3720"/>
                  </a:lnTo>
                  <a:lnTo>
                    <a:pt x="646993" y="3720"/>
                  </a:lnTo>
                  <a:lnTo>
                    <a:pt x="529270" y="266551"/>
                  </a:lnTo>
                  <a:close/>
                </a:path>
                <a:path w="1724025" h="266700">
                  <a:moveTo>
                    <a:pt x="707417" y="266551"/>
                  </a:moveTo>
                  <a:lnTo>
                    <a:pt x="678842" y="266551"/>
                  </a:lnTo>
                  <a:lnTo>
                    <a:pt x="849994" y="0"/>
                  </a:lnTo>
                  <a:lnTo>
                    <a:pt x="878420" y="0"/>
                  </a:lnTo>
                  <a:lnTo>
                    <a:pt x="707417" y="266551"/>
                  </a:lnTo>
                  <a:close/>
                </a:path>
                <a:path w="1724025" h="266700">
                  <a:moveTo>
                    <a:pt x="718132" y="116978"/>
                  </a:moveTo>
                  <a:lnTo>
                    <a:pt x="677205" y="99863"/>
                  </a:lnTo>
                  <a:lnTo>
                    <a:pt x="660238" y="58935"/>
                  </a:lnTo>
                  <a:lnTo>
                    <a:pt x="661289" y="47383"/>
                  </a:lnTo>
                  <a:lnTo>
                    <a:pt x="685986" y="10371"/>
                  </a:lnTo>
                  <a:lnTo>
                    <a:pt x="718132" y="744"/>
                  </a:lnTo>
                  <a:lnTo>
                    <a:pt x="729667" y="1813"/>
                  </a:lnTo>
                  <a:lnTo>
                    <a:pt x="766334" y="26844"/>
                  </a:lnTo>
                  <a:lnTo>
                    <a:pt x="767346" y="28723"/>
                  </a:lnTo>
                  <a:lnTo>
                    <a:pt x="709352" y="28723"/>
                  </a:lnTo>
                  <a:lnTo>
                    <a:pt x="702257" y="31700"/>
                  </a:lnTo>
                  <a:lnTo>
                    <a:pt x="696403" y="37653"/>
                  </a:lnTo>
                  <a:lnTo>
                    <a:pt x="690550" y="43507"/>
                  </a:lnTo>
                  <a:lnTo>
                    <a:pt x="687664" y="50502"/>
                  </a:lnTo>
                  <a:lnTo>
                    <a:pt x="687623" y="67071"/>
                  </a:lnTo>
                  <a:lnTo>
                    <a:pt x="690599" y="74066"/>
                  </a:lnTo>
                  <a:lnTo>
                    <a:pt x="702505" y="85774"/>
                  </a:lnTo>
                  <a:lnTo>
                    <a:pt x="709550" y="88701"/>
                  </a:lnTo>
                  <a:lnTo>
                    <a:pt x="767515" y="88701"/>
                  </a:lnTo>
                  <a:lnTo>
                    <a:pt x="766334" y="90887"/>
                  </a:lnTo>
                  <a:lnTo>
                    <a:pt x="758911" y="99863"/>
                  </a:lnTo>
                  <a:lnTo>
                    <a:pt x="750000" y="107351"/>
                  </a:lnTo>
                  <a:lnTo>
                    <a:pt x="740233" y="112700"/>
                  </a:lnTo>
                  <a:lnTo>
                    <a:pt x="729611" y="115909"/>
                  </a:lnTo>
                  <a:lnTo>
                    <a:pt x="718132" y="116978"/>
                  </a:lnTo>
                  <a:close/>
                </a:path>
                <a:path w="1724025" h="266700">
                  <a:moveTo>
                    <a:pt x="767515" y="88701"/>
                  </a:moveTo>
                  <a:lnTo>
                    <a:pt x="726020" y="88701"/>
                  </a:lnTo>
                  <a:lnTo>
                    <a:pt x="733115" y="85774"/>
                  </a:lnTo>
                  <a:lnTo>
                    <a:pt x="738968" y="79920"/>
                  </a:lnTo>
                  <a:lnTo>
                    <a:pt x="744922" y="74066"/>
                  </a:lnTo>
                  <a:lnTo>
                    <a:pt x="747898" y="67071"/>
                  </a:lnTo>
                  <a:lnTo>
                    <a:pt x="747898" y="50502"/>
                  </a:lnTo>
                  <a:lnTo>
                    <a:pt x="744971" y="43358"/>
                  </a:lnTo>
                  <a:lnTo>
                    <a:pt x="733263" y="31650"/>
                  </a:lnTo>
                  <a:lnTo>
                    <a:pt x="726120" y="28723"/>
                  </a:lnTo>
                  <a:lnTo>
                    <a:pt x="767346" y="28723"/>
                  </a:lnTo>
                  <a:lnTo>
                    <a:pt x="771636" y="36686"/>
                  </a:lnTo>
                  <a:lnTo>
                    <a:pt x="774817" y="47383"/>
                  </a:lnTo>
                  <a:lnTo>
                    <a:pt x="775878" y="58935"/>
                  </a:lnTo>
                  <a:lnTo>
                    <a:pt x="774817" y="70423"/>
                  </a:lnTo>
                  <a:lnTo>
                    <a:pt x="771636" y="81074"/>
                  </a:lnTo>
                  <a:lnTo>
                    <a:pt x="767515" y="88701"/>
                  </a:lnTo>
                  <a:close/>
                </a:path>
                <a:path w="1724025" h="266700">
                  <a:moveTo>
                    <a:pt x="840618" y="265509"/>
                  </a:moveTo>
                  <a:lnTo>
                    <a:pt x="799393" y="248840"/>
                  </a:lnTo>
                  <a:lnTo>
                    <a:pt x="782426" y="208359"/>
                  </a:lnTo>
                  <a:lnTo>
                    <a:pt x="783496" y="196760"/>
                  </a:lnTo>
                  <a:lnTo>
                    <a:pt x="808527" y="160008"/>
                  </a:lnTo>
                  <a:lnTo>
                    <a:pt x="840618" y="150465"/>
                  </a:lnTo>
                  <a:lnTo>
                    <a:pt x="852106" y="151534"/>
                  </a:lnTo>
                  <a:lnTo>
                    <a:pt x="889034" y="176491"/>
                  </a:lnTo>
                  <a:lnTo>
                    <a:pt x="890185" y="178593"/>
                  </a:lnTo>
                  <a:lnTo>
                    <a:pt x="832085" y="178593"/>
                  </a:lnTo>
                  <a:lnTo>
                    <a:pt x="825090" y="181520"/>
                  </a:lnTo>
                  <a:lnTo>
                    <a:pt x="819336" y="187374"/>
                  </a:lnTo>
                  <a:lnTo>
                    <a:pt x="813581" y="193129"/>
                  </a:lnTo>
                  <a:lnTo>
                    <a:pt x="810744" y="200025"/>
                  </a:lnTo>
                  <a:lnTo>
                    <a:pt x="825090" y="235495"/>
                  </a:lnTo>
                  <a:lnTo>
                    <a:pt x="832085" y="238422"/>
                  </a:lnTo>
                  <a:lnTo>
                    <a:pt x="890015" y="238422"/>
                  </a:lnTo>
                  <a:lnTo>
                    <a:pt x="889117" y="240059"/>
                  </a:lnTo>
                  <a:lnTo>
                    <a:pt x="881695" y="248840"/>
                  </a:lnTo>
                  <a:lnTo>
                    <a:pt x="872765" y="256133"/>
                  </a:lnTo>
                  <a:lnTo>
                    <a:pt x="862942" y="261342"/>
                  </a:lnTo>
                  <a:lnTo>
                    <a:pt x="852227" y="264467"/>
                  </a:lnTo>
                  <a:lnTo>
                    <a:pt x="840618" y="265509"/>
                  </a:lnTo>
                  <a:close/>
                </a:path>
                <a:path w="1724025" h="266700">
                  <a:moveTo>
                    <a:pt x="890015" y="238422"/>
                  </a:moveTo>
                  <a:lnTo>
                    <a:pt x="848754" y="238422"/>
                  </a:lnTo>
                  <a:lnTo>
                    <a:pt x="855848" y="235545"/>
                  </a:lnTo>
                  <a:lnTo>
                    <a:pt x="867457" y="223936"/>
                  </a:lnTo>
                  <a:lnTo>
                    <a:pt x="870384" y="216792"/>
                  </a:lnTo>
                  <a:lnTo>
                    <a:pt x="870384" y="200025"/>
                  </a:lnTo>
                  <a:lnTo>
                    <a:pt x="867457" y="192980"/>
                  </a:lnTo>
                  <a:lnTo>
                    <a:pt x="861603" y="187225"/>
                  </a:lnTo>
                  <a:lnTo>
                    <a:pt x="855848" y="181471"/>
                  </a:lnTo>
                  <a:lnTo>
                    <a:pt x="848754" y="178593"/>
                  </a:lnTo>
                  <a:lnTo>
                    <a:pt x="890185" y="178593"/>
                  </a:lnTo>
                  <a:lnTo>
                    <a:pt x="894382" y="186258"/>
                  </a:lnTo>
                  <a:lnTo>
                    <a:pt x="897591" y="196881"/>
                  </a:lnTo>
                  <a:lnTo>
                    <a:pt x="898661" y="208359"/>
                  </a:lnTo>
                  <a:lnTo>
                    <a:pt x="897601" y="219819"/>
                  </a:lnTo>
                  <a:lnTo>
                    <a:pt x="894419" y="230386"/>
                  </a:lnTo>
                  <a:lnTo>
                    <a:pt x="890015" y="238422"/>
                  </a:lnTo>
                  <a:close/>
                </a:path>
                <a:path w="1724025" h="266700">
                  <a:moveTo>
                    <a:pt x="1205739" y="119955"/>
                  </a:moveTo>
                  <a:lnTo>
                    <a:pt x="1171500" y="119955"/>
                  </a:lnTo>
                  <a:lnTo>
                    <a:pt x="1185202" y="106281"/>
                  </a:lnTo>
                  <a:lnTo>
                    <a:pt x="1199219" y="96515"/>
                  </a:lnTo>
                  <a:lnTo>
                    <a:pt x="1213553" y="90654"/>
                  </a:lnTo>
                  <a:lnTo>
                    <a:pt x="1228204" y="88701"/>
                  </a:lnTo>
                  <a:lnTo>
                    <a:pt x="1240082" y="89845"/>
                  </a:lnTo>
                  <a:lnTo>
                    <a:pt x="1276229" y="117285"/>
                  </a:lnTo>
                  <a:lnTo>
                    <a:pt x="1276522" y="118020"/>
                  </a:lnTo>
                  <a:lnTo>
                    <a:pt x="1217637" y="118020"/>
                  </a:lnTo>
                  <a:lnTo>
                    <a:pt x="1207256" y="119350"/>
                  </a:lnTo>
                  <a:lnTo>
                    <a:pt x="1205739" y="119955"/>
                  </a:lnTo>
                  <a:close/>
                </a:path>
                <a:path w="1724025" h="266700">
                  <a:moveTo>
                    <a:pt x="1167820" y="114895"/>
                  </a:moveTo>
                  <a:lnTo>
                    <a:pt x="1070446" y="114895"/>
                  </a:lnTo>
                  <a:lnTo>
                    <a:pt x="1083319" y="103565"/>
                  </a:lnTo>
                  <a:lnTo>
                    <a:pt x="1096044" y="95473"/>
                  </a:lnTo>
                  <a:lnTo>
                    <a:pt x="1108620" y="90617"/>
                  </a:lnTo>
                  <a:lnTo>
                    <a:pt x="1121047" y="88999"/>
                  </a:lnTo>
                  <a:lnTo>
                    <a:pt x="1136423" y="90933"/>
                  </a:lnTo>
                  <a:lnTo>
                    <a:pt x="1149957" y="96738"/>
                  </a:lnTo>
                  <a:lnTo>
                    <a:pt x="1161650" y="106412"/>
                  </a:lnTo>
                  <a:lnTo>
                    <a:pt x="1167820" y="114895"/>
                  </a:lnTo>
                  <a:close/>
                </a:path>
                <a:path w="1724025" h="266700">
                  <a:moveTo>
                    <a:pt x="1070446" y="263574"/>
                  </a:moveTo>
                  <a:lnTo>
                    <a:pt x="1036513" y="263574"/>
                  </a:lnTo>
                  <a:lnTo>
                    <a:pt x="1036513" y="92422"/>
                  </a:lnTo>
                  <a:lnTo>
                    <a:pt x="1070446" y="92422"/>
                  </a:lnTo>
                  <a:lnTo>
                    <a:pt x="1070446" y="114895"/>
                  </a:lnTo>
                  <a:lnTo>
                    <a:pt x="1167820" y="114895"/>
                  </a:lnTo>
                  <a:lnTo>
                    <a:pt x="1169552" y="117276"/>
                  </a:lnTo>
                  <a:lnTo>
                    <a:pt x="1102952" y="117285"/>
                  </a:lnTo>
                  <a:lnTo>
                    <a:pt x="1096491" y="118913"/>
                  </a:lnTo>
                  <a:lnTo>
                    <a:pt x="1070446" y="139303"/>
                  </a:lnTo>
                  <a:lnTo>
                    <a:pt x="1070446" y="263574"/>
                  </a:lnTo>
                  <a:close/>
                </a:path>
                <a:path w="1724025" h="266700">
                  <a:moveTo>
                    <a:pt x="1178346" y="263574"/>
                  </a:moveTo>
                  <a:lnTo>
                    <a:pt x="1144265" y="263574"/>
                  </a:lnTo>
                  <a:lnTo>
                    <a:pt x="1144265" y="168324"/>
                  </a:lnTo>
                  <a:lnTo>
                    <a:pt x="1143790" y="155181"/>
                  </a:lnTo>
                  <a:lnTo>
                    <a:pt x="1126219" y="120104"/>
                  </a:lnTo>
                  <a:lnTo>
                    <a:pt x="1110034" y="117276"/>
                  </a:lnTo>
                  <a:lnTo>
                    <a:pt x="1169558" y="117285"/>
                  </a:lnTo>
                  <a:lnTo>
                    <a:pt x="1171500" y="119955"/>
                  </a:lnTo>
                  <a:lnTo>
                    <a:pt x="1205739" y="119955"/>
                  </a:lnTo>
                  <a:lnTo>
                    <a:pt x="1197247" y="123341"/>
                  </a:lnTo>
                  <a:lnTo>
                    <a:pt x="1187611" y="129992"/>
                  </a:lnTo>
                  <a:lnTo>
                    <a:pt x="1178346" y="139303"/>
                  </a:lnTo>
                  <a:lnTo>
                    <a:pt x="1178346" y="263574"/>
                  </a:lnTo>
                  <a:close/>
                </a:path>
                <a:path w="1724025" h="266700">
                  <a:moveTo>
                    <a:pt x="1285354" y="263574"/>
                  </a:moveTo>
                  <a:lnTo>
                    <a:pt x="1251421" y="263574"/>
                  </a:lnTo>
                  <a:lnTo>
                    <a:pt x="1251421" y="162222"/>
                  </a:lnTo>
                  <a:lnTo>
                    <a:pt x="1250872" y="152139"/>
                  </a:lnTo>
                  <a:lnTo>
                    <a:pt x="1225339" y="118736"/>
                  </a:lnTo>
                  <a:lnTo>
                    <a:pt x="1217637" y="118020"/>
                  </a:lnTo>
                  <a:lnTo>
                    <a:pt x="1276522" y="118020"/>
                  </a:lnTo>
                  <a:lnTo>
                    <a:pt x="1281304" y="129992"/>
                  </a:lnTo>
                  <a:lnTo>
                    <a:pt x="1284340" y="145042"/>
                  </a:lnTo>
                  <a:lnTo>
                    <a:pt x="1285336" y="162222"/>
                  </a:lnTo>
                  <a:lnTo>
                    <a:pt x="1285354" y="263574"/>
                  </a:lnTo>
                  <a:close/>
                </a:path>
                <a:path w="1724025" h="266700">
                  <a:moveTo>
                    <a:pt x="1321184" y="149274"/>
                  </a:moveTo>
                  <a:lnTo>
                    <a:pt x="1321184" y="112365"/>
                  </a:lnTo>
                  <a:lnTo>
                    <a:pt x="1332151" y="102142"/>
                  </a:lnTo>
                  <a:lnTo>
                    <a:pt x="1345257" y="94840"/>
                  </a:lnTo>
                  <a:lnTo>
                    <a:pt x="1360503" y="90459"/>
                  </a:lnTo>
                  <a:lnTo>
                    <a:pt x="1377888" y="88999"/>
                  </a:lnTo>
                  <a:lnTo>
                    <a:pt x="1391105" y="89910"/>
                  </a:lnTo>
                  <a:lnTo>
                    <a:pt x="1426157" y="106660"/>
                  </a:lnTo>
                  <a:lnTo>
                    <a:pt x="1435255" y="120699"/>
                  </a:lnTo>
                  <a:lnTo>
                    <a:pt x="1375209" y="120699"/>
                  </a:lnTo>
                  <a:lnTo>
                    <a:pt x="1361395" y="122485"/>
                  </a:lnTo>
                  <a:lnTo>
                    <a:pt x="1347787" y="127843"/>
                  </a:lnTo>
                  <a:lnTo>
                    <a:pt x="1334383" y="136773"/>
                  </a:lnTo>
                  <a:lnTo>
                    <a:pt x="1321184" y="149274"/>
                  </a:lnTo>
                  <a:close/>
                </a:path>
                <a:path w="1724025" h="266700">
                  <a:moveTo>
                    <a:pt x="1359730" y="266253"/>
                  </a:moveTo>
                  <a:lnTo>
                    <a:pt x="1324756" y="248170"/>
                  </a:lnTo>
                  <a:lnTo>
                    <a:pt x="1318059" y="224730"/>
                  </a:lnTo>
                  <a:lnTo>
                    <a:pt x="1318784" y="216842"/>
                  </a:lnTo>
                  <a:lnTo>
                    <a:pt x="1343731" y="184397"/>
                  </a:lnTo>
                  <a:lnTo>
                    <a:pt x="1406016" y="160734"/>
                  </a:lnTo>
                  <a:lnTo>
                    <a:pt x="1405916" y="150809"/>
                  </a:lnTo>
                  <a:lnTo>
                    <a:pt x="1404091" y="138028"/>
                  </a:lnTo>
                  <a:lnTo>
                    <a:pt x="1398314" y="128401"/>
                  </a:lnTo>
                  <a:lnTo>
                    <a:pt x="1388687" y="122625"/>
                  </a:lnTo>
                  <a:lnTo>
                    <a:pt x="1375209" y="120699"/>
                  </a:lnTo>
                  <a:lnTo>
                    <a:pt x="1435255" y="120699"/>
                  </a:lnTo>
                  <a:lnTo>
                    <a:pt x="1439353" y="178891"/>
                  </a:lnTo>
                  <a:lnTo>
                    <a:pt x="1406016" y="178891"/>
                  </a:lnTo>
                  <a:lnTo>
                    <a:pt x="1383394" y="187672"/>
                  </a:lnTo>
                  <a:lnTo>
                    <a:pt x="1351694" y="211980"/>
                  </a:lnTo>
                  <a:lnTo>
                    <a:pt x="1351694" y="225970"/>
                  </a:lnTo>
                  <a:lnTo>
                    <a:pt x="1353926" y="231725"/>
                  </a:lnTo>
                  <a:lnTo>
                    <a:pt x="1358391" y="236190"/>
                  </a:lnTo>
                  <a:lnTo>
                    <a:pt x="1362955" y="240655"/>
                  </a:lnTo>
                  <a:lnTo>
                    <a:pt x="1368859" y="242887"/>
                  </a:lnTo>
                  <a:lnTo>
                    <a:pt x="1464505" y="242887"/>
                  </a:lnTo>
                  <a:lnTo>
                    <a:pt x="1464505" y="249435"/>
                  </a:lnTo>
                  <a:lnTo>
                    <a:pt x="1405718" y="249435"/>
                  </a:lnTo>
                  <a:lnTo>
                    <a:pt x="1394752" y="256793"/>
                  </a:lnTo>
                  <a:lnTo>
                    <a:pt x="1383431" y="262049"/>
                  </a:lnTo>
                  <a:lnTo>
                    <a:pt x="1371758" y="265202"/>
                  </a:lnTo>
                  <a:lnTo>
                    <a:pt x="1359730" y="266253"/>
                  </a:lnTo>
                  <a:close/>
                </a:path>
                <a:path w="1724025" h="266700">
                  <a:moveTo>
                    <a:pt x="1464505" y="242887"/>
                  </a:moveTo>
                  <a:lnTo>
                    <a:pt x="1376102" y="242887"/>
                  </a:lnTo>
                  <a:lnTo>
                    <a:pt x="1384055" y="242059"/>
                  </a:lnTo>
                  <a:lnTo>
                    <a:pt x="1391691" y="239576"/>
                  </a:lnTo>
                  <a:lnTo>
                    <a:pt x="1399012" y="235436"/>
                  </a:lnTo>
                  <a:lnTo>
                    <a:pt x="1406016" y="229641"/>
                  </a:lnTo>
                  <a:lnTo>
                    <a:pt x="1406016" y="178891"/>
                  </a:lnTo>
                  <a:lnTo>
                    <a:pt x="1439353" y="178891"/>
                  </a:lnTo>
                  <a:lnTo>
                    <a:pt x="1439353" y="239216"/>
                  </a:lnTo>
                  <a:lnTo>
                    <a:pt x="1441338" y="242143"/>
                  </a:lnTo>
                  <a:lnTo>
                    <a:pt x="1464505" y="242143"/>
                  </a:lnTo>
                  <a:lnTo>
                    <a:pt x="1464505" y="242887"/>
                  </a:lnTo>
                  <a:close/>
                </a:path>
                <a:path w="1724025" h="266700">
                  <a:moveTo>
                    <a:pt x="1464505" y="242143"/>
                  </a:moveTo>
                  <a:lnTo>
                    <a:pt x="1449375" y="242143"/>
                  </a:lnTo>
                  <a:lnTo>
                    <a:pt x="1455774" y="239117"/>
                  </a:lnTo>
                  <a:lnTo>
                    <a:pt x="1464505" y="233064"/>
                  </a:lnTo>
                  <a:lnTo>
                    <a:pt x="1464505" y="242143"/>
                  </a:lnTo>
                  <a:close/>
                </a:path>
                <a:path w="1724025" h="266700">
                  <a:moveTo>
                    <a:pt x="1436377" y="266551"/>
                  </a:moveTo>
                  <a:lnTo>
                    <a:pt x="1431317" y="266551"/>
                  </a:lnTo>
                  <a:lnTo>
                    <a:pt x="1421569" y="265481"/>
                  </a:lnTo>
                  <a:lnTo>
                    <a:pt x="1414053" y="262272"/>
                  </a:lnTo>
                  <a:lnTo>
                    <a:pt x="1408769" y="256923"/>
                  </a:lnTo>
                  <a:lnTo>
                    <a:pt x="1405718" y="249435"/>
                  </a:lnTo>
                  <a:lnTo>
                    <a:pt x="1464505" y="249435"/>
                  </a:lnTo>
                  <a:lnTo>
                    <a:pt x="1464505" y="253751"/>
                  </a:lnTo>
                  <a:lnTo>
                    <a:pt x="1456766" y="258713"/>
                  </a:lnTo>
                  <a:lnTo>
                    <a:pt x="1450565" y="262086"/>
                  </a:lnTo>
                  <a:lnTo>
                    <a:pt x="1441239" y="265658"/>
                  </a:lnTo>
                  <a:lnTo>
                    <a:pt x="1436377" y="266551"/>
                  </a:lnTo>
                  <a:close/>
                </a:path>
                <a:path w="1724025" h="266700">
                  <a:moveTo>
                    <a:pt x="1529023" y="263574"/>
                  </a:moveTo>
                  <a:lnTo>
                    <a:pt x="1495090" y="263574"/>
                  </a:lnTo>
                  <a:lnTo>
                    <a:pt x="1495090" y="3720"/>
                  </a:lnTo>
                  <a:lnTo>
                    <a:pt x="1529023" y="3720"/>
                  </a:lnTo>
                  <a:lnTo>
                    <a:pt x="1529023" y="263574"/>
                  </a:lnTo>
                  <a:close/>
                </a:path>
                <a:path w="1724025" h="266700">
                  <a:moveTo>
                    <a:pt x="1653778" y="266253"/>
                  </a:moveTo>
                  <a:lnTo>
                    <a:pt x="1607939" y="254496"/>
                  </a:lnTo>
                  <a:lnTo>
                    <a:pt x="1579959" y="222944"/>
                  </a:lnTo>
                  <a:lnTo>
                    <a:pt x="1569541" y="177105"/>
                  </a:lnTo>
                  <a:lnTo>
                    <a:pt x="1570927" y="158455"/>
                  </a:lnTo>
                  <a:lnTo>
                    <a:pt x="1591716" y="113555"/>
                  </a:lnTo>
                  <a:lnTo>
                    <a:pt x="1632346" y="90534"/>
                  </a:lnTo>
                  <a:lnTo>
                    <a:pt x="1649164" y="88999"/>
                  </a:lnTo>
                  <a:lnTo>
                    <a:pt x="1665340" y="90487"/>
                  </a:lnTo>
                  <a:lnTo>
                    <a:pt x="1679785" y="94952"/>
                  </a:lnTo>
                  <a:lnTo>
                    <a:pt x="1692501" y="102393"/>
                  </a:lnTo>
                  <a:lnTo>
                    <a:pt x="1703486" y="112811"/>
                  </a:lnTo>
                  <a:lnTo>
                    <a:pt x="1707362" y="118467"/>
                  </a:lnTo>
                  <a:lnTo>
                    <a:pt x="1649164" y="118467"/>
                  </a:lnTo>
                  <a:lnTo>
                    <a:pt x="1640485" y="119155"/>
                  </a:lnTo>
                  <a:lnTo>
                    <a:pt x="1609687" y="142726"/>
                  </a:lnTo>
                  <a:lnTo>
                    <a:pt x="1604218" y="160734"/>
                  </a:lnTo>
                  <a:lnTo>
                    <a:pt x="1722667" y="160734"/>
                  </a:lnTo>
                  <a:lnTo>
                    <a:pt x="1723727" y="176659"/>
                  </a:lnTo>
                  <a:lnTo>
                    <a:pt x="1723727" y="180975"/>
                  </a:lnTo>
                  <a:lnTo>
                    <a:pt x="1603474" y="180975"/>
                  </a:lnTo>
                  <a:lnTo>
                    <a:pt x="1604944" y="192630"/>
                  </a:lnTo>
                  <a:lnTo>
                    <a:pt x="1627984" y="226432"/>
                  </a:lnTo>
                  <a:lnTo>
                    <a:pt x="1658987" y="234553"/>
                  </a:lnTo>
                  <a:lnTo>
                    <a:pt x="1720750" y="234553"/>
                  </a:lnTo>
                  <a:lnTo>
                    <a:pt x="1720750" y="246757"/>
                  </a:lnTo>
                  <a:lnTo>
                    <a:pt x="1681795" y="263742"/>
                  </a:lnTo>
                  <a:lnTo>
                    <a:pt x="1663786" y="265974"/>
                  </a:lnTo>
                  <a:lnTo>
                    <a:pt x="1653778" y="266253"/>
                  </a:lnTo>
                  <a:close/>
                </a:path>
                <a:path w="1724025" h="266700">
                  <a:moveTo>
                    <a:pt x="1722667" y="160734"/>
                  </a:moveTo>
                  <a:lnTo>
                    <a:pt x="1690241" y="160734"/>
                  </a:lnTo>
                  <a:lnTo>
                    <a:pt x="1689041" y="151134"/>
                  </a:lnTo>
                  <a:lnTo>
                    <a:pt x="1686631" y="142726"/>
                  </a:lnTo>
                  <a:lnTo>
                    <a:pt x="1649164" y="118467"/>
                  </a:lnTo>
                  <a:lnTo>
                    <a:pt x="1707362" y="118467"/>
                  </a:lnTo>
                  <a:lnTo>
                    <a:pt x="1712342" y="125731"/>
                  </a:lnTo>
                  <a:lnTo>
                    <a:pt x="1718667" y="140679"/>
                  </a:lnTo>
                  <a:lnTo>
                    <a:pt x="1722462" y="157655"/>
                  </a:lnTo>
                  <a:lnTo>
                    <a:pt x="1722667" y="160734"/>
                  </a:lnTo>
                  <a:close/>
                </a:path>
                <a:path w="1724025" h="266700">
                  <a:moveTo>
                    <a:pt x="1720750" y="234553"/>
                  </a:moveTo>
                  <a:lnTo>
                    <a:pt x="1658987" y="234553"/>
                  </a:lnTo>
                  <a:lnTo>
                    <a:pt x="1675404" y="233250"/>
                  </a:lnTo>
                  <a:lnTo>
                    <a:pt x="1691171" y="229344"/>
                  </a:lnTo>
                  <a:lnTo>
                    <a:pt x="1706286" y="222832"/>
                  </a:lnTo>
                  <a:lnTo>
                    <a:pt x="1720750" y="213717"/>
                  </a:lnTo>
                  <a:lnTo>
                    <a:pt x="1720750" y="234553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5187F369-E4B4-42CA-AFC7-7C6CC6E3A023}"/>
              </a:ext>
            </a:extLst>
          </p:cNvPr>
          <p:cNvGrpSpPr/>
          <p:nvPr/>
        </p:nvGrpSpPr>
        <p:grpSpPr>
          <a:xfrm>
            <a:off x="4330753" y="1204159"/>
            <a:ext cx="6655991" cy="2707750"/>
            <a:chOff x="1902953" y="1455070"/>
            <a:chExt cx="6655991" cy="2707750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xmlns="" id="{3DAA5AE3-EC7F-4895-B5B1-DED73C64ACC6}"/>
                </a:ext>
              </a:extLst>
            </p:cNvPr>
            <p:cNvSpPr/>
            <p:nvPr/>
          </p:nvSpPr>
          <p:spPr>
            <a:xfrm>
              <a:off x="1927551" y="1455070"/>
              <a:ext cx="2393147" cy="2467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7FA61965-8D70-4689-9CDF-05252BEC1BFB}"/>
                </a:ext>
              </a:extLst>
            </p:cNvPr>
            <p:cNvGrpSpPr/>
            <p:nvPr/>
          </p:nvGrpSpPr>
          <p:grpSpPr>
            <a:xfrm>
              <a:off x="1902953" y="1701822"/>
              <a:ext cx="6655991" cy="2460998"/>
              <a:chOff x="1904672" y="2053191"/>
              <a:chExt cx="6655991" cy="2460998"/>
            </a:xfrm>
          </p:grpSpPr>
          <p:sp>
            <p:nvSpPr>
              <p:cNvPr id="12" name="object 4">
                <a:extLst>
                  <a:ext uri="{FF2B5EF4-FFF2-40B4-BE49-F238E27FC236}">
                    <a16:creationId xmlns:a16="http://schemas.microsoft.com/office/drawing/2014/main" xmlns="" id="{0EA9DC6D-898B-4DB8-91B2-E3534A0BFD09}"/>
                  </a:ext>
                </a:extLst>
              </p:cNvPr>
              <p:cNvSpPr/>
              <p:nvPr/>
            </p:nvSpPr>
            <p:spPr>
              <a:xfrm>
                <a:off x="2236142" y="2305622"/>
                <a:ext cx="6324521" cy="24643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  <p:sp>
            <p:nvSpPr>
              <p:cNvPr id="13" name="object 5">
                <a:extLst>
                  <a:ext uri="{FF2B5EF4-FFF2-40B4-BE49-F238E27FC236}">
                    <a16:creationId xmlns:a16="http://schemas.microsoft.com/office/drawing/2014/main" xmlns="" id="{9EC1423A-D220-455F-B7DD-048840401C98}"/>
                  </a:ext>
                </a:extLst>
              </p:cNvPr>
              <p:cNvSpPr/>
              <p:nvPr/>
            </p:nvSpPr>
            <p:spPr>
              <a:xfrm>
                <a:off x="2562222" y="2789925"/>
                <a:ext cx="4196203" cy="244345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  <p:sp>
            <p:nvSpPr>
              <p:cNvPr id="14" name="object 6">
                <a:extLst>
                  <a:ext uri="{FF2B5EF4-FFF2-40B4-BE49-F238E27FC236}">
                    <a16:creationId xmlns:a16="http://schemas.microsoft.com/office/drawing/2014/main" xmlns="" id="{4D22E774-F5F6-4149-A79F-B967E3323EC1}"/>
                  </a:ext>
                </a:extLst>
              </p:cNvPr>
              <p:cNvSpPr/>
              <p:nvPr/>
            </p:nvSpPr>
            <p:spPr>
              <a:xfrm>
                <a:off x="2571006" y="3269826"/>
                <a:ext cx="1157288" cy="187523"/>
              </a:xfrm>
              <a:custGeom>
                <a:avLst/>
                <a:gdLst/>
                <a:ahLst/>
                <a:cxnLst/>
                <a:rect l="l" t="t" r="r" b="b"/>
                <a:pathLst>
                  <a:path w="1645920" h="266700">
                    <a:moveTo>
                      <a:pt x="19496" y="138856"/>
                    </a:moveTo>
                    <a:lnTo>
                      <a:pt x="19496" y="3720"/>
                    </a:lnTo>
                    <a:lnTo>
                      <a:pt x="134838" y="3720"/>
                    </a:lnTo>
                    <a:lnTo>
                      <a:pt x="134838" y="36760"/>
                    </a:lnTo>
                    <a:lnTo>
                      <a:pt x="53280" y="36760"/>
                    </a:lnTo>
                    <a:lnTo>
                      <a:pt x="53280" y="102393"/>
                    </a:lnTo>
                    <a:lnTo>
                      <a:pt x="65044" y="102393"/>
                    </a:lnTo>
                    <a:lnTo>
                      <a:pt x="79371" y="103537"/>
                    </a:lnTo>
                    <a:lnTo>
                      <a:pt x="95733" y="107863"/>
                    </a:lnTo>
                    <a:lnTo>
                      <a:pt x="110402" y="115071"/>
                    </a:lnTo>
                    <a:lnTo>
                      <a:pt x="123378" y="125164"/>
                    </a:lnTo>
                    <a:lnTo>
                      <a:pt x="132077" y="135135"/>
                    </a:lnTo>
                    <a:lnTo>
                      <a:pt x="49559" y="135135"/>
                    </a:lnTo>
                    <a:lnTo>
                      <a:pt x="39420" y="135368"/>
                    </a:lnTo>
                    <a:lnTo>
                      <a:pt x="31030" y="136066"/>
                    </a:lnTo>
                    <a:lnTo>
                      <a:pt x="24389" y="137228"/>
                    </a:lnTo>
                    <a:lnTo>
                      <a:pt x="19496" y="138856"/>
                    </a:lnTo>
                    <a:close/>
                  </a:path>
                  <a:path w="1645920" h="266700">
                    <a:moveTo>
                      <a:pt x="65044" y="102393"/>
                    </a:moveTo>
                    <a:lnTo>
                      <a:pt x="53280" y="102393"/>
                    </a:lnTo>
                    <a:lnTo>
                      <a:pt x="55959" y="102195"/>
                    </a:lnTo>
                    <a:lnTo>
                      <a:pt x="58638" y="102096"/>
                    </a:lnTo>
                    <a:lnTo>
                      <a:pt x="61317" y="102096"/>
                    </a:lnTo>
                    <a:lnTo>
                      <a:pt x="65044" y="102393"/>
                    </a:lnTo>
                    <a:close/>
                  </a:path>
                  <a:path w="1645920" h="266700">
                    <a:moveTo>
                      <a:pt x="134283" y="230832"/>
                    </a:moveTo>
                    <a:lnTo>
                      <a:pt x="54768" y="230832"/>
                    </a:lnTo>
                    <a:lnTo>
                      <a:pt x="66051" y="229976"/>
                    </a:lnTo>
                    <a:lnTo>
                      <a:pt x="76386" y="227409"/>
                    </a:lnTo>
                    <a:lnTo>
                      <a:pt x="106151" y="201885"/>
                    </a:lnTo>
                    <a:lnTo>
                      <a:pt x="110132" y="183505"/>
                    </a:lnTo>
                    <a:lnTo>
                      <a:pt x="109044" y="173654"/>
                    </a:lnTo>
                    <a:lnTo>
                      <a:pt x="83548" y="143005"/>
                    </a:lnTo>
                    <a:lnTo>
                      <a:pt x="49559" y="135135"/>
                    </a:lnTo>
                    <a:lnTo>
                      <a:pt x="132077" y="135135"/>
                    </a:lnTo>
                    <a:lnTo>
                      <a:pt x="134056" y="137405"/>
                    </a:lnTo>
                    <a:lnTo>
                      <a:pt x="141684" y="151209"/>
                    </a:lnTo>
                    <a:lnTo>
                      <a:pt x="146260" y="166575"/>
                    </a:lnTo>
                    <a:lnTo>
                      <a:pt x="147786" y="183505"/>
                    </a:lnTo>
                    <a:lnTo>
                      <a:pt x="146279" y="201029"/>
                    </a:lnTo>
                    <a:lnTo>
                      <a:pt x="141758" y="216842"/>
                    </a:lnTo>
                    <a:lnTo>
                      <a:pt x="134283" y="230832"/>
                    </a:lnTo>
                    <a:close/>
                  </a:path>
                  <a:path w="1645920" h="266700">
                    <a:moveTo>
                      <a:pt x="61317" y="266253"/>
                    </a:moveTo>
                    <a:lnTo>
                      <a:pt x="45653" y="265295"/>
                    </a:lnTo>
                    <a:lnTo>
                      <a:pt x="30212" y="262421"/>
                    </a:lnTo>
                    <a:lnTo>
                      <a:pt x="14994" y="257630"/>
                    </a:lnTo>
                    <a:lnTo>
                      <a:pt x="0" y="250924"/>
                    </a:lnTo>
                    <a:lnTo>
                      <a:pt x="0" y="212526"/>
                    </a:lnTo>
                    <a:lnTo>
                      <a:pt x="13915" y="220535"/>
                    </a:lnTo>
                    <a:lnTo>
                      <a:pt x="27682" y="226255"/>
                    </a:lnTo>
                    <a:lnTo>
                      <a:pt x="41299" y="229688"/>
                    </a:lnTo>
                    <a:lnTo>
                      <a:pt x="54768" y="230832"/>
                    </a:lnTo>
                    <a:lnTo>
                      <a:pt x="134283" y="230832"/>
                    </a:lnTo>
                    <a:lnTo>
                      <a:pt x="123676" y="243334"/>
                    </a:lnTo>
                    <a:lnTo>
                      <a:pt x="110793" y="253361"/>
                    </a:lnTo>
                    <a:lnTo>
                      <a:pt x="96105" y="260523"/>
                    </a:lnTo>
                    <a:lnTo>
                      <a:pt x="79613" y="264820"/>
                    </a:lnTo>
                    <a:lnTo>
                      <a:pt x="61317" y="266253"/>
                    </a:lnTo>
                    <a:close/>
                  </a:path>
                  <a:path w="1645920" h="266700">
                    <a:moveTo>
                      <a:pt x="285750" y="263574"/>
                    </a:moveTo>
                    <a:lnTo>
                      <a:pt x="248542" y="263574"/>
                    </a:lnTo>
                    <a:lnTo>
                      <a:pt x="248542" y="3720"/>
                    </a:lnTo>
                    <a:lnTo>
                      <a:pt x="285750" y="3720"/>
                    </a:lnTo>
                    <a:lnTo>
                      <a:pt x="285750" y="263574"/>
                    </a:lnTo>
                    <a:close/>
                  </a:path>
                  <a:path w="1645920" h="266700">
                    <a:moveTo>
                      <a:pt x="392906" y="46880"/>
                    </a:moveTo>
                    <a:lnTo>
                      <a:pt x="392906" y="11310"/>
                    </a:lnTo>
                    <a:lnTo>
                      <a:pt x="404477" y="6362"/>
                    </a:lnTo>
                    <a:lnTo>
                      <a:pt x="416569" y="2827"/>
                    </a:lnTo>
                    <a:lnTo>
                      <a:pt x="429183" y="706"/>
                    </a:lnTo>
                    <a:lnTo>
                      <a:pt x="442317" y="0"/>
                    </a:lnTo>
                    <a:lnTo>
                      <a:pt x="459302" y="1172"/>
                    </a:lnTo>
                    <a:lnTo>
                      <a:pt x="498871" y="18752"/>
                    </a:lnTo>
                    <a:lnTo>
                      <a:pt x="510835" y="34230"/>
                    </a:lnTo>
                    <a:lnTo>
                      <a:pt x="437852" y="34230"/>
                    </a:lnTo>
                    <a:lnTo>
                      <a:pt x="427452" y="35021"/>
                    </a:lnTo>
                    <a:lnTo>
                      <a:pt x="416495" y="37393"/>
                    </a:lnTo>
                    <a:lnTo>
                      <a:pt x="404979" y="41346"/>
                    </a:lnTo>
                    <a:lnTo>
                      <a:pt x="392906" y="46880"/>
                    </a:lnTo>
                    <a:close/>
                  </a:path>
                  <a:path w="1645920" h="266700">
                    <a:moveTo>
                      <a:pt x="511892" y="230088"/>
                    </a:moveTo>
                    <a:lnTo>
                      <a:pt x="443507" y="230088"/>
                    </a:lnTo>
                    <a:lnTo>
                      <a:pt x="452428" y="229390"/>
                    </a:lnTo>
                    <a:lnTo>
                      <a:pt x="460437" y="227297"/>
                    </a:lnTo>
                    <a:lnTo>
                      <a:pt x="485179" y="189309"/>
                    </a:lnTo>
                    <a:lnTo>
                      <a:pt x="484584" y="181821"/>
                    </a:lnTo>
                    <a:lnTo>
                      <a:pt x="458818" y="151302"/>
                    </a:lnTo>
                    <a:lnTo>
                      <a:pt x="430559" y="146595"/>
                    </a:lnTo>
                    <a:lnTo>
                      <a:pt x="430559" y="112365"/>
                    </a:lnTo>
                    <a:lnTo>
                      <a:pt x="432792" y="112365"/>
                    </a:lnTo>
                    <a:lnTo>
                      <a:pt x="444261" y="111742"/>
                    </a:lnTo>
                    <a:lnTo>
                      <a:pt x="479449" y="90003"/>
                    </a:lnTo>
                    <a:lnTo>
                      <a:pt x="482649" y="73074"/>
                    </a:lnTo>
                    <a:lnTo>
                      <a:pt x="481877" y="64851"/>
                    </a:lnTo>
                    <a:lnTo>
                      <a:pt x="447414" y="34909"/>
                    </a:lnTo>
                    <a:lnTo>
                      <a:pt x="437852" y="34230"/>
                    </a:lnTo>
                    <a:lnTo>
                      <a:pt x="510835" y="34230"/>
                    </a:lnTo>
                    <a:lnTo>
                      <a:pt x="514498" y="40964"/>
                    </a:lnTo>
                    <a:lnTo>
                      <a:pt x="518405" y="54666"/>
                    </a:lnTo>
                    <a:lnTo>
                      <a:pt x="519707" y="70098"/>
                    </a:lnTo>
                    <a:lnTo>
                      <a:pt x="519205" y="79539"/>
                    </a:lnTo>
                    <a:lnTo>
                      <a:pt x="501364" y="115862"/>
                    </a:lnTo>
                    <a:lnTo>
                      <a:pt x="486221" y="126503"/>
                    </a:lnTo>
                    <a:lnTo>
                      <a:pt x="493365" y="129647"/>
                    </a:lnTo>
                    <a:lnTo>
                      <a:pt x="519640" y="162371"/>
                    </a:lnTo>
                    <a:lnTo>
                      <a:pt x="523311" y="189309"/>
                    </a:lnTo>
                    <a:lnTo>
                      <a:pt x="522005" y="204275"/>
                    </a:lnTo>
                    <a:lnTo>
                      <a:pt x="517735" y="219112"/>
                    </a:lnTo>
                    <a:lnTo>
                      <a:pt x="511892" y="230088"/>
                    </a:lnTo>
                    <a:close/>
                  </a:path>
                  <a:path w="1645920" h="266700">
                    <a:moveTo>
                      <a:pt x="443507" y="266551"/>
                    </a:moveTo>
                    <a:lnTo>
                      <a:pt x="428829" y="265658"/>
                    </a:lnTo>
                    <a:lnTo>
                      <a:pt x="414411" y="262979"/>
                    </a:lnTo>
                    <a:lnTo>
                      <a:pt x="400254" y="258514"/>
                    </a:lnTo>
                    <a:lnTo>
                      <a:pt x="386357" y="252263"/>
                    </a:lnTo>
                    <a:lnTo>
                      <a:pt x="386357" y="211633"/>
                    </a:lnTo>
                    <a:lnTo>
                      <a:pt x="400924" y="219707"/>
                    </a:lnTo>
                    <a:lnTo>
                      <a:pt x="415304" y="225474"/>
                    </a:lnTo>
                    <a:lnTo>
                      <a:pt x="429499" y="228934"/>
                    </a:lnTo>
                    <a:lnTo>
                      <a:pt x="443507" y="230088"/>
                    </a:lnTo>
                    <a:lnTo>
                      <a:pt x="511892" y="230088"/>
                    </a:lnTo>
                    <a:lnTo>
                      <a:pt x="510620" y="232478"/>
                    </a:lnTo>
                    <a:lnTo>
                      <a:pt x="500657" y="244375"/>
                    </a:lnTo>
                    <a:lnTo>
                      <a:pt x="488602" y="254077"/>
                    </a:lnTo>
                    <a:lnTo>
                      <a:pt x="475059" y="261007"/>
                    </a:lnTo>
                    <a:lnTo>
                      <a:pt x="460027" y="265165"/>
                    </a:lnTo>
                    <a:lnTo>
                      <a:pt x="443507" y="266551"/>
                    </a:lnTo>
                    <a:close/>
                  </a:path>
                  <a:path w="1645920" h="266700">
                    <a:moveTo>
                      <a:pt x="720067" y="92422"/>
                    </a:moveTo>
                    <a:lnTo>
                      <a:pt x="686283" y="92422"/>
                    </a:lnTo>
                    <a:lnTo>
                      <a:pt x="686283" y="82153"/>
                    </a:lnTo>
                    <a:lnTo>
                      <a:pt x="696162" y="32119"/>
                    </a:lnTo>
                    <a:lnTo>
                      <a:pt x="734122" y="1571"/>
                    </a:lnTo>
                    <a:lnTo>
                      <a:pt x="745963" y="297"/>
                    </a:lnTo>
                    <a:lnTo>
                      <a:pt x="753008" y="297"/>
                    </a:lnTo>
                    <a:lnTo>
                      <a:pt x="761392" y="1438"/>
                    </a:lnTo>
                    <a:lnTo>
                      <a:pt x="771115" y="3720"/>
                    </a:lnTo>
                    <a:lnTo>
                      <a:pt x="771115" y="33784"/>
                    </a:lnTo>
                    <a:lnTo>
                      <a:pt x="755488" y="33784"/>
                    </a:lnTo>
                    <a:lnTo>
                      <a:pt x="746280" y="34453"/>
                    </a:lnTo>
                    <a:lnTo>
                      <a:pt x="720551" y="69642"/>
                    </a:lnTo>
                    <a:lnTo>
                      <a:pt x="720067" y="82153"/>
                    </a:lnTo>
                    <a:lnTo>
                      <a:pt x="720067" y="92422"/>
                    </a:lnTo>
                    <a:close/>
                  </a:path>
                  <a:path w="1645920" h="266700">
                    <a:moveTo>
                      <a:pt x="771115" y="36760"/>
                    </a:moveTo>
                    <a:lnTo>
                      <a:pt x="765658" y="34776"/>
                    </a:lnTo>
                    <a:lnTo>
                      <a:pt x="760449" y="33784"/>
                    </a:lnTo>
                    <a:lnTo>
                      <a:pt x="771115" y="33784"/>
                    </a:lnTo>
                    <a:lnTo>
                      <a:pt x="771115" y="36760"/>
                    </a:lnTo>
                    <a:close/>
                  </a:path>
                  <a:path w="1645920" h="266700">
                    <a:moveTo>
                      <a:pt x="853417" y="266253"/>
                    </a:moveTo>
                    <a:lnTo>
                      <a:pt x="807578" y="254496"/>
                    </a:lnTo>
                    <a:lnTo>
                      <a:pt x="779598" y="222944"/>
                    </a:lnTo>
                    <a:lnTo>
                      <a:pt x="769180" y="177105"/>
                    </a:lnTo>
                    <a:lnTo>
                      <a:pt x="770566" y="158455"/>
                    </a:lnTo>
                    <a:lnTo>
                      <a:pt x="791356" y="113555"/>
                    </a:lnTo>
                    <a:lnTo>
                      <a:pt x="831986" y="90534"/>
                    </a:lnTo>
                    <a:lnTo>
                      <a:pt x="848804" y="88999"/>
                    </a:lnTo>
                    <a:lnTo>
                      <a:pt x="864979" y="90487"/>
                    </a:lnTo>
                    <a:lnTo>
                      <a:pt x="879425" y="94952"/>
                    </a:lnTo>
                    <a:lnTo>
                      <a:pt x="892140" y="102393"/>
                    </a:lnTo>
                    <a:lnTo>
                      <a:pt x="903126" y="112811"/>
                    </a:lnTo>
                    <a:lnTo>
                      <a:pt x="907002" y="118467"/>
                    </a:lnTo>
                    <a:lnTo>
                      <a:pt x="848804" y="118467"/>
                    </a:lnTo>
                    <a:lnTo>
                      <a:pt x="840125" y="119155"/>
                    </a:lnTo>
                    <a:lnTo>
                      <a:pt x="809327" y="142726"/>
                    </a:lnTo>
                    <a:lnTo>
                      <a:pt x="803857" y="160734"/>
                    </a:lnTo>
                    <a:lnTo>
                      <a:pt x="922306" y="160734"/>
                    </a:lnTo>
                    <a:lnTo>
                      <a:pt x="923366" y="176659"/>
                    </a:lnTo>
                    <a:lnTo>
                      <a:pt x="923366" y="180975"/>
                    </a:lnTo>
                    <a:lnTo>
                      <a:pt x="803113" y="180975"/>
                    </a:lnTo>
                    <a:lnTo>
                      <a:pt x="804583" y="192630"/>
                    </a:lnTo>
                    <a:lnTo>
                      <a:pt x="827623" y="226432"/>
                    </a:lnTo>
                    <a:lnTo>
                      <a:pt x="858626" y="234553"/>
                    </a:lnTo>
                    <a:lnTo>
                      <a:pt x="920390" y="234553"/>
                    </a:lnTo>
                    <a:lnTo>
                      <a:pt x="920390" y="246757"/>
                    </a:lnTo>
                    <a:lnTo>
                      <a:pt x="881434" y="263742"/>
                    </a:lnTo>
                    <a:lnTo>
                      <a:pt x="863426" y="265974"/>
                    </a:lnTo>
                    <a:lnTo>
                      <a:pt x="853417" y="266253"/>
                    </a:lnTo>
                    <a:close/>
                  </a:path>
                  <a:path w="1645920" h="266700">
                    <a:moveTo>
                      <a:pt x="750577" y="122932"/>
                    </a:moveTo>
                    <a:lnTo>
                      <a:pt x="661727" y="122932"/>
                    </a:lnTo>
                    <a:lnTo>
                      <a:pt x="661727" y="92422"/>
                    </a:lnTo>
                    <a:lnTo>
                      <a:pt x="750577" y="92422"/>
                    </a:lnTo>
                    <a:lnTo>
                      <a:pt x="750577" y="122932"/>
                    </a:lnTo>
                    <a:close/>
                  </a:path>
                  <a:path w="1645920" h="266700">
                    <a:moveTo>
                      <a:pt x="922306" y="160734"/>
                    </a:moveTo>
                    <a:lnTo>
                      <a:pt x="889880" y="160734"/>
                    </a:lnTo>
                    <a:lnTo>
                      <a:pt x="888680" y="151134"/>
                    </a:lnTo>
                    <a:lnTo>
                      <a:pt x="886271" y="142726"/>
                    </a:lnTo>
                    <a:lnTo>
                      <a:pt x="848804" y="118467"/>
                    </a:lnTo>
                    <a:lnTo>
                      <a:pt x="907002" y="118467"/>
                    </a:lnTo>
                    <a:lnTo>
                      <a:pt x="911981" y="125731"/>
                    </a:lnTo>
                    <a:lnTo>
                      <a:pt x="918306" y="140679"/>
                    </a:lnTo>
                    <a:lnTo>
                      <a:pt x="922101" y="157655"/>
                    </a:lnTo>
                    <a:lnTo>
                      <a:pt x="922306" y="160734"/>
                    </a:lnTo>
                    <a:close/>
                  </a:path>
                  <a:path w="1645920" h="266700">
                    <a:moveTo>
                      <a:pt x="720067" y="263574"/>
                    </a:moveTo>
                    <a:lnTo>
                      <a:pt x="686283" y="263574"/>
                    </a:lnTo>
                    <a:lnTo>
                      <a:pt x="686283" y="122932"/>
                    </a:lnTo>
                    <a:lnTo>
                      <a:pt x="720067" y="122932"/>
                    </a:lnTo>
                    <a:lnTo>
                      <a:pt x="720067" y="263574"/>
                    </a:lnTo>
                    <a:close/>
                  </a:path>
                  <a:path w="1645920" h="266700">
                    <a:moveTo>
                      <a:pt x="920390" y="234553"/>
                    </a:moveTo>
                    <a:lnTo>
                      <a:pt x="858626" y="234553"/>
                    </a:lnTo>
                    <a:lnTo>
                      <a:pt x="875044" y="233250"/>
                    </a:lnTo>
                    <a:lnTo>
                      <a:pt x="890810" y="229344"/>
                    </a:lnTo>
                    <a:lnTo>
                      <a:pt x="905926" y="222832"/>
                    </a:lnTo>
                    <a:lnTo>
                      <a:pt x="920390" y="213717"/>
                    </a:lnTo>
                    <a:lnTo>
                      <a:pt x="920390" y="234553"/>
                    </a:lnTo>
                    <a:close/>
                  </a:path>
                  <a:path w="1645920" h="266700">
                    <a:moveTo>
                      <a:pt x="1127754" y="119955"/>
                    </a:moveTo>
                    <a:lnTo>
                      <a:pt x="1093514" y="119955"/>
                    </a:lnTo>
                    <a:lnTo>
                      <a:pt x="1107216" y="106281"/>
                    </a:lnTo>
                    <a:lnTo>
                      <a:pt x="1121233" y="96515"/>
                    </a:lnTo>
                    <a:lnTo>
                      <a:pt x="1135567" y="90654"/>
                    </a:lnTo>
                    <a:lnTo>
                      <a:pt x="1150218" y="88701"/>
                    </a:lnTo>
                    <a:lnTo>
                      <a:pt x="1162096" y="89845"/>
                    </a:lnTo>
                    <a:lnTo>
                      <a:pt x="1198243" y="117285"/>
                    </a:lnTo>
                    <a:lnTo>
                      <a:pt x="1198536" y="118020"/>
                    </a:lnTo>
                    <a:lnTo>
                      <a:pt x="1139651" y="118020"/>
                    </a:lnTo>
                    <a:lnTo>
                      <a:pt x="1129270" y="119350"/>
                    </a:lnTo>
                    <a:lnTo>
                      <a:pt x="1127754" y="119955"/>
                    </a:lnTo>
                    <a:close/>
                  </a:path>
                  <a:path w="1645920" h="266700">
                    <a:moveTo>
                      <a:pt x="1089834" y="114895"/>
                    </a:moveTo>
                    <a:lnTo>
                      <a:pt x="992460" y="114895"/>
                    </a:lnTo>
                    <a:lnTo>
                      <a:pt x="1005333" y="103565"/>
                    </a:lnTo>
                    <a:lnTo>
                      <a:pt x="1018058" y="95473"/>
                    </a:lnTo>
                    <a:lnTo>
                      <a:pt x="1030634" y="90617"/>
                    </a:lnTo>
                    <a:lnTo>
                      <a:pt x="1043061" y="88999"/>
                    </a:lnTo>
                    <a:lnTo>
                      <a:pt x="1058437" y="90933"/>
                    </a:lnTo>
                    <a:lnTo>
                      <a:pt x="1071971" y="96738"/>
                    </a:lnTo>
                    <a:lnTo>
                      <a:pt x="1083664" y="106412"/>
                    </a:lnTo>
                    <a:lnTo>
                      <a:pt x="1089834" y="114895"/>
                    </a:lnTo>
                    <a:close/>
                  </a:path>
                  <a:path w="1645920" h="266700">
                    <a:moveTo>
                      <a:pt x="992460" y="263574"/>
                    </a:moveTo>
                    <a:lnTo>
                      <a:pt x="958527" y="263574"/>
                    </a:lnTo>
                    <a:lnTo>
                      <a:pt x="958527" y="92422"/>
                    </a:lnTo>
                    <a:lnTo>
                      <a:pt x="992460" y="92422"/>
                    </a:lnTo>
                    <a:lnTo>
                      <a:pt x="992460" y="114895"/>
                    </a:lnTo>
                    <a:lnTo>
                      <a:pt x="1089834" y="114895"/>
                    </a:lnTo>
                    <a:lnTo>
                      <a:pt x="1091566" y="117276"/>
                    </a:lnTo>
                    <a:lnTo>
                      <a:pt x="1024966" y="117285"/>
                    </a:lnTo>
                    <a:lnTo>
                      <a:pt x="1018505" y="118913"/>
                    </a:lnTo>
                    <a:lnTo>
                      <a:pt x="992460" y="139303"/>
                    </a:lnTo>
                    <a:lnTo>
                      <a:pt x="992460" y="263574"/>
                    </a:lnTo>
                    <a:close/>
                  </a:path>
                  <a:path w="1645920" h="266700">
                    <a:moveTo>
                      <a:pt x="1100360" y="263574"/>
                    </a:moveTo>
                    <a:lnTo>
                      <a:pt x="1066279" y="263574"/>
                    </a:lnTo>
                    <a:lnTo>
                      <a:pt x="1066279" y="168324"/>
                    </a:lnTo>
                    <a:lnTo>
                      <a:pt x="1065804" y="155181"/>
                    </a:lnTo>
                    <a:lnTo>
                      <a:pt x="1048233" y="120104"/>
                    </a:lnTo>
                    <a:lnTo>
                      <a:pt x="1032048" y="117276"/>
                    </a:lnTo>
                    <a:lnTo>
                      <a:pt x="1091573" y="117285"/>
                    </a:lnTo>
                    <a:lnTo>
                      <a:pt x="1093514" y="119955"/>
                    </a:lnTo>
                    <a:lnTo>
                      <a:pt x="1127754" y="119955"/>
                    </a:lnTo>
                    <a:lnTo>
                      <a:pt x="1119261" y="123341"/>
                    </a:lnTo>
                    <a:lnTo>
                      <a:pt x="1109625" y="129992"/>
                    </a:lnTo>
                    <a:lnTo>
                      <a:pt x="1100360" y="139303"/>
                    </a:lnTo>
                    <a:lnTo>
                      <a:pt x="1100360" y="263574"/>
                    </a:lnTo>
                    <a:close/>
                  </a:path>
                  <a:path w="1645920" h="266700">
                    <a:moveTo>
                      <a:pt x="1207368" y="263574"/>
                    </a:moveTo>
                    <a:lnTo>
                      <a:pt x="1173435" y="263574"/>
                    </a:lnTo>
                    <a:lnTo>
                      <a:pt x="1173435" y="162222"/>
                    </a:lnTo>
                    <a:lnTo>
                      <a:pt x="1172886" y="152139"/>
                    </a:lnTo>
                    <a:lnTo>
                      <a:pt x="1147353" y="118736"/>
                    </a:lnTo>
                    <a:lnTo>
                      <a:pt x="1139651" y="118020"/>
                    </a:lnTo>
                    <a:lnTo>
                      <a:pt x="1198536" y="118020"/>
                    </a:lnTo>
                    <a:lnTo>
                      <a:pt x="1203318" y="129992"/>
                    </a:lnTo>
                    <a:lnTo>
                      <a:pt x="1206354" y="145042"/>
                    </a:lnTo>
                    <a:lnTo>
                      <a:pt x="1207350" y="162222"/>
                    </a:lnTo>
                    <a:lnTo>
                      <a:pt x="1207368" y="263574"/>
                    </a:lnTo>
                    <a:close/>
                  </a:path>
                  <a:path w="1645920" h="266700">
                    <a:moveTo>
                      <a:pt x="1243198" y="149274"/>
                    </a:moveTo>
                    <a:lnTo>
                      <a:pt x="1243198" y="112365"/>
                    </a:lnTo>
                    <a:lnTo>
                      <a:pt x="1254165" y="102142"/>
                    </a:lnTo>
                    <a:lnTo>
                      <a:pt x="1267271" y="94840"/>
                    </a:lnTo>
                    <a:lnTo>
                      <a:pt x="1282517" y="90459"/>
                    </a:lnTo>
                    <a:lnTo>
                      <a:pt x="1299902" y="88999"/>
                    </a:lnTo>
                    <a:lnTo>
                      <a:pt x="1313119" y="89910"/>
                    </a:lnTo>
                    <a:lnTo>
                      <a:pt x="1348171" y="106660"/>
                    </a:lnTo>
                    <a:lnTo>
                      <a:pt x="1357269" y="120699"/>
                    </a:lnTo>
                    <a:lnTo>
                      <a:pt x="1297223" y="120699"/>
                    </a:lnTo>
                    <a:lnTo>
                      <a:pt x="1283410" y="122485"/>
                    </a:lnTo>
                    <a:lnTo>
                      <a:pt x="1269801" y="127843"/>
                    </a:lnTo>
                    <a:lnTo>
                      <a:pt x="1256397" y="136773"/>
                    </a:lnTo>
                    <a:lnTo>
                      <a:pt x="1243198" y="149274"/>
                    </a:lnTo>
                    <a:close/>
                  </a:path>
                  <a:path w="1645920" h="266700">
                    <a:moveTo>
                      <a:pt x="1281744" y="266253"/>
                    </a:moveTo>
                    <a:lnTo>
                      <a:pt x="1246770" y="248170"/>
                    </a:lnTo>
                    <a:lnTo>
                      <a:pt x="1240073" y="224730"/>
                    </a:lnTo>
                    <a:lnTo>
                      <a:pt x="1240798" y="216842"/>
                    </a:lnTo>
                    <a:lnTo>
                      <a:pt x="1265746" y="184397"/>
                    </a:lnTo>
                    <a:lnTo>
                      <a:pt x="1328030" y="160734"/>
                    </a:lnTo>
                    <a:lnTo>
                      <a:pt x="1327930" y="150809"/>
                    </a:lnTo>
                    <a:lnTo>
                      <a:pt x="1326105" y="138028"/>
                    </a:lnTo>
                    <a:lnTo>
                      <a:pt x="1320328" y="128401"/>
                    </a:lnTo>
                    <a:lnTo>
                      <a:pt x="1310701" y="122625"/>
                    </a:lnTo>
                    <a:lnTo>
                      <a:pt x="1297223" y="120699"/>
                    </a:lnTo>
                    <a:lnTo>
                      <a:pt x="1357269" y="120699"/>
                    </a:lnTo>
                    <a:lnTo>
                      <a:pt x="1361368" y="178891"/>
                    </a:lnTo>
                    <a:lnTo>
                      <a:pt x="1328030" y="178891"/>
                    </a:lnTo>
                    <a:lnTo>
                      <a:pt x="1305408" y="187672"/>
                    </a:lnTo>
                    <a:lnTo>
                      <a:pt x="1273708" y="211980"/>
                    </a:lnTo>
                    <a:lnTo>
                      <a:pt x="1273708" y="225970"/>
                    </a:lnTo>
                    <a:lnTo>
                      <a:pt x="1275940" y="231725"/>
                    </a:lnTo>
                    <a:lnTo>
                      <a:pt x="1280405" y="236190"/>
                    </a:lnTo>
                    <a:lnTo>
                      <a:pt x="1284969" y="240655"/>
                    </a:lnTo>
                    <a:lnTo>
                      <a:pt x="1290873" y="242887"/>
                    </a:lnTo>
                    <a:lnTo>
                      <a:pt x="1386520" y="242887"/>
                    </a:lnTo>
                    <a:lnTo>
                      <a:pt x="1386520" y="249435"/>
                    </a:lnTo>
                    <a:lnTo>
                      <a:pt x="1327732" y="249435"/>
                    </a:lnTo>
                    <a:lnTo>
                      <a:pt x="1316766" y="256793"/>
                    </a:lnTo>
                    <a:lnTo>
                      <a:pt x="1305445" y="262049"/>
                    </a:lnTo>
                    <a:lnTo>
                      <a:pt x="1293772" y="265202"/>
                    </a:lnTo>
                    <a:lnTo>
                      <a:pt x="1281744" y="266253"/>
                    </a:lnTo>
                    <a:close/>
                  </a:path>
                  <a:path w="1645920" h="266700">
                    <a:moveTo>
                      <a:pt x="1386520" y="242887"/>
                    </a:moveTo>
                    <a:lnTo>
                      <a:pt x="1298116" y="242887"/>
                    </a:lnTo>
                    <a:lnTo>
                      <a:pt x="1306069" y="242059"/>
                    </a:lnTo>
                    <a:lnTo>
                      <a:pt x="1313705" y="239576"/>
                    </a:lnTo>
                    <a:lnTo>
                      <a:pt x="1321026" y="235436"/>
                    </a:lnTo>
                    <a:lnTo>
                      <a:pt x="1328030" y="229641"/>
                    </a:lnTo>
                    <a:lnTo>
                      <a:pt x="1328030" y="178891"/>
                    </a:lnTo>
                    <a:lnTo>
                      <a:pt x="1361368" y="178891"/>
                    </a:lnTo>
                    <a:lnTo>
                      <a:pt x="1361368" y="239216"/>
                    </a:lnTo>
                    <a:lnTo>
                      <a:pt x="1363352" y="242143"/>
                    </a:lnTo>
                    <a:lnTo>
                      <a:pt x="1386520" y="242143"/>
                    </a:lnTo>
                    <a:lnTo>
                      <a:pt x="1386520" y="242887"/>
                    </a:lnTo>
                    <a:close/>
                  </a:path>
                  <a:path w="1645920" h="266700">
                    <a:moveTo>
                      <a:pt x="1386520" y="242143"/>
                    </a:moveTo>
                    <a:lnTo>
                      <a:pt x="1371389" y="242143"/>
                    </a:lnTo>
                    <a:lnTo>
                      <a:pt x="1377788" y="239117"/>
                    </a:lnTo>
                    <a:lnTo>
                      <a:pt x="1386520" y="233064"/>
                    </a:lnTo>
                    <a:lnTo>
                      <a:pt x="1386520" y="242143"/>
                    </a:lnTo>
                    <a:close/>
                  </a:path>
                  <a:path w="1645920" h="266700">
                    <a:moveTo>
                      <a:pt x="1358391" y="266551"/>
                    </a:moveTo>
                    <a:lnTo>
                      <a:pt x="1353331" y="266551"/>
                    </a:lnTo>
                    <a:lnTo>
                      <a:pt x="1343583" y="265481"/>
                    </a:lnTo>
                    <a:lnTo>
                      <a:pt x="1336067" y="262272"/>
                    </a:lnTo>
                    <a:lnTo>
                      <a:pt x="1330783" y="256923"/>
                    </a:lnTo>
                    <a:lnTo>
                      <a:pt x="1327732" y="249435"/>
                    </a:lnTo>
                    <a:lnTo>
                      <a:pt x="1386520" y="249435"/>
                    </a:lnTo>
                    <a:lnTo>
                      <a:pt x="1386520" y="253751"/>
                    </a:lnTo>
                    <a:lnTo>
                      <a:pt x="1378780" y="258713"/>
                    </a:lnTo>
                    <a:lnTo>
                      <a:pt x="1372579" y="262086"/>
                    </a:lnTo>
                    <a:lnTo>
                      <a:pt x="1363253" y="265658"/>
                    </a:lnTo>
                    <a:lnTo>
                      <a:pt x="1358391" y="266551"/>
                    </a:lnTo>
                    <a:close/>
                  </a:path>
                  <a:path w="1645920" h="266700">
                    <a:moveTo>
                      <a:pt x="1451037" y="263574"/>
                    </a:moveTo>
                    <a:lnTo>
                      <a:pt x="1417104" y="263574"/>
                    </a:lnTo>
                    <a:lnTo>
                      <a:pt x="1417104" y="3720"/>
                    </a:lnTo>
                    <a:lnTo>
                      <a:pt x="1451037" y="3720"/>
                    </a:lnTo>
                    <a:lnTo>
                      <a:pt x="1451037" y="263574"/>
                    </a:lnTo>
                    <a:close/>
                  </a:path>
                  <a:path w="1645920" h="266700">
                    <a:moveTo>
                      <a:pt x="1575792" y="266253"/>
                    </a:moveTo>
                    <a:lnTo>
                      <a:pt x="1529953" y="254496"/>
                    </a:lnTo>
                    <a:lnTo>
                      <a:pt x="1501973" y="222944"/>
                    </a:lnTo>
                    <a:lnTo>
                      <a:pt x="1491555" y="177105"/>
                    </a:lnTo>
                    <a:lnTo>
                      <a:pt x="1492941" y="158455"/>
                    </a:lnTo>
                    <a:lnTo>
                      <a:pt x="1513730" y="113555"/>
                    </a:lnTo>
                    <a:lnTo>
                      <a:pt x="1554361" y="90534"/>
                    </a:lnTo>
                    <a:lnTo>
                      <a:pt x="1571178" y="88999"/>
                    </a:lnTo>
                    <a:lnTo>
                      <a:pt x="1587354" y="90487"/>
                    </a:lnTo>
                    <a:lnTo>
                      <a:pt x="1601799" y="94952"/>
                    </a:lnTo>
                    <a:lnTo>
                      <a:pt x="1614515" y="102393"/>
                    </a:lnTo>
                    <a:lnTo>
                      <a:pt x="1625500" y="112811"/>
                    </a:lnTo>
                    <a:lnTo>
                      <a:pt x="1629376" y="118467"/>
                    </a:lnTo>
                    <a:lnTo>
                      <a:pt x="1571178" y="118467"/>
                    </a:lnTo>
                    <a:lnTo>
                      <a:pt x="1562499" y="119155"/>
                    </a:lnTo>
                    <a:lnTo>
                      <a:pt x="1531701" y="142726"/>
                    </a:lnTo>
                    <a:lnTo>
                      <a:pt x="1526232" y="160734"/>
                    </a:lnTo>
                    <a:lnTo>
                      <a:pt x="1644681" y="160734"/>
                    </a:lnTo>
                    <a:lnTo>
                      <a:pt x="1645741" y="176659"/>
                    </a:lnTo>
                    <a:lnTo>
                      <a:pt x="1645741" y="180975"/>
                    </a:lnTo>
                    <a:lnTo>
                      <a:pt x="1525488" y="180975"/>
                    </a:lnTo>
                    <a:lnTo>
                      <a:pt x="1526958" y="192630"/>
                    </a:lnTo>
                    <a:lnTo>
                      <a:pt x="1549998" y="226432"/>
                    </a:lnTo>
                    <a:lnTo>
                      <a:pt x="1581001" y="234553"/>
                    </a:lnTo>
                    <a:lnTo>
                      <a:pt x="1642764" y="234553"/>
                    </a:lnTo>
                    <a:lnTo>
                      <a:pt x="1642764" y="246757"/>
                    </a:lnTo>
                    <a:lnTo>
                      <a:pt x="1603809" y="263742"/>
                    </a:lnTo>
                    <a:lnTo>
                      <a:pt x="1585801" y="265974"/>
                    </a:lnTo>
                    <a:lnTo>
                      <a:pt x="1575792" y="266253"/>
                    </a:lnTo>
                    <a:close/>
                  </a:path>
                  <a:path w="1645920" h="266700">
                    <a:moveTo>
                      <a:pt x="1644681" y="160734"/>
                    </a:moveTo>
                    <a:lnTo>
                      <a:pt x="1612255" y="160734"/>
                    </a:lnTo>
                    <a:lnTo>
                      <a:pt x="1611055" y="151134"/>
                    </a:lnTo>
                    <a:lnTo>
                      <a:pt x="1608645" y="142726"/>
                    </a:lnTo>
                    <a:lnTo>
                      <a:pt x="1571178" y="118467"/>
                    </a:lnTo>
                    <a:lnTo>
                      <a:pt x="1629376" y="118467"/>
                    </a:lnTo>
                    <a:lnTo>
                      <a:pt x="1634356" y="125731"/>
                    </a:lnTo>
                    <a:lnTo>
                      <a:pt x="1640681" y="140679"/>
                    </a:lnTo>
                    <a:lnTo>
                      <a:pt x="1644476" y="157655"/>
                    </a:lnTo>
                    <a:lnTo>
                      <a:pt x="1644681" y="160734"/>
                    </a:lnTo>
                    <a:close/>
                  </a:path>
                  <a:path w="1645920" h="266700">
                    <a:moveTo>
                      <a:pt x="1642764" y="234553"/>
                    </a:moveTo>
                    <a:lnTo>
                      <a:pt x="1581001" y="234553"/>
                    </a:lnTo>
                    <a:lnTo>
                      <a:pt x="1597418" y="233250"/>
                    </a:lnTo>
                    <a:lnTo>
                      <a:pt x="1613185" y="229344"/>
                    </a:lnTo>
                    <a:lnTo>
                      <a:pt x="1628300" y="222832"/>
                    </a:lnTo>
                    <a:lnTo>
                      <a:pt x="1642764" y="213717"/>
                    </a:lnTo>
                    <a:lnTo>
                      <a:pt x="1642764" y="234553"/>
                    </a:lnTo>
                    <a:close/>
                  </a:path>
                </a:pathLst>
              </a:custGeom>
              <a:solidFill>
                <a:srgbClr val="606060"/>
              </a:solid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  <p:sp>
            <p:nvSpPr>
              <p:cNvPr id="15" name="object 7">
                <a:extLst>
                  <a:ext uri="{FF2B5EF4-FFF2-40B4-BE49-F238E27FC236}">
                    <a16:creationId xmlns:a16="http://schemas.microsoft.com/office/drawing/2014/main" xmlns="" id="{E1D5C043-50B5-4A48-89A9-CB706DD21672}"/>
                  </a:ext>
                </a:extLst>
              </p:cNvPr>
              <p:cNvSpPr/>
              <p:nvPr/>
            </p:nvSpPr>
            <p:spPr>
              <a:xfrm>
                <a:off x="2560647" y="3752238"/>
                <a:ext cx="972443" cy="187523"/>
              </a:xfrm>
              <a:custGeom>
                <a:avLst/>
                <a:gdLst/>
                <a:ahLst/>
                <a:cxnLst/>
                <a:rect l="l" t="t" r="r" b="b"/>
                <a:pathLst>
                  <a:path w="1383030" h="266700">
                    <a:moveTo>
                      <a:pt x="175170" y="177552"/>
                    </a:moveTo>
                    <a:lnTo>
                      <a:pt x="0" y="177552"/>
                    </a:lnTo>
                    <a:lnTo>
                      <a:pt x="0" y="161478"/>
                    </a:lnTo>
                    <a:lnTo>
                      <a:pt x="130968" y="0"/>
                    </a:lnTo>
                    <a:lnTo>
                      <a:pt x="146149" y="0"/>
                    </a:lnTo>
                    <a:lnTo>
                      <a:pt x="146149" y="70544"/>
                    </a:lnTo>
                    <a:lnTo>
                      <a:pt x="109983" y="70544"/>
                    </a:lnTo>
                    <a:lnTo>
                      <a:pt x="49857" y="145851"/>
                    </a:lnTo>
                    <a:lnTo>
                      <a:pt x="175170" y="145851"/>
                    </a:lnTo>
                    <a:lnTo>
                      <a:pt x="175170" y="177552"/>
                    </a:lnTo>
                    <a:close/>
                  </a:path>
                  <a:path w="1383030" h="266700">
                    <a:moveTo>
                      <a:pt x="146149" y="145851"/>
                    </a:moveTo>
                    <a:lnTo>
                      <a:pt x="109983" y="145851"/>
                    </a:lnTo>
                    <a:lnTo>
                      <a:pt x="109983" y="70544"/>
                    </a:lnTo>
                    <a:lnTo>
                      <a:pt x="146149" y="70544"/>
                    </a:lnTo>
                    <a:lnTo>
                      <a:pt x="146149" y="145851"/>
                    </a:lnTo>
                    <a:close/>
                  </a:path>
                  <a:path w="1383030" h="266700">
                    <a:moveTo>
                      <a:pt x="146149" y="263277"/>
                    </a:moveTo>
                    <a:lnTo>
                      <a:pt x="109983" y="263277"/>
                    </a:lnTo>
                    <a:lnTo>
                      <a:pt x="109983" y="177552"/>
                    </a:lnTo>
                    <a:lnTo>
                      <a:pt x="146149" y="177552"/>
                    </a:lnTo>
                    <a:lnTo>
                      <a:pt x="146149" y="263277"/>
                    </a:lnTo>
                    <a:close/>
                  </a:path>
                  <a:path w="1383030" h="266700">
                    <a:moveTo>
                      <a:pt x="281880" y="266253"/>
                    </a:moveTo>
                    <a:lnTo>
                      <a:pt x="235194" y="254198"/>
                    </a:lnTo>
                    <a:lnTo>
                      <a:pt x="204527" y="220749"/>
                    </a:lnTo>
                    <a:lnTo>
                      <a:pt x="198536" y="191690"/>
                    </a:lnTo>
                    <a:lnTo>
                      <a:pt x="200834" y="172975"/>
                    </a:lnTo>
                    <a:lnTo>
                      <a:pt x="207726" y="156567"/>
                    </a:lnTo>
                    <a:lnTo>
                      <a:pt x="219214" y="142465"/>
                    </a:lnTo>
                    <a:lnTo>
                      <a:pt x="235297" y="130671"/>
                    </a:lnTo>
                    <a:lnTo>
                      <a:pt x="227623" y="123983"/>
                    </a:lnTo>
                    <a:lnTo>
                      <a:pt x="206275" y="89594"/>
                    </a:lnTo>
                    <a:lnTo>
                      <a:pt x="204489" y="73074"/>
                    </a:lnTo>
                    <a:lnTo>
                      <a:pt x="205871" y="58824"/>
                    </a:lnTo>
                    <a:lnTo>
                      <a:pt x="227260" y="21282"/>
                    </a:lnTo>
                    <a:lnTo>
                      <a:pt x="267416" y="1330"/>
                    </a:lnTo>
                    <a:lnTo>
                      <a:pt x="283368" y="0"/>
                    </a:lnTo>
                    <a:lnTo>
                      <a:pt x="299001" y="1330"/>
                    </a:lnTo>
                    <a:lnTo>
                      <a:pt x="338286" y="21133"/>
                    </a:lnTo>
                    <a:lnTo>
                      <a:pt x="349885" y="35421"/>
                    </a:lnTo>
                    <a:lnTo>
                      <a:pt x="282624" y="35421"/>
                    </a:lnTo>
                    <a:lnTo>
                      <a:pt x="273919" y="36109"/>
                    </a:lnTo>
                    <a:lnTo>
                      <a:pt x="242115" y="65791"/>
                    </a:lnTo>
                    <a:lnTo>
                      <a:pt x="241442" y="74265"/>
                    </a:lnTo>
                    <a:lnTo>
                      <a:pt x="242157" y="81594"/>
                    </a:lnTo>
                    <a:lnTo>
                      <a:pt x="274671" y="112393"/>
                    </a:lnTo>
                    <a:lnTo>
                      <a:pt x="282922" y="113109"/>
                    </a:lnTo>
                    <a:lnTo>
                      <a:pt x="346538" y="113109"/>
                    </a:lnTo>
                    <a:lnTo>
                      <a:pt x="342509" y="118532"/>
                    </a:lnTo>
                    <a:lnTo>
                      <a:pt x="328314" y="130671"/>
                    </a:lnTo>
                    <a:lnTo>
                      <a:pt x="344137" y="142316"/>
                    </a:lnTo>
                    <a:lnTo>
                      <a:pt x="349832" y="149423"/>
                    </a:lnTo>
                    <a:lnTo>
                      <a:pt x="281136" y="149423"/>
                    </a:lnTo>
                    <a:lnTo>
                      <a:pt x="271620" y="150130"/>
                    </a:lnTo>
                    <a:lnTo>
                      <a:pt x="239166" y="173756"/>
                    </a:lnTo>
                    <a:lnTo>
                      <a:pt x="236041" y="190202"/>
                    </a:lnTo>
                    <a:lnTo>
                      <a:pt x="236841" y="198787"/>
                    </a:lnTo>
                    <a:lnTo>
                      <a:pt x="263649" y="228004"/>
                    </a:lnTo>
                    <a:lnTo>
                      <a:pt x="282178" y="230832"/>
                    </a:lnTo>
                    <a:lnTo>
                      <a:pt x="353103" y="230832"/>
                    </a:lnTo>
                    <a:lnTo>
                      <a:pt x="351252" y="234013"/>
                    </a:lnTo>
                    <a:lnTo>
                      <a:pt x="340965" y="245268"/>
                    </a:lnTo>
                    <a:lnTo>
                      <a:pt x="328510" y="254449"/>
                    </a:lnTo>
                    <a:lnTo>
                      <a:pt x="314511" y="261007"/>
                    </a:lnTo>
                    <a:lnTo>
                      <a:pt x="298967" y="264942"/>
                    </a:lnTo>
                    <a:lnTo>
                      <a:pt x="281880" y="266253"/>
                    </a:lnTo>
                    <a:close/>
                  </a:path>
                  <a:path w="1383030" h="266700">
                    <a:moveTo>
                      <a:pt x="346538" y="113109"/>
                    </a:moveTo>
                    <a:lnTo>
                      <a:pt x="282922" y="113109"/>
                    </a:lnTo>
                    <a:lnTo>
                      <a:pt x="291089" y="112393"/>
                    </a:lnTo>
                    <a:lnTo>
                      <a:pt x="298623" y="110244"/>
                    </a:lnTo>
                    <a:lnTo>
                      <a:pt x="323701" y="74265"/>
                    </a:lnTo>
                    <a:lnTo>
                      <a:pt x="322975" y="66163"/>
                    </a:lnTo>
                    <a:lnTo>
                      <a:pt x="291163" y="36109"/>
                    </a:lnTo>
                    <a:lnTo>
                      <a:pt x="282624" y="35421"/>
                    </a:lnTo>
                    <a:lnTo>
                      <a:pt x="349885" y="35421"/>
                    </a:lnTo>
                    <a:lnTo>
                      <a:pt x="355141" y="44685"/>
                    </a:lnTo>
                    <a:lnTo>
                      <a:pt x="359354" y="58275"/>
                    </a:lnTo>
                    <a:lnTo>
                      <a:pt x="360759" y="73074"/>
                    </a:lnTo>
                    <a:lnTo>
                      <a:pt x="358731" y="89734"/>
                    </a:lnTo>
                    <a:lnTo>
                      <a:pt x="352648" y="104886"/>
                    </a:lnTo>
                    <a:lnTo>
                      <a:pt x="346538" y="113109"/>
                    </a:lnTo>
                    <a:close/>
                  </a:path>
                  <a:path w="1383030" h="266700">
                    <a:moveTo>
                      <a:pt x="353103" y="230832"/>
                    </a:moveTo>
                    <a:lnTo>
                      <a:pt x="282178" y="230832"/>
                    </a:lnTo>
                    <a:lnTo>
                      <a:pt x="291489" y="230181"/>
                    </a:lnTo>
                    <a:lnTo>
                      <a:pt x="299925" y="228227"/>
                    </a:lnTo>
                    <a:lnTo>
                      <a:pt x="326826" y="193476"/>
                    </a:lnTo>
                    <a:lnTo>
                      <a:pt x="326826" y="189755"/>
                    </a:lnTo>
                    <a:lnTo>
                      <a:pt x="307227" y="155785"/>
                    </a:lnTo>
                    <a:lnTo>
                      <a:pt x="281136" y="149423"/>
                    </a:lnTo>
                    <a:lnTo>
                      <a:pt x="349832" y="149423"/>
                    </a:lnTo>
                    <a:lnTo>
                      <a:pt x="355438" y="156418"/>
                    </a:lnTo>
                    <a:lnTo>
                      <a:pt x="362219" y="172975"/>
                    </a:lnTo>
                    <a:lnTo>
                      <a:pt x="364480" y="191988"/>
                    </a:lnTo>
                    <a:lnTo>
                      <a:pt x="363010" y="207373"/>
                    </a:lnTo>
                    <a:lnTo>
                      <a:pt x="358601" y="221381"/>
                    </a:lnTo>
                    <a:lnTo>
                      <a:pt x="353103" y="230832"/>
                    </a:lnTo>
                    <a:close/>
                  </a:path>
                  <a:path w="1383030" h="266700">
                    <a:moveTo>
                      <a:pt x="445740" y="266253"/>
                    </a:moveTo>
                    <a:lnTo>
                      <a:pt x="412551" y="252263"/>
                    </a:lnTo>
                    <a:lnTo>
                      <a:pt x="507801" y="38844"/>
                    </a:lnTo>
                    <a:lnTo>
                      <a:pt x="395287" y="38844"/>
                    </a:lnTo>
                    <a:lnTo>
                      <a:pt x="395287" y="3422"/>
                    </a:lnTo>
                    <a:lnTo>
                      <a:pt x="563463" y="3422"/>
                    </a:lnTo>
                    <a:lnTo>
                      <a:pt x="445740" y="266253"/>
                    </a:lnTo>
                    <a:close/>
                  </a:path>
                  <a:path w="1383030" h="266700">
                    <a:moveTo>
                      <a:pt x="864737" y="119657"/>
                    </a:moveTo>
                    <a:lnTo>
                      <a:pt x="830498" y="119657"/>
                    </a:lnTo>
                    <a:lnTo>
                      <a:pt x="844199" y="105984"/>
                    </a:lnTo>
                    <a:lnTo>
                      <a:pt x="858217" y="96217"/>
                    </a:lnTo>
                    <a:lnTo>
                      <a:pt x="872551" y="90357"/>
                    </a:lnTo>
                    <a:lnTo>
                      <a:pt x="887201" y="88403"/>
                    </a:lnTo>
                    <a:lnTo>
                      <a:pt x="899080" y="89548"/>
                    </a:lnTo>
                    <a:lnTo>
                      <a:pt x="935226" y="116988"/>
                    </a:lnTo>
                    <a:lnTo>
                      <a:pt x="935520" y="117723"/>
                    </a:lnTo>
                    <a:lnTo>
                      <a:pt x="876634" y="117723"/>
                    </a:lnTo>
                    <a:lnTo>
                      <a:pt x="866254" y="119053"/>
                    </a:lnTo>
                    <a:lnTo>
                      <a:pt x="864737" y="119657"/>
                    </a:lnTo>
                    <a:close/>
                  </a:path>
                  <a:path w="1383030" h="266700">
                    <a:moveTo>
                      <a:pt x="826817" y="114597"/>
                    </a:moveTo>
                    <a:lnTo>
                      <a:pt x="729443" y="114597"/>
                    </a:lnTo>
                    <a:lnTo>
                      <a:pt x="742317" y="103268"/>
                    </a:lnTo>
                    <a:lnTo>
                      <a:pt x="755042" y="95175"/>
                    </a:lnTo>
                    <a:lnTo>
                      <a:pt x="767618" y="90320"/>
                    </a:lnTo>
                    <a:lnTo>
                      <a:pt x="780045" y="88701"/>
                    </a:lnTo>
                    <a:lnTo>
                      <a:pt x="795421" y="90636"/>
                    </a:lnTo>
                    <a:lnTo>
                      <a:pt x="808955" y="96440"/>
                    </a:lnTo>
                    <a:lnTo>
                      <a:pt x="820647" y="106114"/>
                    </a:lnTo>
                    <a:lnTo>
                      <a:pt x="826817" y="114597"/>
                    </a:lnTo>
                    <a:close/>
                  </a:path>
                  <a:path w="1383030" h="266700">
                    <a:moveTo>
                      <a:pt x="729443" y="263277"/>
                    </a:moveTo>
                    <a:lnTo>
                      <a:pt x="695511" y="263277"/>
                    </a:lnTo>
                    <a:lnTo>
                      <a:pt x="695511" y="92124"/>
                    </a:lnTo>
                    <a:lnTo>
                      <a:pt x="729443" y="92124"/>
                    </a:lnTo>
                    <a:lnTo>
                      <a:pt x="729443" y="114597"/>
                    </a:lnTo>
                    <a:lnTo>
                      <a:pt x="826817" y="114597"/>
                    </a:lnTo>
                    <a:lnTo>
                      <a:pt x="828549" y="116978"/>
                    </a:lnTo>
                    <a:lnTo>
                      <a:pt x="761950" y="116988"/>
                    </a:lnTo>
                    <a:lnTo>
                      <a:pt x="755488" y="118616"/>
                    </a:lnTo>
                    <a:lnTo>
                      <a:pt x="729443" y="139005"/>
                    </a:lnTo>
                    <a:lnTo>
                      <a:pt x="729443" y="263277"/>
                    </a:lnTo>
                    <a:close/>
                  </a:path>
                  <a:path w="1383030" h="266700">
                    <a:moveTo>
                      <a:pt x="837344" y="263277"/>
                    </a:moveTo>
                    <a:lnTo>
                      <a:pt x="803262" y="263277"/>
                    </a:lnTo>
                    <a:lnTo>
                      <a:pt x="803262" y="168027"/>
                    </a:lnTo>
                    <a:lnTo>
                      <a:pt x="802788" y="154883"/>
                    </a:lnTo>
                    <a:lnTo>
                      <a:pt x="785217" y="119806"/>
                    </a:lnTo>
                    <a:lnTo>
                      <a:pt x="769032" y="116978"/>
                    </a:lnTo>
                    <a:lnTo>
                      <a:pt x="828556" y="116988"/>
                    </a:lnTo>
                    <a:lnTo>
                      <a:pt x="830498" y="119657"/>
                    </a:lnTo>
                    <a:lnTo>
                      <a:pt x="864737" y="119657"/>
                    </a:lnTo>
                    <a:lnTo>
                      <a:pt x="856245" y="123043"/>
                    </a:lnTo>
                    <a:lnTo>
                      <a:pt x="846608" y="129694"/>
                    </a:lnTo>
                    <a:lnTo>
                      <a:pt x="837344" y="139005"/>
                    </a:lnTo>
                    <a:lnTo>
                      <a:pt x="837344" y="263277"/>
                    </a:lnTo>
                    <a:close/>
                  </a:path>
                  <a:path w="1383030" h="266700">
                    <a:moveTo>
                      <a:pt x="944351" y="263277"/>
                    </a:moveTo>
                    <a:lnTo>
                      <a:pt x="910418" y="263277"/>
                    </a:lnTo>
                    <a:lnTo>
                      <a:pt x="910418" y="161925"/>
                    </a:lnTo>
                    <a:lnTo>
                      <a:pt x="909870" y="151841"/>
                    </a:lnTo>
                    <a:lnTo>
                      <a:pt x="884336" y="118439"/>
                    </a:lnTo>
                    <a:lnTo>
                      <a:pt x="876634" y="117723"/>
                    </a:lnTo>
                    <a:lnTo>
                      <a:pt x="935520" y="117723"/>
                    </a:lnTo>
                    <a:lnTo>
                      <a:pt x="940301" y="129694"/>
                    </a:lnTo>
                    <a:lnTo>
                      <a:pt x="943337" y="144744"/>
                    </a:lnTo>
                    <a:lnTo>
                      <a:pt x="944334" y="161925"/>
                    </a:lnTo>
                    <a:lnTo>
                      <a:pt x="944351" y="263277"/>
                    </a:lnTo>
                    <a:close/>
                  </a:path>
                  <a:path w="1383030" h="266700">
                    <a:moveTo>
                      <a:pt x="980182" y="148977"/>
                    </a:moveTo>
                    <a:lnTo>
                      <a:pt x="980182" y="112067"/>
                    </a:lnTo>
                    <a:lnTo>
                      <a:pt x="991148" y="101845"/>
                    </a:lnTo>
                    <a:lnTo>
                      <a:pt x="1004255" y="94543"/>
                    </a:lnTo>
                    <a:lnTo>
                      <a:pt x="1019500" y="90161"/>
                    </a:lnTo>
                    <a:lnTo>
                      <a:pt x="1036885" y="88701"/>
                    </a:lnTo>
                    <a:lnTo>
                      <a:pt x="1050103" y="89613"/>
                    </a:lnTo>
                    <a:lnTo>
                      <a:pt x="1085155" y="106362"/>
                    </a:lnTo>
                    <a:lnTo>
                      <a:pt x="1094253" y="120402"/>
                    </a:lnTo>
                    <a:lnTo>
                      <a:pt x="1034206" y="120402"/>
                    </a:lnTo>
                    <a:lnTo>
                      <a:pt x="1020393" y="122187"/>
                    </a:lnTo>
                    <a:lnTo>
                      <a:pt x="1006785" y="127545"/>
                    </a:lnTo>
                    <a:lnTo>
                      <a:pt x="993381" y="136475"/>
                    </a:lnTo>
                    <a:lnTo>
                      <a:pt x="980182" y="148977"/>
                    </a:lnTo>
                    <a:close/>
                  </a:path>
                  <a:path w="1383030" h="266700">
                    <a:moveTo>
                      <a:pt x="1018728" y="265955"/>
                    </a:moveTo>
                    <a:lnTo>
                      <a:pt x="983753" y="247873"/>
                    </a:lnTo>
                    <a:lnTo>
                      <a:pt x="977056" y="224432"/>
                    </a:lnTo>
                    <a:lnTo>
                      <a:pt x="977782" y="216544"/>
                    </a:lnTo>
                    <a:lnTo>
                      <a:pt x="1002729" y="184100"/>
                    </a:lnTo>
                    <a:lnTo>
                      <a:pt x="1065014" y="160436"/>
                    </a:lnTo>
                    <a:lnTo>
                      <a:pt x="1064914" y="150511"/>
                    </a:lnTo>
                    <a:lnTo>
                      <a:pt x="1063088" y="137731"/>
                    </a:lnTo>
                    <a:lnTo>
                      <a:pt x="1057312" y="128103"/>
                    </a:lnTo>
                    <a:lnTo>
                      <a:pt x="1047684" y="122327"/>
                    </a:lnTo>
                    <a:lnTo>
                      <a:pt x="1034206" y="120402"/>
                    </a:lnTo>
                    <a:lnTo>
                      <a:pt x="1094253" y="120402"/>
                    </a:lnTo>
                    <a:lnTo>
                      <a:pt x="1098351" y="178593"/>
                    </a:lnTo>
                    <a:lnTo>
                      <a:pt x="1065014" y="178593"/>
                    </a:lnTo>
                    <a:lnTo>
                      <a:pt x="1042392" y="187374"/>
                    </a:lnTo>
                    <a:lnTo>
                      <a:pt x="1010691" y="211683"/>
                    </a:lnTo>
                    <a:lnTo>
                      <a:pt x="1010691" y="225673"/>
                    </a:lnTo>
                    <a:lnTo>
                      <a:pt x="1012924" y="231427"/>
                    </a:lnTo>
                    <a:lnTo>
                      <a:pt x="1017389" y="235892"/>
                    </a:lnTo>
                    <a:lnTo>
                      <a:pt x="1021953" y="240357"/>
                    </a:lnTo>
                    <a:lnTo>
                      <a:pt x="1027856" y="242589"/>
                    </a:lnTo>
                    <a:lnTo>
                      <a:pt x="1123503" y="242589"/>
                    </a:lnTo>
                    <a:lnTo>
                      <a:pt x="1123503" y="249138"/>
                    </a:lnTo>
                    <a:lnTo>
                      <a:pt x="1064716" y="249138"/>
                    </a:lnTo>
                    <a:lnTo>
                      <a:pt x="1053749" y="256495"/>
                    </a:lnTo>
                    <a:lnTo>
                      <a:pt x="1042429" y="261751"/>
                    </a:lnTo>
                    <a:lnTo>
                      <a:pt x="1030755" y="264904"/>
                    </a:lnTo>
                    <a:lnTo>
                      <a:pt x="1018728" y="265955"/>
                    </a:lnTo>
                    <a:close/>
                  </a:path>
                  <a:path w="1383030" h="266700">
                    <a:moveTo>
                      <a:pt x="1123503" y="242589"/>
                    </a:moveTo>
                    <a:lnTo>
                      <a:pt x="1035099" y="242589"/>
                    </a:lnTo>
                    <a:lnTo>
                      <a:pt x="1043052" y="241762"/>
                    </a:lnTo>
                    <a:lnTo>
                      <a:pt x="1050689" y="239278"/>
                    </a:lnTo>
                    <a:lnTo>
                      <a:pt x="1058009" y="235139"/>
                    </a:lnTo>
                    <a:lnTo>
                      <a:pt x="1065014" y="229344"/>
                    </a:lnTo>
                    <a:lnTo>
                      <a:pt x="1065014" y="178593"/>
                    </a:lnTo>
                    <a:lnTo>
                      <a:pt x="1098351" y="178593"/>
                    </a:lnTo>
                    <a:lnTo>
                      <a:pt x="1098351" y="238918"/>
                    </a:lnTo>
                    <a:lnTo>
                      <a:pt x="1100335" y="241845"/>
                    </a:lnTo>
                    <a:lnTo>
                      <a:pt x="1123503" y="241845"/>
                    </a:lnTo>
                    <a:lnTo>
                      <a:pt x="1123503" y="242589"/>
                    </a:lnTo>
                    <a:close/>
                  </a:path>
                  <a:path w="1383030" h="266700">
                    <a:moveTo>
                      <a:pt x="1123503" y="241845"/>
                    </a:moveTo>
                    <a:lnTo>
                      <a:pt x="1108372" y="241845"/>
                    </a:lnTo>
                    <a:lnTo>
                      <a:pt x="1114772" y="238819"/>
                    </a:lnTo>
                    <a:lnTo>
                      <a:pt x="1123503" y="232767"/>
                    </a:lnTo>
                    <a:lnTo>
                      <a:pt x="1123503" y="241845"/>
                    </a:lnTo>
                    <a:close/>
                  </a:path>
                  <a:path w="1383030" h="266700">
                    <a:moveTo>
                      <a:pt x="1095374" y="266253"/>
                    </a:moveTo>
                    <a:lnTo>
                      <a:pt x="1090314" y="266253"/>
                    </a:lnTo>
                    <a:lnTo>
                      <a:pt x="1080566" y="265183"/>
                    </a:lnTo>
                    <a:lnTo>
                      <a:pt x="1073050" y="261974"/>
                    </a:lnTo>
                    <a:lnTo>
                      <a:pt x="1067767" y="256626"/>
                    </a:lnTo>
                    <a:lnTo>
                      <a:pt x="1064716" y="249138"/>
                    </a:lnTo>
                    <a:lnTo>
                      <a:pt x="1123503" y="249138"/>
                    </a:lnTo>
                    <a:lnTo>
                      <a:pt x="1123503" y="253454"/>
                    </a:lnTo>
                    <a:lnTo>
                      <a:pt x="1115764" y="258415"/>
                    </a:lnTo>
                    <a:lnTo>
                      <a:pt x="1109563" y="261788"/>
                    </a:lnTo>
                    <a:lnTo>
                      <a:pt x="1100236" y="265360"/>
                    </a:lnTo>
                    <a:lnTo>
                      <a:pt x="1095374" y="266253"/>
                    </a:lnTo>
                    <a:close/>
                  </a:path>
                  <a:path w="1383030" h="266700">
                    <a:moveTo>
                      <a:pt x="1188020" y="263277"/>
                    </a:moveTo>
                    <a:lnTo>
                      <a:pt x="1154087" y="263277"/>
                    </a:lnTo>
                    <a:lnTo>
                      <a:pt x="1154087" y="3422"/>
                    </a:lnTo>
                    <a:lnTo>
                      <a:pt x="1188020" y="3422"/>
                    </a:lnTo>
                    <a:lnTo>
                      <a:pt x="1188020" y="263277"/>
                    </a:lnTo>
                    <a:close/>
                  </a:path>
                  <a:path w="1383030" h="266700">
                    <a:moveTo>
                      <a:pt x="1312775" y="265955"/>
                    </a:moveTo>
                    <a:lnTo>
                      <a:pt x="1266936" y="254198"/>
                    </a:lnTo>
                    <a:lnTo>
                      <a:pt x="1238956" y="222646"/>
                    </a:lnTo>
                    <a:lnTo>
                      <a:pt x="1228539" y="176807"/>
                    </a:lnTo>
                    <a:lnTo>
                      <a:pt x="1229925" y="158157"/>
                    </a:lnTo>
                    <a:lnTo>
                      <a:pt x="1250714" y="113258"/>
                    </a:lnTo>
                    <a:lnTo>
                      <a:pt x="1291344" y="90236"/>
                    </a:lnTo>
                    <a:lnTo>
                      <a:pt x="1308162" y="88701"/>
                    </a:lnTo>
                    <a:lnTo>
                      <a:pt x="1324337" y="90189"/>
                    </a:lnTo>
                    <a:lnTo>
                      <a:pt x="1338783" y="94654"/>
                    </a:lnTo>
                    <a:lnTo>
                      <a:pt x="1351499" y="102096"/>
                    </a:lnTo>
                    <a:lnTo>
                      <a:pt x="1362484" y="112514"/>
                    </a:lnTo>
                    <a:lnTo>
                      <a:pt x="1366360" y="118169"/>
                    </a:lnTo>
                    <a:lnTo>
                      <a:pt x="1308162" y="118169"/>
                    </a:lnTo>
                    <a:lnTo>
                      <a:pt x="1299483" y="118857"/>
                    </a:lnTo>
                    <a:lnTo>
                      <a:pt x="1268685" y="142428"/>
                    </a:lnTo>
                    <a:lnTo>
                      <a:pt x="1263215" y="160436"/>
                    </a:lnTo>
                    <a:lnTo>
                      <a:pt x="1381664" y="160436"/>
                    </a:lnTo>
                    <a:lnTo>
                      <a:pt x="1382725" y="176361"/>
                    </a:lnTo>
                    <a:lnTo>
                      <a:pt x="1382725" y="180677"/>
                    </a:lnTo>
                    <a:lnTo>
                      <a:pt x="1262471" y="180677"/>
                    </a:lnTo>
                    <a:lnTo>
                      <a:pt x="1263941" y="192332"/>
                    </a:lnTo>
                    <a:lnTo>
                      <a:pt x="1286981" y="226135"/>
                    </a:lnTo>
                    <a:lnTo>
                      <a:pt x="1317984" y="234255"/>
                    </a:lnTo>
                    <a:lnTo>
                      <a:pt x="1379748" y="234255"/>
                    </a:lnTo>
                    <a:lnTo>
                      <a:pt x="1379748" y="246459"/>
                    </a:lnTo>
                    <a:lnTo>
                      <a:pt x="1340792" y="263444"/>
                    </a:lnTo>
                    <a:lnTo>
                      <a:pt x="1322784" y="265676"/>
                    </a:lnTo>
                    <a:lnTo>
                      <a:pt x="1312775" y="265955"/>
                    </a:lnTo>
                    <a:close/>
                  </a:path>
                  <a:path w="1383030" h="266700">
                    <a:moveTo>
                      <a:pt x="1381664" y="160436"/>
                    </a:moveTo>
                    <a:lnTo>
                      <a:pt x="1349238" y="160436"/>
                    </a:lnTo>
                    <a:lnTo>
                      <a:pt x="1348038" y="150837"/>
                    </a:lnTo>
                    <a:lnTo>
                      <a:pt x="1345629" y="142428"/>
                    </a:lnTo>
                    <a:lnTo>
                      <a:pt x="1308162" y="118169"/>
                    </a:lnTo>
                    <a:lnTo>
                      <a:pt x="1366360" y="118169"/>
                    </a:lnTo>
                    <a:lnTo>
                      <a:pt x="1371339" y="125434"/>
                    </a:lnTo>
                    <a:lnTo>
                      <a:pt x="1377664" y="140382"/>
                    </a:lnTo>
                    <a:lnTo>
                      <a:pt x="1381459" y="157357"/>
                    </a:lnTo>
                    <a:lnTo>
                      <a:pt x="1381664" y="160436"/>
                    </a:lnTo>
                    <a:close/>
                  </a:path>
                  <a:path w="1383030" h="266700">
                    <a:moveTo>
                      <a:pt x="1379748" y="234255"/>
                    </a:moveTo>
                    <a:lnTo>
                      <a:pt x="1317984" y="234255"/>
                    </a:lnTo>
                    <a:lnTo>
                      <a:pt x="1334402" y="232953"/>
                    </a:lnTo>
                    <a:lnTo>
                      <a:pt x="1350168" y="229046"/>
                    </a:lnTo>
                    <a:lnTo>
                      <a:pt x="1365284" y="222535"/>
                    </a:lnTo>
                    <a:lnTo>
                      <a:pt x="1379748" y="213419"/>
                    </a:lnTo>
                    <a:lnTo>
                      <a:pt x="1379748" y="234255"/>
                    </a:lnTo>
                    <a:close/>
                  </a:path>
                </a:pathLst>
              </a:custGeom>
              <a:solidFill>
                <a:srgbClr val="606060"/>
              </a:solid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  <p:sp>
            <p:nvSpPr>
              <p:cNvPr id="16" name="object 8">
                <a:extLst>
                  <a:ext uri="{FF2B5EF4-FFF2-40B4-BE49-F238E27FC236}">
                    <a16:creationId xmlns:a16="http://schemas.microsoft.com/office/drawing/2014/main" xmlns="" id="{861FDB65-5576-4D51-BA9A-10E30CA969DD}"/>
                  </a:ext>
                </a:extLst>
              </p:cNvPr>
              <p:cNvSpPr txBox="1"/>
              <p:nvPr/>
            </p:nvSpPr>
            <p:spPr>
              <a:xfrm>
                <a:off x="1904672" y="2053191"/>
                <a:ext cx="501402" cy="2460998"/>
              </a:xfrm>
              <a:prstGeom prst="rect">
                <a:avLst/>
              </a:prstGeom>
            </p:spPr>
            <p:txBody>
              <a:bodyPr vert="horz" wrap="square" lIns="0" tIns="169612" rIns="0" bIns="0" rtlCol="0">
                <a:spAutoFit/>
              </a:bodyPr>
              <a:lstStyle/>
              <a:p>
                <a:pPr marL="8929">
                  <a:spcBef>
                    <a:spcPts val="1336"/>
                  </a:spcBef>
                </a:pPr>
                <a:r>
                  <a:rPr sz="2109" dirty="0">
                    <a:solidFill>
                      <a:srgbClr val="606060"/>
                    </a:solidFill>
                    <a:latin typeface="Arial"/>
                    <a:cs typeface="Arial"/>
                  </a:rPr>
                  <a:t>●</a:t>
                </a:r>
                <a:endParaRPr sz="2109">
                  <a:latin typeface="Arial"/>
                  <a:cs typeface="Arial"/>
                </a:endParaRPr>
              </a:p>
              <a:p>
                <a:pPr marL="330285">
                  <a:spcBef>
                    <a:spcPts val="1266"/>
                  </a:spcBef>
                </a:pPr>
                <a:r>
                  <a:rPr sz="2109" dirty="0">
                    <a:solidFill>
                      <a:srgbClr val="606060"/>
                    </a:solidFill>
                    <a:latin typeface="Arial"/>
                    <a:cs typeface="Arial"/>
                  </a:rPr>
                  <a:t>○</a:t>
                </a:r>
                <a:endParaRPr sz="2109">
                  <a:latin typeface="Arial"/>
                  <a:cs typeface="Arial"/>
                </a:endParaRPr>
              </a:p>
              <a:p>
                <a:pPr marL="330285">
                  <a:spcBef>
                    <a:spcPts val="1266"/>
                  </a:spcBef>
                </a:pPr>
                <a:r>
                  <a:rPr sz="2109" dirty="0">
                    <a:solidFill>
                      <a:srgbClr val="606060"/>
                    </a:solidFill>
                    <a:latin typeface="Arial"/>
                    <a:cs typeface="Arial"/>
                  </a:rPr>
                  <a:t>○</a:t>
                </a:r>
                <a:endParaRPr sz="2109">
                  <a:latin typeface="Arial"/>
                  <a:cs typeface="Arial"/>
                </a:endParaRPr>
              </a:p>
              <a:p>
                <a:pPr marL="330285">
                  <a:spcBef>
                    <a:spcPts val="1266"/>
                  </a:spcBef>
                </a:pPr>
                <a:r>
                  <a:rPr sz="2109" dirty="0">
                    <a:solidFill>
                      <a:srgbClr val="606060"/>
                    </a:solidFill>
                    <a:latin typeface="Arial"/>
                    <a:cs typeface="Arial"/>
                  </a:rPr>
                  <a:t>○</a:t>
                </a:r>
                <a:endParaRPr sz="2109">
                  <a:latin typeface="Arial"/>
                  <a:cs typeface="Arial"/>
                </a:endParaRPr>
              </a:p>
              <a:p>
                <a:pPr marL="8929">
                  <a:spcBef>
                    <a:spcPts val="1266"/>
                  </a:spcBef>
                </a:pPr>
                <a:r>
                  <a:rPr sz="2109" dirty="0">
                    <a:solidFill>
                      <a:srgbClr val="606060"/>
                    </a:solidFill>
                    <a:latin typeface="Arial"/>
                    <a:cs typeface="Arial"/>
                  </a:rPr>
                  <a:t>●</a:t>
                </a:r>
                <a:endParaRPr sz="2109">
                  <a:latin typeface="Arial"/>
                  <a:cs typeface="Arial"/>
                </a:endParaRPr>
              </a:p>
            </p:txBody>
          </p:sp>
          <p:sp>
            <p:nvSpPr>
              <p:cNvPr id="17" name="object 9">
                <a:extLst>
                  <a:ext uri="{FF2B5EF4-FFF2-40B4-BE49-F238E27FC236}">
                    <a16:creationId xmlns:a16="http://schemas.microsoft.com/office/drawing/2014/main" xmlns="" id="{3EFBD6B8-9D2F-4B7C-8268-68F55459D9A9}"/>
                  </a:ext>
                </a:extLst>
              </p:cNvPr>
              <p:cNvSpPr/>
              <p:nvPr/>
            </p:nvSpPr>
            <p:spPr>
              <a:xfrm>
                <a:off x="2240747" y="4236534"/>
                <a:ext cx="1362670" cy="185291"/>
              </a:xfrm>
              <a:custGeom>
                <a:avLst/>
                <a:gdLst/>
                <a:ahLst/>
                <a:cxnLst/>
                <a:rect l="l" t="t" r="r" b="b"/>
                <a:pathLst>
                  <a:path w="1938020" h="263525">
                    <a:moveTo>
                      <a:pt x="217140" y="33188"/>
                    </a:moveTo>
                    <a:lnTo>
                      <a:pt x="0" y="33188"/>
                    </a:lnTo>
                    <a:lnTo>
                      <a:pt x="0" y="0"/>
                    </a:lnTo>
                    <a:lnTo>
                      <a:pt x="217140" y="0"/>
                    </a:lnTo>
                    <a:lnTo>
                      <a:pt x="217140" y="33188"/>
                    </a:lnTo>
                    <a:close/>
                  </a:path>
                  <a:path w="1938020" h="263525">
                    <a:moveTo>
                      <a:pt x="126503" y="260300"/>
                    </a:moveTo>
                    <a:lnTo>
                      <a:pt x="89148" y="260300"/>
                    </a:lnTo>
                    <a:lnTo>
                      <a:pt x="89148" y="33188"/>
                    </a:lnTo>
                    <a:lnTo>
                      <a:pt x="126503" y="33188"/>
                    </a:lnTo>
                    <a:lnTo>
                      <a:pt x="126503" y="260300"/>
                    </a:lnTo>
                    <a:close/>
                  </a:path>
                  <a:path w="1938020" h="263525">
                    <a:moveTo>
                      <a:pt x="280727" y="260300"/>
                    </a:moveTo>
                    <a:lnTo>
                      <a:pt x="246794" y="260300"/>
                    </a:lnTo>
                    <a:lnTo>
                      <a:pt x="246794" y="446"/>
                    </a:lnTo>
                    <a:lnTo>
                      <a:pt x="280727" y="446"/>
                    </a:lnTo>
                    <a:lnTo>
                      <a:pt x="280727" y="111621"/>
                    </a:lnTo>
                    <a:lnTo>
                      <a:pt x="380850" y="111621"/>
                    </a:lnTo>
                    <a:lnTo>
                      <a:pt x="381466" y="112811"/>
                    </a:lnTo>
                    <a:lnTo>
                      <a:pt x="315999" y="112811"/>
                    </a:lnTo>
                    <a:lnTo>
                      <a:pt x="309004" y="114746"/>
                    </a:lnTo>
                    <a:lnTo>
                      <a:pt x="280727" y="137666"/>
                    </a:lnTo>
                    <a:lnTo>
                      <a:pt x="280727" y="260300"/>
                    </a:lnTo>
                    <a:close/>
                  </a:path>
                  <a:path w="1938020" h="263525">
                    <a:moveTo>
                      <a:pt x="380850" y="111621"/>
                    </a:moveTo>
                    <a:lnTo>
                      <a:pt x="280727" y="111621"/>
                    </a:lnTo>
                    <a:lnTo>
                      <a:pt x="291944" y="100291"/>
                    </a:lnTo>
                    <a:lnTo>
                      <a:pt x="304465" y="92199"/>
                    </a:lnTo>
                    <a:lnTo>
                      <a:pt x="318287" y="87343"/>
                    </a:lnTo>
                    <a:lnTo>
                      <a:pt x="333412" y="85725"/>
                    </a:lnTo>
                    <a:lnTo>
                      <a:pt x="341746" y="86264"/>
                    </a:lnTo>
                    <a:lnTo>
                      <a:pt x="375865" y="104514"/>
                    </a:lnTo>
                    <a:lnTo>
                      <a:pt x="380850" y="111621"/>
                    </a:lnTo>
                    <a:close/>
                  </a:path>
                  <a:path w="1938020" h="263525">
                    <a:moveTo>
                      <a:pt x="390859" y="260300"/>
                    </a:moveTo>
                    <a:lnTo>
                      <a:pt x="356927" y="260300"/>
                    </a:lnTo>
                    <a:lnTo>
                      <a:pt x="356927" y="154483"/>
                    </a:lnTo>
                    <a:lnTo>
                      <a:pt x="356350" y="145507"/>
                    </a:lnTo>
                    <a:lnTo>
                      <a:pt x="330649" y="113527"/>
                    </a:lnTo>
                    <a:lnTo>
                      <a:pt x="323440" y="112811"/>
                    </a:lnTo>
                    <a:lnTo>
                      <a:pt x="381466" y="112811"/>
                    </a:lnTo>
                    <a:lnTo>
                      <a:pt x="390859" y="162817"/>
                    </a:lnTo>
                    <a:lnTo>
                      <a:pt x="390859" y="260300"/>
                    </a:lnTo>
                    <a:close/>
                  </a:path>
                  <a:path w="1938020" h="263525">
                    <a:moveTo>
                      <a:pt x="461156" y="57150"/>
                    </a:moveTo>
                    <a:lnTo>
                      <a:pt x="450341" y="57150"/>
                    </a:lnTo>
                    <a:lnTo>
                      <a:pt x="445727" y="55165"/>
                    </a:lnTo>
                    <a:lnTo>
                      <a:pt x="441759" y="51196"/>
                    </a:lnTo>
                    <a:lnTo>
                      <a:pt x="437790" y="47128"/>
                    </a:lnTo>
                    <a:lnTo>
                      <a:pt x="435847" y="42515"/>
                    </a:lnTo>
                    <a:lnTo>
                      <a:pt x="435806" y="31799"/>
                    </a:lnTo>
                    <a:lnTo>
                      <a:pt x="437790" y="27185"/>
                    </a:lnTo>
                    <a:lnTo>
                      <a:pt x="441759" y="23217"/>
                    </a:lnTo>
                    <a:lnTo>
                      <a:pt x="445727" y="19149"/>
                    </a:lnTo>
                    <a:lnTo>
                      <a:pt x="450341" y="17115"/>
                    </a:lnTo>
                    <a:lnTo>
                      <a:pt x="461156" y="17115"/>
                    </a:lnTo>
                    <a:lnTo>
                      <a:pt x="465918" y="19050"/>
                    </a:lnTo>
                    <a:lnTo>
                      <a:pt x="473856" y="26789"/>
                    </a:lnTo>
                    <a:lnTo>
                      <a:pt x="475840" y="31501"/>
                    </a:lnTo>
                    <a:lnTo>
                      <a:pt x="475840" y="42515"/>
                    </a:lnTo>
                    <a:lnTo>
                      <a:pt x="473856" y="47227"/>
                    </a:lnTo>
                    <a:lnTo>
                      <a:pt x="465918" y="55165"/>
                    </a:lnTo>
                    <a:lnTo>
                      <a:pt x="461156" y="57150"/>
                    </a:lnTo>
                    <a:close/>
                  </a:path>
                  <a:path w="1938020" h="263525">
                    <a:moveTo>
                      <a:pt x="472715" y="260300"/>
                    </a:moveTo>
                    <a:lnTo>
                      <a:pt x="438782" y="260300"/>
                    </a:lnTo>
                    <a:lnTo>
                      <a:pt x="438782" y="89148"/>
                    </a:lnTo>
                    <a:lnTo>
                      <a:pt x="472715" y="89148"/>
                    </a:lnTo>
                    <a:lnTo>
                      <a:pt x="472715" y="260300"/>
                    </a:lnTo>
                    <a:close/>
                  </a:path>
                  <a:path w="1938020" h="263525">
                    <a:moveTo>
                      <a:pt x="625154" y="234106"/>
                    </a:moveTo>
                    <a:lnTo>
                      <a:pt x="574848" y="234106"/>
                    </a:lnTo>
                    <a:lnTo>
                      <a:pt x="580950" y="232370"/>
                    </a:lnTo>
                    <a:lnTo>
                      <a:pt x="591070" y="225424"/>
                    </a:lnTo>
                    <a:lnTo>
                      <a:pt x="593600" y="221257"/>
                    </a:lnTo>
                    <a:lnTo>
                      <a:pt x="593600" y="211435"/>
                    </a:lnTo>
                    <a:lnTo>
                      <a:pt x="552450" y="181002"/>
                    </a:lnTo>
                    <a:lnTo>
                      <a:pt x="540320" y="172901"/>
                    </a:lnTo>
                    <a:lnTo>
                      <a:pt x="515056" y="137889"/>
                    </a:lnTo>
                    <a:lnTo>
                      <a:pt x="514424" y="130373"/>
                    </a:lnTo>
                    <a:lnTo>
                      <a:pt x="515382" y="120997"/>
                    </a:lnTo>
                    <a:lnTo>
                      <a:pt x="547278" y="88850"/>
                    </a:lnTo>
                    <a:lnTo>
                      <a:pt x="569193" y="85725"/>
                    </a:lnTo>
                    <a:lnTo>
                      <a:pt x="581852" y="86608"/>
                    </a:lnTo>
                    <a:lnTo>
                      <a:pt x="594679" y="89259"/>
                    </a:lnTo>
                    <a:lnTo>
                      <a:pt x="607674" y="93677"/>
                    </a:lnTo>
                    <a:lnTo>
                      <a:pt x="620836" y="99863"/>
                    </a:lnTo>
                    <a:lnTo>
                      <a:pt x="620836" y="115192"/>
                    </a:lnTo>
                    <a:lnTo>
                      <a:pt x="564877" y="115192"/>
                    </a:lnTo>
                    <a:lnTo>
                      <a:pt x="559569" y="116582"/>
                    </a:lnTo>
                    <a:lnTo>
                      <a:pt x="555500" y="119360"/>
                    </a:lnTo>
                    <a:lnTo>
                      <a:pt x="551532" y="122138"/>
                    </a:lnTo>
                    <a:lnTo>
                      <a:pt x="549547" y="125809"/>
                    </a:lnTo>
                    <a:lnTo>
                      <a:pt x="549547" y="134342"/>
                    </a:lnTo>
                    <a:lnTo>
                      <a:pt x="574253" y="154781"/>
                    </a:lnTo>
                    <a:lnTo>
                      <a:pt x="586308" y="161627"/>
                    </a:lnTo>
                    <a:lnTo>
                      <a:pt x="605060" y="174073"/>
                    </a:lnTo>
                    <a:lnTo>
                      <a:pt x="618455" y="187151"/>
                    </a:lnTo>
                    <a:lnTo>
                      <a:pt x="626492" y="200862"/>
                    </a:lnTo>
                    <a:lnTo>
                      <a:pt x="629170" y="215205"/>
                    </a:lnTo>
                    <a:lnTo>
                      <a:pt x="628221" y="224488"/>
                    </a:lnTo>
                    <a:lnTo>
                      <a:pt x="628095" y="225424"/>
                    </a:lnTo>
                    <a:lnTo>
                      <a:pt x="625154" y="234106"/>
                    </a:lnTo>
                    <a:close/>
                  </a:path>
                  <a:path w="1938020" h="263525">
                    <a:moveTo>
                      <a:pt x="620836" y="133350"/>
                    </a:moveTo>
                    <a:lnTo>
                      <a:pt x="606418" y="125406"/>
                    </a:lnTo>
                    <a:lnTo>
                      <a:pt x="593377" y="119732"/>
                    </a:lnTo>
                    <a:lnTo>
                      <a:pt x="581713" y="116327"/>
                    </a:lnTo>
                    <a:lnTo>
                      <a:pt x="571425" y="115192"/>
                    </a:lnTo>
                    <a:lnTo>
                      <a:pt x="620836" y="115192"/>
                    </a:lnTo>
                    <a:lnTo>
                      <a:pt x="620836" y="133350"/>
                    </a:lnTo>
                    <a:close/>
                  </a:path>
                  <a:path w="1938020" h="263525">
                    <a:moveTo>
                      <a:pt x="570383" y="263277"/>
                    </a:moveTo>
                    <a:lnTo>
                      <a:pt x="529716" y="255351"/>
                    </a:lnTo>
                    <a:lnTo>
                      <a:pt x="513233" y="247947"/>
                    </a:lnTo>
                    <a:lnTo>
                      <a:pt x="513233" y="211484"/>
                    </a:lnTo>
                    <a:lnTo>
                      <a:pt x="520424" y="216303"/>
                    </a:lnTo>
                    <a:lnTo>
                      <a:pt x="527707" y="220637"/>
                    </a:lnTo>
                    <a:lnTo>
                      <a:pt x="567704" y="234106"/>
                    </a:lnTo>
                    <a:lnTo>
                      <a:pt x="625154" y="234106"/>
                    </a:lnTo>
                    <a:lnTo>
                      <a:pt x="625040" y="234441"/>
                    </a:lnTo>
                    <a:lnTo>
                      <a:pt x="593898" y="259928"/>
                    </a:lnTo>
                    <a:lnTo>
                      <a:pt x="582736" y="262439"/>
                    </a:lnTo>
                    <a:lnTo>
                      <a:pt x="570383" y="263277"/>
                    </a:lnTo>
                    <a:close/>
                  </a:path>
                  <a:path w="1938020" h="263525">
                    <a:moveTo>
                      <a:pt x="797135" y="57150"/>
                    </a:moveTo>
                    <a:lnTo>
                      <a:pt x="786321" y="57150"/>
                    </a:lnTo>
                    <a:lnTo>
                      <a:pt x="781707" y="55165"/>
                    </a:lnTo>
                    <a:lnTo>
                      <a:pt x="777738" y="51196"/>
                    </a:lnTo>
                    <a:lnTo>
                      <a:pt x="773769" y="47128"/>
                    </a:lnTo>
                    <a:lnTo>
                      <a:pt x="771827" y="42515"/>
                    </a:lnTo>
                    <a:lnTo>
                      <a:pt x="771785" y="31799"/>
                    </a:lnTo>
                    <a:lnTo>
                      <a:pt x="773769" y="27185"/>
                    </a:lnTo>
                    <a:lnTo>
                      <a:pt x="777738" y="23217"/>
                    </a:lnTo>
                    <a:lnTo>
                      <a:pt x="781707" y="19149"/>
                    </a:lnTo>
                    <a:lnTo>
                      <a:pt x="786321" y="17115"/>
                    </a:lnTo>
                    <a:lnTo>
                      <a:pt x="797135" y="17115"/>
                    </a:lnTo>
                    <a:lnTo>
                      <a:pt x="801898" y="19050"/>
                    </a:lnTo>
                    <a:lnTo>
                      <a:pt x="809835" y="26789"/>
                    </a:lnTo>
                    <a:lnTo>
                      <a:pt x="811820" y="31501"/>
                    </a:lnTo>
                    <a:lnTo>
                      <a:pt x="811820" y="42515"/>
                    </a:lnTo>
                    <a:lnTo>
                      <a:pt x="809835" y="47227"/>
                    </a:lnTo>
                    <a:lnTo>
                      <a:pt x="801898" y="55165"/>
                    </a:lnTo>
                    <a:lnTo>
                      <a:pt x="797135" y="57150"/>
                    </a:lnTo>
                    <a:close/>
                  </a:path>
                  <a:path w="1938020" h="263525">
                    <a:moveTo>
                      <a:pt x="808694" y="260300"/>
                    </a:moveTo>
                    <a:lnTo>
                      <a:pt x="774761" y="260300"/>
                    </a:lnTo>
                    <a:lnTo>
                      <a:pt x="774761" y="89148"/>
                    </a:lnTo>
                    <a:lnTo>
                      <a:pt x="808694" y="89148"/>
                    </a:lnTo>
                    <a:lnTo>
                      <a:pt x="808694" y="260300"/>
                    </a:lnTo>
                    <a:close/>
                  </a:path>
                  <a:path w="1938020" h="263525">
                    <a:moveTo>
                      <a:pt x="961133" y="234106"/>
                    </a:moveTo>
                    <a:lnTo>
                      <a:pt x="910828" y="234106"/>
                    </a:lnTo>
                    <a:lnTo>
                      <a:pt x="916930" y="232370"/>
                    </a:lnTo>
                    <a:lnTo>
                      <a:pt x="927050" y="225424"/>
                    </a:lnTo>
                    <a:lnTo>
                      <a:pt x="929580" y="221257"/>
                    </a:lnTo>
                    <a:lnTo>
                      <a:pt x="929580" y="211435"/>
                    </a:lnTo>
                    <a:lnTo>
                      <a:pt x="888429" y="181002"/>
                    </a:lnTo>
                    <a:lnTo>
                      <a:pt x="876300" y="172901"/>
                    </a:lnTo>
                    <a:lnTo>
                      <a:pt x="851036" y="137889"/>
                    </a:lnTo>
                    <a:lnTo>
                      <a:pt x="850403" y="130373"/>
                    </a:lnTo>
                    <a:lnTo>
                      <a:pt x="851362" y="120997"/>
                    </a:lnTo>
                    <a:lnTo>
                      <a:pt x="883257" y="88850"/>
                    </a:lnTo>
                    <a:lnTo>
                      <a:pt x="905172" y="85725"/>
                    </a:lnTo>
                    <a:lnTo>
                      <a:pt x="917832" y="86608"/>
                    </a:lnTo>
                    <a:lnTo>
                      <a:pt x="930659" y="89259"/>
                    </a:lnTo>
                    <a:lnTo>
                      <a:pt x="943654" y="93677"/>
                    </a:lnTo>
                    <a:lnTo>
                      <a:pt x="956815" y="99863"/>
                    </a:lnTo>
                    <a:lnTo>
                      <a:pt x="956815" y="115192"/>
                    </a:lnTo>
                    <a:lnTo>
                      <a:pt x="900856" y="115192"/>
                    </a:lnTo>
                    <a:lnTo>
                      <a:pt x="895548" y="116582"/>
                    </a:lnTo>
                    <a:lnTo>
                      <a:pt x="891480" y="119360"/>
                    </a:lnTo>
                    <a:lnTo>
                      <a:pt x="887511" y="122138"/>
                    </a:lnTo>
                    <a:lnTo>
                      <a:pt x="885527" y="125809"/>
                    </a:lnTo>
                    <a:lnTo>
                      <a:pt x="885527" y="134342"/>
                    </a:lnTo>
                    <a:lnTo>
                      <a:pt x="910232" y="154781"/>
                    </a:lnTo>
                    <a:lnTo>
                      <a:pt x="922287" y="161627"/>
                    </a:lnTo>
                    <a:lnTo>
                      <a:pt x="941040" y="174073"/>
                    </a:lnTo>
                    <a:lnTo>
                      <a:pt x="954434" y="187151"/>
                    </a:lnTo>
                    <a:lnTo>
                      <a:pt x="962471" y="200862"/>
                    </a:lnTo>
                    <a:lnTo>
                      <a:pt x="965150" y="215205"/>
                    </a:lnTo>
                    <a:lnTo>
                      <a:pt x="964200" y="224488"/>
                    </a:lnTo>
                    <a:lnTo>
                      <a:pt x="964074" y="225424"/>
                    </a:lnTo>
                    <a:lnTo>
                      <a:pt x="961133" y="234106"/>
                    </a:lnTo>
                    <a:close/>
                  </a:path>
                  <a:path w="1938020" h="263525">
                    <a:moveTo>
                      <a:pt x="956815" y="133350"/>
                    </a:moveTo>
                    <a:lnTo>
                      <a:pt x="942398" y="125406"/>
                    </a:lnTo>
                    <a:lnTo>
                      <a:pt x="929357" y="119732"/>
                    </a:lnTo>
                    <a:lnTo>
                      <a:pt x="917692" y="116327"/>
                    </a:lnTo>
                    <a:lnTo>
                      <a:pt x="907405" y="115192"/>
                    </a:lnTo>
                    <a:lnTo>
                      <a:pt x="956815" y="115192"/>
                    </a:lnTo>
                    <a:lnTo>
                      <a:pt x="956815" y="133350"/>
                    </a:lnTo>
                    <a:close/>
                  </a:path>
                  <a:path w="1938020" h="263525">
                    <a:moveTo>
                      <a:pt x="906363" y="263277"/>
                    </a:moveTo>
                    <a:lnTo>
                      <a:pt x="865696" y="255351"/>
                    </a:lnTo>
                    <a:lnTo>
                      <a:pt x="849213" y="247947"/>
                    </a:lnTo>
                    <a:lnTo>
                      <a:pt x="849213" y="211484"/>
                    </a:lnTo>
                    <a:lnTo>
                      <a:pt x="856403" y="216303"/>
                    </a:lnTo>
                    <a:lnTo>
                      <a:pt x="863686" y="220637"/>
                    </a:lnTo>
                    <a:lnTo>
                      <a:pt x="903684" y="234106"/>
                    </a:lnTo>
                    <a:lnTo>
                      <a:pt x="961133" y="234106"/>
                    </a:lnTo>
                    <a:lnTo>
                      <a:pt x="961020" y="234441"/>
                    </a:lnTo>
                    <a:lnTo>
                      <a:pt x="929878" y="259928"/>
                    </a:lnTo>
                    <a:lnTo>
                      <a:pt x="918716" y="262439"/>
                    </a:lnTo>
                    <a:lnTo>
                      <a:pt x="906363" y="263277"/>
                    </a:lnTo>
                    <a:close/>
                  </a:path>
                  <a:path w="1938020" h="263525">
                    <a:moveTo>
                      <a:pt x="1188578" y="263277"/>
                    </a:moveTo>
                    <a:lnTo>
                      <a:pt x="1137428" y="249882"/>
                    </a:lnTo>
                    <a:lnTo>
                      <a:pt x="1106574" y="211596"/>
                    </a:lnTo>
                    <a:lnTo>
                      <a:pt x="1100621" y="175617"/>
                    </a:lnTo>
                    <a:lnTo>
                      <a:pt x="1102072" y="156427"/>
                    </a:lnTo>
                    <a:lnTo>
                      <a:pt x="1123838" y="110579"/>
                    </a:lnTo>
                    <a:lnTo>
                      <a:pt x="1166952" y="87278"/>
                    </a:lnTo>
                    <a:lnTo>
                      <a:pt x="1185006" y="85725"/>
                    </a:lnTo>
                    <a:lnTo>
                      <a:pt x="1193837" y="85725"/>
                    </a:lnTo>
                    <a:lnTo>
                      <a:pt x="1234715" y="97631"/>
                    </a:lnTo>
                    <a:lnTo>
                      <a:pt x="1234715" y="117425"/>
                    </a:lnTo>
                    <a:lnTo>
                      <a:pt x="1187090" y="117425"/>
                    </a:lnTo>
                    <a:lnTo>
                      <a:pt x="1176142" y="118430"/>
                    </a:lnTo>
                    <a:lnTo>
                      <a:pt x="1143055" y="142093"/>
                    </a:lnTo>
                    <a:lnTo>
                      <a:pt x="1134851" y="174575"/>
                    </a:lnTo>
                    <a:lnTo>
                      <a:pt x="1135837" y="187002"/>
                    </a:lnTo>
                    <a:lnTo>
                      <a:pt x="1159287" y="222953"/>
                    </a:lnTo>
                    <a:lnTo>
                      <a:pt x="1193638" y="231576"/>
                    </a:lnTo>
                    <a:lnTo>
                      <a:pt x="1238436" y="231576"/>
                    </a:lnTo>
                    <a:lnTo>
                      <a:pt x="1238436" y="253752"/>
                    </a:lnTo>
                    <a:lnTo>
                      <a:pt x="1225776" y="257919"/>
                    </a:lnTo>
                    <a:lnTo>
                      <a:pt x="1213246" y="260895"/>
                    </a:lnTo>
                    <a:lnTo>
                      <a:pt x="1200847" y="262681"/>
                    </a:lnTo>
                    <a:lnTo>
                      <a:pt x="1188578" y="263277"/>
                    </a:lnTo>
                    <a:close/>
                  </a:path>
                  <a:path w="1938020" h="263525">
                    <a:moveTo>
                      <a:pt x="1234715" y="133796"/>
                    </a:moveTo>
                    <a:lnTo>
                      <a:pt x="1222083" y="126634"/>
                    </a:lnTo>
                    <a:lnTo>
                      <a:pt x="1209935" y="121518"/>
                    </a:lnTo>
                    <a:lnTo>
                      <a:pt x="1198271" y="118448"/>
                    </a:lnTo>
                    <a:lnTo>
                      <a:pt x="1187090" y="117425"/>
                    </a:lnTo>
                    <a:lnTo>
                      <a:pt x="1234715" y="117425"/>
                    </a:lnTo>
                    <a:lnTo>
                      <a:pt x="1234715" y="133796"/>
                    </a:lnTo>
                    <a:close/>
                  </a:path>
                  <a:path w="1938020" h="263525">
                    <a:moveTo>
                      <a:pt x="1238436" y="231576"/>
                    </a:moveTo>
                    <a:lnTo>
                      <a:pt x="1193638" y="231576"/>
                    </a:lnTo>
                    <a:lnTo>
                      <a:pt x="1203749" y="230869"/>
                    </a:lnTo>
                    <a:lnTo>
                      <a:pt x="1214586" y="228748"/>
                    </a:lnTo>
                    <a:lnTo>
                      <a:pt x="1226148" y="225214"/>
                    </a:lnTo>
                    <a:lnTo>
                      <a:pt x="1238436" y="220265"/>
                    </a:lnTo>
                    <a:lnTo>
                      <a:pt x="1238436" y="231576"/>
                    </a:lnTo>
                    <a:close/>
                  </a:path>
                  <a:path w="1938020" h="263525">
                    <a:moveTo>
                      <a:pt x="1266304" y="146000"/>
                    </a:moveTo>
                    <a:lnTo>
                      <a:pt x="1266304" y="109091"/>
                    </a:lnTo>
                    <a:lnTo>
                      <a:pt x="1277270" y="98868"/>
                    </a:lnTo>
                    <a:lnTo>
                      <a:pt x="1290377" y="91566"/>
                    </a:lnTo>
                    <a:lnTo>
                      <a:pt x="1305622" y="87185"/>
                    </a:lnTo>
                    <a:lnTo>
                      <a:pt x="1323007" y="85725"/>
                    </a:lnTo>
                    <a:lnTo>
                      <a:pt x="1336225" y="86636"/>
                    </a:lnTo>
                    <a:lnTo>
                      <a:pt x="1371277" y="103385"/>
                    </a:lnTo>
                    <a:lnTo>
                      <a:pt x="1380375" y="117425"/>
                    </a:lnTo>
                    <a:lnTo>
                      <a:pt x="1320328" y="117425"/>
                    </a:lnTo>
                    <a:lnTo>
                      <a:pt x="1306515" y="119211"/>
                    </a:lnTo>
                    <a:lnTo>
                      <a:pt x="1292907" y="124569"/>
                    </a:lnTo>
                    <a:lnTo>
                      <a:pt x="1279503" y="133498"/>
                    </a:lnTo>
                    <a:lnTo>
                      <a:pt x="1266304" y="146000"/>
                    </a:lnTo>
                    <a:close/>
                  </a:path>
                  <a:path w="1938020" h="263525">
                    <a:moveTo>
                      <a:pt x="1304850" y="262979"/>
                    </a:moveTo>
                    <a:lnTo>
                      <a:pt x="1269876" y="244896"/>
                    </a:lnTo>
                    <a:lnTo>
                      <a:pt x="1263178" y="221456"/>
                    </a:lnTo>
                    <a:lnTo>
                      <a:pt x="1263904" y="213568"/>
                    </a:lnTo>
                    <a:lnTo>
                      <a:pt x="1288851" y="181123"/>
                    </a:lnTo>
                    <a:lnTo>
                      <a:pt x="1351136" y="157460"/>
                    </a:lnTo>
                    <a:lnTo>
                      <a:pt x="1351036" y="147535"/>
                    </a:lnTo>
                    <a:lnTo>
                      <a:pt x="1349210" y="134754"/>
                    </a:lnTo>
                    <a:lnTo>
                      <a:pt x="1343434" y="125127"/>
                    </a:lnTo>
                    <a:lnTo>
                      <a:pt x="1333807" y="119350"/>
                    </a:lnTo>
                    <a:lnTo>
                      <a:pt x="1320328" y="117425"/>
                    </a:lnTo>
                    <a:lnTo>
                      <a:pt x="1380375" y="117425"/>
                    </a:lnTo>
                    <a:lnTo>
                      <a:pt x="1384473" y="175617"/>
                    </a:lnTo>
                    <a:lnTo>
                      <a:pt x="1351136" y="175617"/>
                    </a:lnTo>
                    <a:lnTo>
                      <a:pt x="1328514" y="184398"/>
                    </a:lnTo>
                    <a:lnTo>
                      <a:pt x="1296813" y="208706"/>
                    </a:lnTo>
                    <a:lnTo>
                      <a:pt x="1296813" y="222696"/>
                    </a:lnTo>
                    <a:lnTo>
                      <a:pt x="1299046" y="228451"/>
                    </a:lnTo>
                    <a:lnTo>
                      <a:pt x="1303511" y="232916"/>
                    </a:lnTo>
                    <a:lnTo>
                      <a:pt x="1308075" y="237380"/>
                    </a:lnTo>
                    <a:lnTo>
                      <a:pt x="1313978" y="239613"/>
                    </a:lnTo>
                    <a:lnTo>
                      <a:pt x="1409625" y="239613"/>
                    </a:lnTo>
                    <a:lnTo>
                      <a:pt x="1409625" y="246161"/>
                    </a:lnTo>
                    <a:lnTo>
                      <a:pt x="1350838" y="246161"/>
                    </a:lnTo>
                    <a:lnTo>
                      <a:pt x="1339871" y="253519"/>
                    </a:lnTo>
                    <a:lnTo>
                      <a:pt x="1328551" y="258774"/>
                    </a:lnTo>
                    <a:lnTo>
                      <a:pt x="1316877" y="261928"/>
                    </a:lnTo>
                    <a:lnTo>
                      <a:pt x="1304850" y="262979"/>
                    </a:lnTo>
                    <a:close/>
                  </a:path>
                  <a:path w="1938020" h="263525">
                    <a:moveTo>
                      <a:pt x="1409625" y="239613"/>
                    </a:moveTo>
                    <a:lnTo>
                      <a:pt x="1321221" y="239613"/>
                    </a:lnTo>
                    <a:lnTo>
                      <a:pt x="1329174" y="238785"/>
                    </a:lnTo>
                    <a:lnTo>
                      <a:pt x="1336811" y="236301"/>
                    </a:lnTo>
                    <a:lnTo>
                      <a:pt x="1344131" y="232162"/>
                    </a:lnTo>
                    <a:lnTo>
                      <a:pt x="1351136" y="226367"/>
                    </a:lnTo>
                    <a:lnTo>
                      <a:pt x="1351136" y="175617"/>
                    </a:lnTo>
                    <a:lnTo>
                      <a:pt x="1384473" y="175617"/>
                    </a:lnTo>
                    <a:lnTo>
                      <a:pt x="1384473" y="235942"/>
                    </a:lnTo>
                    <a:lnTo>
                      <a:pt x="1386457" y="238869"/>
                    </a:lnTo>
                    <a:lnTo>
                      <a:pt x="1409625" y="238869"/>
                    </a:lnTo>
                    <a:lnTo>
                      <a:pt x="1409625" y="239613"/>
                    </a:lnTo>
                    <a:close/>
                  </a:path>
                  <a:path w="1938020" h="263525">
                    <a:moveTo>
                      <a:pt x="1409625" y="238869"/>
                    </a:moveTo>
                    <a:lnTo>
                      <a:pt x="1394494" y="238869"/>
                    </a:lnTo>
                    <a:lnTo>
                      <a:pt x="1400894" y="235842"/>
                    </a:lnTo>
                    <a:lnTo>
                      <a:pt x="1409625" y="229790"/>
                    </a:lnTo>
                    <a:lnTo>
                      <a:pt x="1409625" y="238869"/>
                    </a:lnTo>
                    <a:close/>
                  </a:path>
                  <a:path w="1938020" h="263525">
                    <a:moveTo>
                      <a:pt x="1381497" y="263277"/>
                    </a:moveTo>
                    <a:lnTo>
                      <a:pt x="1376436" y="263277"/>
                    </a:lnTo>
                    <a:lnTo>
                      <a:pt x="1366688" y="262207"/>
                    </a:lnTo>
                    <a:lnTo>
                      <a:pt x="1359172" y="258998"/>
                    </a:lnTo>
                    <a:lnTo>
                      <a:pt x="1353889" y="253649"/>
                    </a:lnTo>
                    <a:lnTo>
                      <a:pt x="1350838" y="246161"/>
                    </a:lnTo>
                    <a:lnTo>
                      <a:pt x="1409625" y="246161"/>
                    </a:lnTo>
                    <a:lnTo>
                      <a:pt x="1409625" y="250477"/>
                    </a:lnTo>
                    <a:lnTo>
                      <a:pt x="1401886" y="255438"/>
                    </a:lnTo>
                    <a:lnTo>
                      <a:pt x="1395685" y="258812"/>
                    </a:lnTo>
                    <a:lnTo>
                      <a:pt x="1386358" y="262383"/>
                    </a:lnTo>
                    <a:lnTo>
                      <a:pt x="1381497" y="263277"/>
                    </a:lnTo>
                    <a:close/>
                  </a:path>
                  <a:path w="1938020" h="263525">
                    <a:moveTo>
                      <a:pt x="1474142" y="260300"/>
                    </a:moveTo>
                    <a:lnTo>
                      <a:pt x="1440209" y="260300"/>
                    </a:lnTo>
                    <a:lnTo>
                      <a:pt x="1440209" y="446"/>
                    </a:lnTo>
                    <a:lnTo>
                      <a:pt x="1474142" y="446"/>
                    </a:lnTo>
                    <a:lnTo>
                      <a:pt x="1474142" y="260300"/>
                    </a:lnTo>
                    <a:close/>
                  </a:path>
                  <a:path w="1938020" h="263525">
                    <a:moveTo>
                      <a:pt x="1557672" y="260300"/>
                    </a:moveTo>
                    <a:lnTo>
                      <a:pt x="1523739" y="260300"/>
                    </a:lnTo>
                    <a:lnTo>
                      <a:pt x="1523739" y="446"/>
                    </a:lnTo>
                    <a:lnTo>
                      <a:pt x="1557672" y="446"/>
                    </a:lnTo>
                    <a:lnTo>
                      <a:pt x="1557672" y="260300"/>
                    </a:lnTo>
                    <a:close/>
                  </a:path>
                  <a:path w="1938020" h="263525">
                    <a:moveTo>
                      <a:pt x="1682427" y="262979"/>
                    </a:moveTo>
                    <a:lnTo>
                      <a:pt x="1636588" y="251221"/>
                    </a:lnTo>
                    <a:lnTo>
                      <a:pt x="1608608" y="219670"/>
                    </a:lnTo>
                    <a:lnTo>
                      <a:pt x="1598190" y="173831"/>
                    </a:lnTo>
                    <a:lnTo>
                      <a:pt x="1599576" y="155181"/>
                    </a:lnTo>
                    <a:lnTo>
                      <a:pt x="1620366" y="110281"/>
                    </a:lnTo>
                    <a:lnTo>
                      <a:pt x="1660996" y="87259"/>
                    </a:lnTo>
                    <a:lnTo>
                      <a:pt x="1677813" y="85725"/>
                    </a:lnTo>
                    <a:lnTo>
                      <a:pt x="1693989" y="87213"/>
                    </a:lnTo>
                    <a:lnTo>
                      <a:pt x="1708435" y="91678"/>
                    </a:lnTo>
                    <a:lnTo>
                      <a:pt x="1721150" y="99119"/>
                    </a:lnTo>
                    <a:lnTo>
                      <a:pt x="1732136" y="109537"/>
                    </a:lnTo>
                    <a:lnTo>
                      <a:pt x="1736012" y="115192"/>
                    </a:lnTo>
                    <a:lnTo>
                      <a:pt x="1677813" y="115192"/>
                    </a:lnTo>
                    <a:lnTo>
                      <a:pt x="1669135" y="115881"/>
                    </a:lnTo>
                    <a:lnTo>
                      <a:pt x="1638337" y="139451"/>
                    </a:lnTo>
                    <a:lnTo>
                      <a:pt x="1632867" y="157460"/>
                    </a:lnTo>
                    <a:lnTo>
                      <a:pt x="1751316" y="157460"/>
                    </a:lnTo>
                    <a:lnTo>
                      <a:pt x="1752376" y="173384"/>
                    </a:lnTo>
                    <a:lnTo>
                      <a:pt x="1752376" y="177700"/>
                    </a:lnTo>
                    <a:lnTo>
                      <a:pt x="1632123" y="177700"/>
                    </a:lnTo>
                    <a:lnTo>
                      <a:pt x="1633593" y="189355"/>
                    </a:lnTo>
                    <a:lnTo>
                      <a:pt x="1656633" y="223158"/>
                    </a:lnTo>
                    <a:lnTo>
                      <a:pt x="1687636" y="231278"/>
                    </a:lnTo>
                    <a:lnTo>
                      <a:pt x="1749400" y="231278"/>
                    </a:lnTo>
                    <a:lnTo>
                      <a:pt x="1749400" y="243482"/>
                    </a:lnTo>
                    <a:lnTo>
                      <a:pt x="1710444" y="260467"/>
                    </a:lnTo>
                    <a:lnTo>
                      <a:pt x="1692436" y="262700"/>
                    </a:lnTo>
                    <a:lnTo>
                      <a:pt x="1682427" y="262979"/>
                    </a:lnTo>
                    <a:close/>
                  </a:path>
                  <a:path w="1938020" h="263525">
                    <a:moveTo>
                      <a:pt x="1751316" y="157460"/>
                    </a:moveTo>
                    <a:lnTo>
                      <a:pt x="1718890" y="157460"/>
                    </a:lnTo>
                    <a:lnTo>
                      <a:pt x="1717690" y="147860"/>
                    </a:lnTo>
                    <a:lnTo>
                      <a:pt x="1715281" y="139451"/>
                    </a:lnTo>
                    <a:lnTo>
                      <a:pt x="1677813" y="115192"/>
                    </a:lnTo>
                    <a:lnTo>
                      <a:pt x="1736012" y="115192"/>
                    </a:lnTo>
                    <a:lnTo>
                      <a:pt x="1740991" y="122457"/>
                    </a:lnTo>
                    <a:lnTo>
                      <a:pt x="1747316" y="137405"/>
                    </a:lnTo>
                    <a:lnTo>
                      <a:pt x="1751111" y="154381"/>
                    </a:lnTo>
                    <a:lnTo>
                      <a:pt x="1751316" y="157460"/>
                    </a:lnTo>
                    <a:close/>
                  </a:path>
                  <a:path w="1938020" h="263525">
                    <a:moveTo>
                      <a:pt x="1749400" y="231278"/>
                    </a:moveTo>
                    <a:lnTo>
                      <a:pt x="1687636" y="231278"/>
                    </a:lnTo>
                    <a:lnTo>
                      <a:pt x="1704054" y="229976"/>
                    </a:lnTo>
                    <a:lnTo>
                      <a:pt x="1719820" y="226069"/>
                    </a:lnTo>
                    <a:lnTo>
                      <a:pt x="1734935" y="219558"/>
                    </a:lnTo>
                    <a:lnTo>
                      <a:pt x="1749400" y="210442"/>
                    </a:lnTo>
                    <a:lnTo>
                      <a:pt x="1749400" y="231278"/>
                    </a:lnTo>
                    <a:close/>
                  </a:path>
                  <a:path w="1938020" h="263525">
                    <a:moveTo>
                      <a:pt x="1937407" y="92719"/>
                    </a:moveTo>
                    <a:lnTo>
                      <a:pt x="1903325" y="92719"/>
                    </a:lnTo>
                    <a:lnTo>
                      <a:pt x="1903325" y="446"/>
                    </a:lnTo>
                    <a:lnTo>
                      <a:pt x="1937407" y="446"/>
                    </a:lnTo>
                    <a:lnTo>
                      <a:pt x="1937407" y="92719"/>
                    </a:lnTo>
                    <a:close/>
                  </a:path>
                  <a:path w="1938020" h="263525">
                    <a:moveTo>
                      <a:pt x="1937407" y="260300"/>
                    </a:moveTo>
                    <a:lnTo>
                      <a:pt x="1864928" y="260300"/>
                    </a:lnTo>
                    <a:lnTo>
                      <a:pt x="1846910" y="258802"/>
                    </a:lnTo>
                    <a:lnTo>
                      <a:pt x="1804355" y="236339"/>
                    </a:lnTo>
                    <a:lnTo>
                      <a:pt x="1783286" y="191048"/>
                    </a:lnTo>
                    <a:lnTo>
                      <a:pt x="1781881" y="171896"/>
                    </a:lnTo>
                    <a:lnTo>
                      <a:pt x="1783360" y="153841"/>
                    </a:lnTo>
                    <a:lnTo>
                      <a:pt x="1805545" y="109835"/>
                    </a:lnTo>
                    <a:lnTo>
                      <a:pt x="1848491" y="86952"/>
                    </a:lnTo>
                    <a:lnTo>
                      <a:pt x="1866118" y="85427"/>
                    </a:lnTo>
                    <a:lnTo>
                      <a:pt x="1874862" y="85883"/>
                    </a:lnTo>
                    <a:lnTo>
                      <a:pt x="1883978" y="87250"/>
                    </a:lnTo>
                    <a:lnTo>
                      <a:pt x="1893465" y="89529"/>
                    </a:lnTo>
                    <a:lnTo>
                      <a:pt x="1903325" y="92719"/>
                    </a:lnTo>
                    <a:lnTo>
                      <a:pt x="1937407" y="92719"/>
                    </a:lnTo>
                    <a:lnTo>
                      <a:pt x="1937407" y="114746"/>
                    </a:lnTo>
                    <a:lnTo>
                      <a:pt x="1871327" y="114746"/>
                    </a:lnTo>
                    <a:lnTo>
                      <a:pt x="1859319" y="115788"/>
                    </a:lnTo>
                    <a:lnTo>
                      <a:pt x="1824484" y="140400"/>
                    </a:lnTo>
                    <a:lnTo>
                      <a:pt x="1816112" y="176063"/>
                    </a:lnTo>
                    <a:lnTo>
                      <a:pt x="1816921" y="188481"/>
                    </a:lnTo>
                    <a:lnTo>
                      <a:pt x="1834319" y="222448"/>
                    </a:lnTo>
                    <a:lnTo>
                      <a:pt x="1877132" y="231278"/>
                    </a:lnTo>
                    <a:lnTo>
                      <a:pt x="1937407" y="231278"/>
                    </a:lnTo>
                    <a:lnTo>
                      <a:pt x="1937407" y="260300"/>
                    </a:lnTo>
                    <a:close/>
                  </a:path>
                  <a:path w="1938020" h="263525">
                    <a:moveTo>
                      <a:pt x="1937407" y="231278"/>
                    </a:moveTo>
                    <a:lnTo>
                      <a:pt x="1903325" y="231278"/>
                    </a:lnTo>
                    <a:lnTo>
                      <a:pt x="1903325" y="122783"/>
                    </a:lnTo>
                    <a:lnTo>
                      <a:pt x="1895409" y="119267"/>
                    </a:lnTo>
                    <a:lnTo>
                      <a:pt x="1887438" y="116755"/>
                    </a:lnTo>
                    <a:lnTo>
                      <a:pt x="1879410" y="115248"/>
                    </a:lnTo>
                    <a:lnTo>
                      <a:pt x="1871327" y="114746"/>
                    </a:lnTo>
                    <a:lnTo>
                      <a:pt x="1937407" y="114746"/>
                    </a:lnTo>
                    <a:lnTo>
                      <a:pt x="1937407" y="231278"/>
                    </a:lnTo>
                    <a:close/>
                  </a:path>
                </a:pathLst>
              </a:custGeom>
              <a:solidFill>
                <a:srgbClr val="606060"/>
              </a:solid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  <p:sp>
            <p:nvSpPr>
              <p:cNvPr id="18" name="object 10">
                <a:extLst>
                  <a:ext uri="{FF2B5EF4-FFF2-40B4-BE49-F238E27FC236}">
                    <a16:creationId xmlns:a16="http://schemas.microsoft.com/office/drawing/2014/main" xmlns="" id="{6312EDF6-D0B0-4A9D-9B92-FE6106D06B85}"/>
                  </a:ext>
                </a:extLst>
              </p:cNvPr>
              <p:cNvSpPr/>
              <p:nvPr/>
            </p:nvSpPr>
            <p:spPr>
              <a:xfrm>
                <a:off x="3702790" y="4234435"/>
                <a:ext cx="2301067" cy="246752"/>
              </a:xfrm>
              <a:prstGeom prst="rect">
                <a:avLst/>
              </a:prstGeom>
              <a:blipFill>
                <a:blip r:embed="rId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32363597-3A4F-4EA4-80DB-3EF9A1803577}"/>
              </a:ext>
            </a:extLst>
          </p:cNvPr>
          <p:cNvGrpSpPr/>
          <p:nvPr/>
        </p:nvGrpSpPr>
        <p:grpSpPr>
          <a:xfrm>
            <a:off x="1620631" y="4142564"/>
            <a:ext cx="7455064" cy="1758489"/>
            <a:chOff x="1902953" y="1773123"/>
            <a:chExt cx="7831310" cy="1758489"/>
          </a:xfrm>
        </p:grpSpPr>
        <p:sp>
          <p:nvSpPr>
            <p:cNvPr id="20" name="object 3">
              <a:extLst>
                <a:ext uri="{FF2B5EF4-FFF2-40B4-BE49-F238E27FC236}">
                  <a16:creationId xmlns:a16="http://schemas.microsoft.com/office/drawing/2014/main" xmlns="" id="{9E82D531-8463-4C23-88C2-E5D7B66479D0}"/>
                </a:ext>
              </a:extLst>
            </p:cNvPr>
            <p:cNvSpPr/>
            <p:nvPr/>
          </p:nvSpPr>
          <p:spPr>
            <a:xfrm>
              <a:off x="1902953" y="1773123"/>
              <a:ext cx="2393147" cy="2467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1" name="object 4">
              <a:extLst>
                <a:ext uri="{FF2B5EF4-FFF2-40B4-BE49-F238E27FC236}">
                  <a16:creationId xmlns:a16="http://schemas.microsoft.com/office/drawing/2014/main" xmlns="" id="{0E89BDA0-6020-4480-8041-3D4E622264C0}"/>
                </a:ext>
              </a:extLst>
            </p:cNvPr>
            <p:cNvSpPr/>
            <p:nvPr/>
          </p:nvSpPr>
          <p:spPr>
            <a:xfrm>
              <a:off x="2240746" y="2307722"/>
              <a:ext cx="3224315" cy="24434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 dirty="0"/>
            </a:p>
          </p:txBody>
        </p:sp>
        <p:sp>
          <p:nvSpPr>
            <p:cNvPr id="22" name="object 5">
              <a:extLst>
                <a:ext uri="{FF2B5EF4-FFF2-40B4-BE49-F238E27FC236}">
                  <a16:creationId xmlns:a16="http://schemas.microsoft.com/office/drawing/2014/main" xmlns="" id="{079B66EA-FA95-4594-B095-142DE34FC9DE}"/>
                </a:ext>
              </a:extLst>
            </p:cNvPr>
            <p:cNvSpPr/>
            <p:nvPr/>
          </p:nvSpPr>
          <p:spPr>
            <a:xfrm>
              <a:off x="5524132" y="2300280"/>
              <a:ext cx="3424631" cy="24403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3" name="object 6">
              <a:extLst>
                <a:ext uri="{FF2B5EF4-FFF2-40B4-BE49-F238E27FC236}">
                  <a16:creationId xmlns:a16="http://schemas.microsoft.com/office/drawing/2014/main" xmlns="" id="{21C2A624-D0DB-45DF-A71D-28B1D33BF3D1}"/>
                </a:ext>
              </a:extLst>
            </p:cNvPr>
            <p:cNvSpPr/>
            <p:nvPr/>
          </p:nvSpPr>
          <p:spPr>
            <a:xfrm>
              <a:off x="9007834" y="2330357"/>
              <a:ext cx="726429" cy="164753"/>
            </a:xfrm>
            <a:custGeom>
              <a:avLst/>
              <a:gdLst/>
              <a:ahLst/>
              <a:cxnLst/>
              <a:rect l="l" t="t" r="r" b="b"/>
              <a:pathLst>
                <a:path w="1033145" h="234314">
                  <a:moveTo>
                    <a:pt x="134759" y="197346"/>
                  </a:moveTo>
                  <a:lnTo>
                    <a:pt x="60359" y="197346"/>
                  </a:lnTo>
                  <a:lnTo>
                    <a:pt x="72079" y="196527"/>
                  </a:lnTo>
                  <a:lnTo>
                    <a:pt x="80451" y="194071"/>
                  </a:lnTo>
                  <a:lnTo>
                    <a:pt x="85479" y="189960"/>
                  </a:lnTo>
                  <a:lnTo>
                    <a:pt x="87148" y="184249"/>
                  </a:lnTo>
                  <a:lnTo>
                    <a:pt x="87148" y="180975"/>
                  </a:lnTo>
                  <a:lnTo>
                    <a:pt x="49048" y="159394"/>
                  </a:lnTo>
                  <a:lnTo>
                    <a:pt x="36025" y="153758"/>
                  </a:lnTo>
                  <a:lnTo>
                    <a:pt x="5795" y="128475"/>
                  </a:lnTo>
                  <a:lnTo>
                    <a:pt x="0" y="105221"/>
                  </a:lnTo>
                  <a:lnTo>
                    <a:pt x="1181" y="94394"/>
                  </a:lnTo>
                  <a:lnTo>
                    <a:pt x="30714" y="60182"/>
                  </a:lnTo>
                  <a:lnTo>
                    <a:pt x="72712" y="51643"/>
                  </a:lnTo>
                  <a:lnTo>
                    <a:pt x="88032" y="52461"/>
                  </a:lnTo>
                  <a:lnTo>
                    <a:pt x="102589" y="54917"/>
                  </a:lnTo>
                  <a:lnTo>
                    <a:pt x="116384" y="59010"/>
                  </a:lnTo>
                  <a:lnTo>
                    <a:pt x="129415" y="64740"/>
                  </a:lnTo>
                  <a:lnTo>
                    <a:pt x="129415" y="84534"/>
                  </a:lnTo>
                  <a:lnTo>
                    <a:pt x="57581" y="84534"/>
                  </a:lnTo>
                  <a:lnTo>
                    <a:pt x="50983" y="89098"/>
                  </a:lnTo>
                  <a:lnTo>
                    <a:pt x="50983" y="100508"/>
                  </a:lnTo>
                  <a:lnTo>
                    <a:pt x="52372" y="102840"/>
                  </a:lnTo>
                  <a:lnTo>
                    <a:pt x="87148" y="119657"/>
                  </a:lnTo>
                  <a:lnTo>
                    <a:pt x="100105" y="125387"/>
                  </a:lnTo>
                  <a:lnTo>
                    <a:pt x="131666" y="152660"/>
                  </a:lnTo>
                  <a:lnTo>
                    <a:pt x="138196" y="177105"/>
                  </a:lnTo>
                  <a:lnTo>
                    <a:pt x="137028" y="189979"/>
                  </a:lnTo>
                  <a:lnTo>
                    <a:pt x="134759" y="197346"/>
                  </a:lnTo>
                  <a:close/>
                </a:path>
                <a:path w="1033145" h="234314">
                  <a:moveTo>
                    <a:pt x="129415" y="103882"/>
                  </a:moveTo>
                  <a:lnTo>
                    <a:pt x="113919" y="95417"/>
                  </a:lnTo>
                  <a:lnTo>
                    <a:pt x="98980" y="89371"/>
                  </a:lnTo>
                  <a:lnTo>
                    <a:pt x="84599" y="85743"/>
                  </a:lnTo>
                  <a:lnTo>
                    <a:pt x="70777" y="84534"/>
                  </a:lnTo>
                  <a:lnTo>
                    <a:pt x="129415" y="84534"/>
                  </a:lnTo>
                  <a:lnTo>
                    <a:pt x="129415" y="103882"/>
                  </a:lnTo>
                  <a:close/>
                </a:path>
                <a:path w="1033145" h="234314">
                  <a:moveTo>
                    <a:pt x="66610" y="234255"/>
                  </a:moveTo>
                  <a:lnTo>
                    <a:pt x="49392" y="233446"/>
                  </a:lnTo>
                  <a:lnTo>
                    <a:pt x="33160" y="231018"/>
                  </a:lnTo>
                  <a:lnTo>
                    <a:pt x="17915" y="226972"/>
                  </a:lnTo>
                  <a:lnTo>
                    <a:pt x="3655" y="221307"/>
                  </a:lnTo>
                  <a:lnTo>
                    <a:pt x="3655" y="182463"/>
                  </a:lnTo>
                  <a:lnTo>
                    <a:pt x="19924" y="188974"/>
                  </a:lnTo>
                  <a:lnTo>
                    <a:pt x="34798" y="193625"/>
                  </a:lnTo>
                  <a:lnTo>
                    <a:pt x="48276" y="196415"/>
                  </a:lnTo>
                  <a:lnTo>
                    <a:pt x="60359" y="197346"/>
                  </a:lnTo>
                  <a:lnTo>
                    <a:pt x="134759" y="197346"/>
                  </a:lnTo>
                  <a:lnTo>
                    <a:pt x="133545" y="201290"/>
                  </a:lnTo>
                  <a:lnTo>
                    <a:pt x="97045" y="230534"/>
                  </a:lnTo>
                  <a:lnTo>
                    <a:pt x="82813" y="233325"/>
                  </a:lnTo>
                  <a:lnTo>
                    <a:pt x="66610" y="234255"/>
                  </a:lnTo>
                  <a:close/>
                </a:path>
                <a:path w="1033145" h="234314">
                  <a:moveTo>
                    <a:pt x="297368" y="93017"/>
                  </a:moveTo>
                  <a:lnTo>
                    <a:pt x="153004" y="93017"/>
                  </a:lnTo>
                  <a:lnTo>
                    <a:pt x="153004" y="82153"/>
                  </a:lnTo>
                  <a:lnTo>
                    <a:pt x="226526" y="0"/>
                  </a:lnTo>
                  <a:lnTo>
                    <a:pt x="233371" y="0"/>
                  </a:lnTo>
                  <a:lnTo>
                    <a:pt x="233371" y="55215"/>
                  </a:lnTo>
                  <a:lnTo>
                    <a:pt x="297368" y="55215"/>
                  </a:lnTo>
                  <a:lnTo>
                    <a:pt x="297368" y="93017"/>
                  </a:lnTo>
                  <a:close/>
                </a:path>
                <a:path w="1033145" h="234314">
                  <a:moveTo>
                    <a:pt x="246320" y="234255"/>
                  </a:moveTo>
                  <a:lnTo>
                    <a:pt x="205857" y="224795"/>
                  </a:lnTo>
                  <a:lnTo>
                    <a:pt x="179273" y="183505"/>
                  </a:lnTo>
                  <a:lnTo>
                    <a:pt x="178156" y="168324"/>
                  </a:lnTo>
                  <a:lnTo>
                    <a:pt x="178156" y="93017"/>
                  </a:lnTo>
                  <a:lnTo>
                    <a:pt x="233371" y="93017"/>
                  </a:lnTo>
                  <a:lnTo>
                    <a:pt x="233371" y="173980"/>
                  </a:lnTo>
                  <a:lnTo>
                    <a:pt x="235753" y="180826"/>
                  </a:lnTo>
                  <a:lnTo>
                    <a:pt x="240515" y="185886"/>
                  </a:lnTo>
                  <a:lnTo>
                    <a:pt x="245377" y="190946"/>
                  </a:lnTo>
                  <a:lnTo>
                    <a:pt x="252025" y="193476"/>
                  </a:lnTo>
                  <a:lnTo>
                    <a:pt x="297368" y="193476"/>
                  </a:lnTo>
                  <a:lnTo>
                    <a:pt x="297368" y="223242"/>
                  </a:lnTo>
                  <a:lnTo>
                    <a:pt x="284299" y="228060"/>
                  </a:lnTo>
                  <a:lnTo>
                    <a:pt x="271434" y="231502"/>
                  </a:lnTo>
                  <a:lnTo>
                    <a:pt x="258775" y="233567"/>
                  </a:lnTo>
                  <a:lnTo>
                    <a:pt x="246320" y="234255"/>
                  </a:lnTo>
                  <a:close/>
                </a:path>
                <a:path w="1033145" h="234314">
                  <a:moveTo>
                    <a:pt x="297368" y="193476"/>
                  </a:moveTo>
                  <a:lnTo>
                    <a:pt x="260459" y="193476"/>
                  </a:lnTo>
                  <a:lnTo>
                    <a:pt x="269184" y="192834"/>
                  </a:lnTo>
                  <a:lnTo>
                    <a:pt x="278243" y="190909"/>
                  </a:lnTo>
                  <a:lnTo>
                    <a:pt x="287638" y="187700"/>
                  </a:lnTo>
                  <a:lnTo>
                    <a:pt x="297368" y="183207"/>
                  </a:lnTo>
                  <a:lnTo>
                    <a:pt x="297368" y="193476"/>
                  </a:lnTo>
                  <a:close/>
                </a:path>
                <a:path w="1033145" h="234314">
                  <a:moveTo>
                    <a:pt x="418220" y="105370"/>
                  </a:moveTo>
                  <a:lnTo>
                    <a:pt x="383353" y="105370"/>
                  </a:lnTo>
                  <a:lnTo>
                    <a:pt x="395836" y="81864"/>
                  </a:lnTo>
                  <a:lnTo>
                    <a:pt x="409323" y="65075"/>
                  </a:lnTo>
                  <a:lnTo>
                    <a:pt x="423816" y="55001"/>
                  </a:lnTo>
                  <a:lnTo>
                    <a:pt x="439312" y="51643"/>
                  </a:lnTo>
                  <a:lnTo>
                    <a:pt x="447359" y="52647"/>
                  </a:lnTo>
                  <a:lnTo>
                    <a:pt x="456167" y="55661"/>
                  </a:lnTo>
                  <a:lnTo>
                    <a:pt x="465739" y="60684"/>
                  </a:lnTo>
                  <a:lnTo>
                    <a:pt x="476073" y="67716"/>
                  </a:lnTo>
                  <a:lnTo>
                    <a:pt x="464810" y="103584"/>
                  </a:lnTo>
                  <a:lnTo>
                    <a:pt x="428001" y="103584"/>
                  </a:lnTo>
                  <a:lnTo>
                    <a:pt x="418784" y="105072"/>
                  </a:lnTo>
                  <a:lnTo>
                    <a:pt x="418220" y="105370"/>
                  </a:lnTo>
                  <a:close/>
                </a:path>
                <a:path w="1033145" h="234314">
                  <a:moveTo>
                    <a:pt x="382609" y="230832"/>
                  </a:moveTo>
                  <a:lnTo>
                    <a:pt x="327394" y="230832"/>
                  </a:lnTo>
                  <a:lnTo>
                    <a:pt x="327394" y="55215"/>
                  </a:lnTo>
                  <a:lnTo>
                    <a:pt x="382609" y="55215"/>
                  </a:lnTo>
                  <a:lnTo>
                    <a:pt x="382609" y="105370"/>
                  </a:lnTo>
                  <a:lnTo>
                    <a:pt x="418220" y="105370"/>
                  </a:lnTo>
                  <a:lnTo>
                    <a:pt x="389976" y="137991"/>
                  </a:lnTo>
                  <a:lnTo>
                    <a:pt x="382609" y="154930"/>
                  </a:lnTo>
                  <a:lnTo>
                    <a:pt x="382609" y="230832"/>
                  </a:lnTo>
                  <a:close/>
                </a:path>
                <a:path w="1033145" h="234314">
                  <a:moveTo>
                    <a:pt x="460744" y="116532"/>
                  </a:moveTo>
                  <a:lnTo>
                    <a:pt x="451051" y="110867"/>
                  </a:lnTo>
                  <a:lnTo>
                    <a:pt x="442364" y="106821"/>
                  </a:lnTo>
                  <a:lnTo>
                    <a:pt x="434680" y="104393"/>
                  </a:lnTo>
                  <a:lnTo>
                    <a:pt x="428001" y="103584"/>
                  </a:lnTo>
                  <a:lnTo>
                    <a:pt x="464810" y="103584"/>
                  </a:lnTo>
                  <a:lnTo>
                    <a:pt x="460744" y="116532"/>
                  </a:lnTo>
                  <a:close/>
                </a:path>
                <a:path w="1033145" h="234314">
                  <a:moveTo>
                    <a:pt x="495495" y="118020"/>
                  </a:moveTo>
                  <a:lnTo>
                    <a:pt x="495495" y="73074"/>
                  </a:lnTo>
                  <a:lnTo>
                    <a:pt x="513261" y="63698"/>
                  </a:lnTo>
                  <a:lnTo>
                    <a:pt x="531883" y="57001"/>
                  </a:lnTo>
                  <a:lnTo>
                    <a:pt x="551361" y="52982"/>
                  </a:lnTo>
                  <a:lnTo>
                    <a:pt x="571695" y="51643"/>
                  </a:lnTo>
                  <a:lnTo>
                    <a:pt x="604251" y="54982"/>
                  </a:lnTo>
                  <a:lnTo>
                    <a:pt x="627506" y="65000"/>
                  </a:lnTo>
                  <a:lnTo>
                    <a:pt x="641458" y="81697"/>
                  </a:lnTo>
                  <a:lnTo>
                    <a:pt x="642852" y="88701"/>
                  </a:lnTo>
                  <a:lnTo>
                    <a:pt x="560235" y="88701"/>
                  </a:lnTo>
                  <a:lnTo>
                    <a:pt x="543018" y="90534"/>
                  </a:lnTo>
                  <a:lnTo>
                    <a:pt x="526489" y="96031"/>
                  </a:lnTo>
                  <a:lnTo>
                    <a:pt x="510648" y="105193"/>
                  </a:lnTo>
                  <a:lnTo>
                    <a:pt x="495495" y="118020"/>
                  </a:lnTo>
                  <a:close/>
                </a:path>
                <a:path w="1033145" h="234314">
                  <a:moveTo>
                    <a:pt x="535530" y="234255"/>
                  </a:moveTo>
                  <a:lnTo>
                    <a:pt x="494453" y="214572"/>
                  </a:lnTo>
                  <a:lnTo>
                    <a:pt x="486417" y="191244"/>
                  </a:lnTo>
                  <a:lnTo>
                    <a:pt x="487337" y="180342"/>
                  </a:lnTo>
                  <a:lnTo>
                    <a:pt x="512331" y="146763"/>
                  </a:lnTo>
                  <a:lnTo>
                    <a:pt x="557129" y="128606"/>
                  </a:lnTo>
                  <a:lnTo>
                    <a:pt x="590745" y="118020"/>
                  </a:lnTo>
                  <a:lnTo>
                    <a:pt x="589564" y="105193"/>
                  </a:lnTo>
                  <a:lnTo>
                    <a:pt x="584085" y="96031"/>
                  </a:lnTo>
                  <a:lnTo>
                    <a:pt x="574309" y="90534"/>
                  </a:lnTo>
                  <a:lnTo>
                    <a:pt x="560235" y="88701"/>
                  </a:lnTo>
                  <a:lnTo>
                    <a:pt x="642852" y="88701"/>
                  </a:lnTo>
                  <a:lnTo>
                    <a:pt x="646109" y="105072"/>
                  </a:lnTo>
                  <a:lnTo>
                    <a:pt x="646109" y="145851"/>
                  </a:lnTo>
                  <a:lnTo>
                    <a:pt x="590745" y="145851"/>
                  </a:lnTo>
                  <a:lnTo>
                    <a:pt x="577983" y="150567"/>
                  </a:lnTo>
                  <a:lnTo>
                    <a:pt x="542376" y="174823"/>
                  </a:lnTo>
                  <a:lnTo>
                    <a:pt x="542376" y="187920"/>
                  </a:lnTo>
                  <a:lnTo>
                    <a:pt x="544112" y="192335"/>
                  </a:lnTo>
                  <a:lnTo>
                    <a:pt x="547585" y="196006"/>
                  </a:lnTo>
                  <a:lnTo>
                    <a:pt x="551057" y="199578"/>
                  </a:lnTo>
                  <a:lnTo>
                    <a:pt x="555274" y="201364"/>
                  </a:lnTo>
                  <a:lnTo>
                    <a:pt x="676024" y="201364"/>
                  </a:lnTo>
                  <a:lnTo>
                    <a:pt x="676024" y="214461"/>
                  </a:lnTo>
                  <a:lnTo>
                    <a:pt x="593424" y="214461"/>
                  </a:lnTo>
                  <a:lnTo>
                    <a:pt x="578978" y="223121"/>
                  </a:lnTo>
                  <a:lnTo>
                    <a:pt x="564514" y="229306"/>
                  </a:lnTo>
                  <a:lnTo>
                    <a:pt x="550031" y="233018"/>
                  </a:lnTo>
                  <a:lnTo>
                    <a:pt x="535530" y="234255"/>
                  </a:lnTo>
                  <a:close/>
                </a:path>
                <a:path w="1033145" h="234314">
                  <a:moveTo>
                    <a:pt x="676024" y="201364"/>
                  </a:moveTo>
                  <a:lnTo>
                    <a:pt x="560235" y="201364"/>
                  </a:lnTo>
                  <a:lnTo>
                    <a:pt x="568002" y="200545"/>
                  </a:lnTo>
                  <a:lnTo>
                    <a:pt x="575676" y="198090"/>
                  </a:lnTo>
                  <a:lnTo>
                    <a:pt x="583257" y="193997"/>
                  </a:lnTo>
                  <a:lnTo>
                    <a:pt x="590745" y="188267"/>
                  </a:lnTo>
                  <a:lnTo>
                    <a:pt x="590745" y="145851"/>
                  </a:lnTo>
                  <a:lnTo>
                    <a:pt x="646109" y="145851"/>
                  </a:lnTo>
                  <a:lnTo>
                    <a:pt x="646109" y="193228"/>
                  </a:lnTo>
                  <a:lnTo>
                    <a:pt x="649135" y="197346"/>
                  </a:lnTo>
                  <a:lnTo>
                    <a:pt x="676024" y="197346"/>
                  </a:lnTo>
                  <a:lnTo>
                    <a:pt x="676024" y="201364"/>
                  </a:lnTo>
                  <a:close/>
                </a:path>
                <a:path w="1033145" h="234314">
                  <a:moveTo>
                    <a:pt x="676024" y="197346"/>
                  </a:moveTo>
                  <a:lnTo>
                    <a:pt x="659752" y="197346"/>
                  </a:lnTo>
                  <a:lnTo>
                    <a:pt x="666698" y="194071"/>
                  </a:lnTo>
                  <a:lnTo>
                    <a:pt x="676024" y="187523"/>
                  </a:lnTo>
                  <a:lnTo>
                    <a:pt x="676024" y="197346"/>
                  </a:lnTo>
                  <a:close/>
                </a:path>
                <a:path w="1033145" h="234314">
                  <a:moveTo>
                    <a:pt x="624232" y="234255"/>
                  </a:moveTo>
                  <a:lnTo>
                    <a:pt x="612539" y="233018"/>
                  </a:lnTo>
                  <a:lnTo>
                    <a:pt x="603507" y="229306"/>
                  </a:lnTo>
                  <a:lnTo>
                    <a:pt x="597135" y="223121"/>
                  </a:lnTo>
                  <a:lnTo>
                    <a:pt x="593424" y="214461"/>
                  </a:lnTo>
                  <a:lnTo>
                    <a:pt x="676024" y="214461"/>
                  </a:lnTo>
                  <a:lnTo>
                    <a:pt x="676024" y="218182"/>
                  </a:lnTo>
                  <a:lnTo>
                    <a:pt x="662462" y="225214"/>
                  </a:lnTo>
                  <a:lnTo>
                    <a:pt x="649309" y="230237"/>
                  </a:lnTo>
                  <a:lnTo>
                    <a:pt x="636566" y="233250"/>
                  </a:lnTo>
                  <a:lnTo>
                    <a:pt x="624232" y="234255"/>
                  </a:lnTo>
                  <a:close/>
                </a:path>
                <a:path w="1033145" h="234314">
                  <a:moveTo>
                    <a:pt x="824963" y="93017"/>
                  </a:moveTo>
                  <a:lnTo>
                    <a:pt x="680600" y="93017"/>
                  </a:lnTo>
                  <a:lnTo>
                    <a:pt x="680600" y="82153"/>
                  </a:lnTo>
                  <a:lnTo>
                    <a:pt x="754121" y="0"/>
                  </a:lnTo>
                  <a:lnTo>
                    <a:pt x="760967" y="0"/>
                  </a:lnTo>
                  <a:lnTo>
                    <a:pt x="760967" y="55215"/>
                  </a:lnTo>
                  <a:lnTo>
                    <a:pt x="824963" y="55215"/>
                  </a:lnTo>
                  <a:lnTo>
                    <a:pt x="824963" y="93017"/>
                  </a:lnTo>
                  <a:close/>
                </a:path>
                <a:path w="1033145" h="234314">
                  <a:moveTo>
                    <a:pt x="773915" y="234255"/>
                  </a:moveTo>
                  <a:lnTo>
                    <a:pt x="733453" y="224795"/>
                  </a:lnTo>
                  <a:lnTo>
                    <a:pt x="706869" y="183505"/>
                  </a:lnTo>
                  <a:lnTo>
                    <a:pt x="705752" y="168324"/>
                  </a:lnTo>
                  <a:lnTo>
                    <a:pt x="705752" y="93017"/>
                  </a:lnTo>
                  <a:lnTo>
                    <a:pt x="760967" y="93017"/>
                  </a:lnTo>
                  <a:lnTo>
                    <a:pt x="760967" y="173980"/>
                  </a:lnTo>
                  <a:lnTo>
                    <a:pt x="763349" y="180826"/>
                  </a:lnTo>
                  <a:lnTo>
                    <a:pt x="768111" y="185886"/>
                  </a:lnTo>
                  <a:lnTo>
                    <a:pt x="772973" y="190946"/>
                  </a:lnTo>
                  <a:lnTo>
                    <a:pt x="779621" y="193476"/>
                  </a:lnTo>
                  <a:lnTo>
                    <a:pt x="824963" y="193476"/>
                  </a:lnTo>
                  <a:lnTo>
                    <a:pt x="824963" y="223242"/>
                  </a:lnTo>
                  <a:lnTo>
                    <a:pt x="811894" y="228060"/>
                  </a:lnTo>
                  <a:lnTo>
                    <a:pt x="799030" y="231502"/>
                  </a:lnTo>
                  <a:lnTo>
                    <a:pt x="786370" y="233567"/>
                  </a:lnTo>
                  <a:lnTo>
                    <a:pt x="773915" y="234255"/>
                  </a:lnTo>
                  <a:close/>
                </a:path>
                <a:path w="1033145" h="234314">
                  <a:moveTo>
                    <a:pt x="824963" y="193476"/>
                  </a:moveTo>
                  <a:lnTo>
                    <a:pt x="788054" y="193476"/>
                  </a:lnTo>
                  <a:lnTo>
                    <a:pt x="796779" y="192834"/>
                  </a:lnTo>
                  <a:lnTo>
                    <a:pt x="805839" y="190909"/>
                  </a:lnTo>
                  <a:lnTo>
                    <a:pt x="815234" y="187700"/>
                  </a:lnTo>
                  <a:lnTo>
                    <a:pt x="824963" y="183207"/>
                  </a:lnTo>
                  <a:lnTo>
                    <a:pt x="824963" y="193476"/>
                  </a:lnTo>
                  <a:close/>
                </a:path>
                <a:path w="1033145" h="234314">
                  <a:moveTo>
                    <a:pt x="852311" y="118020"/>
                  </a:moveTo>
                  <a:lnTo>
                    <a:pt x="852311" y="73074"/>
                  </a:lnTo>
                  <a:lnTo>
                    <a:pt x="870077" y="63698"/>
                  </a:lnTo>
                  <a:lnTo>
                    <a:pt x="888699" y="57001"/>
                  </a:lnTo>
                  <a:lnTo>
                    <a:pt x="908177" y="52982"/>
                  </a:lnTo>
                  <a:lnTo>
                    <a:pt x="928511" y="51643"/>
                  </a:lnTo>
                  <a:lnTo>
                    <a:pt x="961067" y="54982"/>
                  </a:lnTo>
                  <a:lnTo>
                    <a:pt x="984321" y="65000"/>
                  </a:lnTo>
                  <a:lnTo>
                    <a:pt x="998274" y="81697"/>
                  </a:lnTo>
                  <a:lnTo>
                    <a:pt x="999667" y="88701"/>
                  </a:lnTo>
                  <a:lnTo>
                    <a:pt x="917051" y="88701"/>
                  </a:lnTo>
                  <a:lnTo>
                    <a:pt x="899833" y="90534"/>
                  </a:lnTo>
                  <a:lnTo>
                    <a:pt x="883304" y="96031"/>
                  </a:lnTo>
                  <a:lnTo>
                    <a:pt x="867463" y="105193"/>
                  </a:lnTo>
                  <a:lnTo>
                    <a:pt x="852311" y="118020"/>
                  </a:lnTo>
                  <a:close/>
                </a:path>
                <a:path w="1033145" h="234314">
                  <a:moveTo>
                    <a:pt x="892345" y="234255"/>
                  </a:moveTo>
                  <a:lnTo>
                    <a:pt x="851269" y="214572"/>
                  </a:lnTo>
                  <a:lnTo>
                    <a:pt x="843232" y="191244"/>
                  </a:lnTo>
                  <a:lnTo>
                    <a:pt x="844153" y="180342"/>
                  </a:lnTo>
                  <a:lnTo>
                    <a:pt x="869147" y="146763"/>
                  </a:lnTo>
                  <a:lnTo>
                    <a:pt x="913944" y="128606"/>
                  </a:lnTo>
                  <a:lnTo>
                    <a:pt x="947561" y="118020"/>
                  </a:lnTo>
                  <a:lnTo>
                    <a:pt x="946379" y="105193"/>
                  </a:lnTo>
                  <a:lnTo>
                    <a:pt x="940901" y="96031"/>
                  </a:lnTo>
                  <a:lnTo>
                    <a:pt x="931125" y="90534"/>
                  </a:lnTo>
                  <a:lnTo>
                    <a:pt x="917051" y="88701"/>
                  </a:lnTo>
                  <a:lnTo>
                    <a:pt x="999667" y="88701"/>
                  </a:lnTo>
                  <a:lnTo>
                    <a:pt x="1002925" y="105072"/>
                  </a:lnTo>
                  <a:lnTo>
                    <a:pt x="1002925" y="145851"/>
                  </a:lnTo>
                  <a:lnTo>
                    <a:pt x="947561" y="145851"/>
                  </a:lnTo>
                  <a:lnTo>
                    <a:pt x="934799" y="150567"/>
                  </a:lnTo>
                  <a:lnTo>
                    <a:pt x="899191" y="174823"/>
                  </a:lnTo>
                  <a:lnTo>
                    <a:pt x="899191" y="187920"/>
                  </a:lnTo>
                  <a:lnTo>
                    <a:pt x="900928" y="192335"/>
                  </a:lnTo>
                  <a:lnTo>
                    <a:pt x="904400" y="196006"/>
                  </a:lnTo>
                  <a:lnTo>
                    <a:pt x="907873" y="199578"/>
                  </a:lnTo>
                  <a:lnTo>
                    <a:pt x="912090" y="201364"/>
                  </a:lnTo>
                  <a:lnTo>
                    <a:pt x="1032839" y="201364"/>
                  </a:lnTo>
                  <a:lnTo>
                    <a:pt x="1032839" y="214461"/>
                  </a:lnTo>
                  <a:lnTo>
                    <a:pt x="950239" y="214461"/>
                  </a:lnTo>
                  <a:lnTo>
                    <a:pt x="935794" y="223121"/>
                  </a:lnTo>
                  <a:lnTo>
                    <a:pt x="921330" y="229306"/>
                  </a:lnTo>
                  <a:lnTo>
                    <a:pt x="906847" y="233018"/>
                  </a:lnTo>
                  <a:lnTo>
                    <a:pt x="892345" y="234255"/>
                  </a:lnTo>
                  <a:close/>
                </a:path>
                <a:path w="1033145" h="234314">
                  <a:moveTo>
                    <a:pt x="1032839" y="201364"/>
                  </a:moveTo>
                  <a:lnTo>
                    <a:pt x="917051" y="201364"/>
                  </a:lnTo>
                  <a:lnTo>
                    <a:pt x="924818" y="200545"/>
                  </a:lnTo>
                  <a:lnTo>
                    <a:pt x="932492" y="198090"/>
                  </a:lnTo>
                  <a:lnTo>
                    <a:pt x="940073" y="193997"/>
                  </a:lnTo>
                  <a:lnTo>
                    <a:pt x="947561" y="188267"/>
                  </a:lnTo>
                  <a:lnTo>
                    <a:pt x="947561" y="145851"/>
                  </a:lnTo>
                  <a:lnTo>
                    <a:pt x="1002925" y="145851"/>
                  </a:lnTo>
                  <a:lnTo>
                    <a:pt x="1002925" y="193228"/>
                  </a:lnTo>
                  <a:lnTo>
                    <a:pt x="1005951" y="197346"/>
                  </a:lnTo>
                  <a:lnTo>
                    <a:pt x="1032839" y="197346"/>
                  </a:lnTo>
                  <a:lnTo>
                    <a:pt x="1032839" y="201364"/>
                  </a:lnTo>
                  <a:close/>
                </a:path>
                <a:path w="1033145" h="234314">
                  <a:moveTo>
                    <a:pt x="1032839" y="197346"/>
                  </a:moveTo>
                  <a:lnTo>
                    <a:pt x="1016567" y="197346"/>
                  </a:lnTo>
                  <a:lnTo>
                    <a:pt x="1023513" y="194071"/>
                  </a:lnTo>
                  <a:lnTo>
                    <a:pt x="1032839" y="187523"/>
                  </a:lnTo>
                  <a:lnTo>
                    <a:pt x="1032839" y="197346"/>
                  </a:lnTo>
                  <a:close/>
                </a:path>
                <a:path w="1033145" h="234314">
                  <a:moveTo>
                    <a:pt x="981047" y="234255"/>
                  </a:moveTo>
                  <a:lnTo>
                    <a:pt x="969354" y="233018"/>
                  </a:lnTo>
                  <a:lnTo>
                    <a:pt x="960322" y="229306"/>
                  </a:lnTo>
                  <a:lnTo>
                    <a:pt x="953951" y="223121"/>
                  </a:lnTo>
                  <a:lnTo>
                    <a:pt x="950239" y="214461"/>
                  </a:lnTo>
                  <a:lnTo>
                    <a:pt x="1032839" y="214461"/>
                  </a:lnTo>
                  <a:lnTo>
                    <a:pt x="1032839" y="218182"/>
                  </a:lnTo>
                  <a:lnTo>
                    <a:pt x="1019277" y="225214"/>
                  </a:lnTo>
                  <a:lnTo>
                    <a:pt x="1006125" y="230237"/>
                  </a:lnTo>
                  <a:lnTo>
                    <a:pt x="993381" y="233250"/>
                  </a:lnTo>
                  <a:lnTo>
                    <a:pt x="981047" y="234255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4" name="object 7">
              <a:extLst>
                <a:ext uri="{FF2B5EF4-FFF2-40B4-BE49-F238E27FC236}">
                  <a16:creationId xmlns:a16="http://schemas.microsoft.com/office/drawing/2014/main" xmlns="" id="{599AA740-9D13-450F-9931-BF171533BC56}"/>
                </a:ext>
              </a:extLst>
            </p:cNvPr>
            <p:cNvSpPr/>
            <p:nvPr/>
          </p:nvSpPr>
          <p:spPr>
            <a:xfrm>
              <a:off x="2240746" y="2836511"/>
              <a:ext cx="3940294" cy="24643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5" name="object 8">
              <a:extLst>
                <a:ext uri="{FF2B5EF4-FFF2-40B4-BE49-F238E27FC236}">
                  <a16:creationId xmlns:a16="http://schemas.microsoft.com/office/drawing/2014/main" xmlns="" id="{81C44D55-E337-4A21-9CED-24BFAF5546B9}"/>
                </a:ext>
              </a:extLst>
            </p:cNvPr>
            <p:cNvSpPr/>
            <p:nvPr/>
          </p:nvSpPr>
          <p:spPr>
            <a:xfrm>
              <a:off x="6300088" y="2836511"/>
              <a:ext cx="2044000" cy="24643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6" name="object 9">
              <a:extLst>
                <a:ext uri="{FF2B5EF4-FFF2-40B4-BE49-F238E27FC236}">
                  <a16:creationId xmlns:a16="http://schemas.microsoft.com/office/drawing/2014/main" xmlns="" id="{776FDC7B-46A1-4664-8955-FD50FF885C7F}"/>
                </a:ext>
              </a:extLst>
            </p:cNvPr>
            <p:cNvSpPr/>
            <p:nvPr/>
          </p:nvSpPr>
          <p:spPr>
            <a:xfrm>
              <a:off x="8458523" y="2877878"/>
              <a:ext cx="980480" cy="164753"/>
            </a:xfrm>
            <a:custGeom>
              <a:avLst/>
              <a:gdLst/>
              <a:ahLst/>
              <a:cxnLst/>
              <a:rect l="l" t="t" r="r" b="b"/>
              <a:pathLst>
                <a:path w="1394460" h="234314">
                  <a:moveTo>
                    <a:pt x="134759" y="197346"/>
                  </a:moveTo>
                  <a:lnTo>
                    <a:pt x="60359" y="197346"/>
                  </a:lnTo>
                  <a:lnTo>
                    <a:pt x="72079" y="196527"/>
                  </a:lnTo>
                  <a:lnTo>
                    <a:pt x="80451" y="194071"/>
                  </a:lnTo>
                  <a:lnTo>
                    <a:pt x="85479" y="189960"/>
                  </a:lnTo>
                  <a:lnTo>
                    <a:pt x="87148" y="184249"/>
                  </a:lnTo>
                  <a:lnTo>
                    <a:pt x="87148" y="180975"/>
                  </a:lnTo>
                  <a:lnTo>
                    <a:pt x="49048" y="159394"/>
                  </a:lnTo>
                  <a:lnTo>
                    <a:pt x="36025" y="153758"/>
                  </a:lnTo>
                  <a:lnTo>
                    <a:pt x="5795" y="128475"/>
                  </a:lnTo>
                  <a:lnTo>
                    <a:pt x="0" y="105221"/>
                  </a:lnTo>
                  <a:lnTo>
                    <a:pt x="1181" y="94394"/>
                  </a:lnTo>
                  <a:lnTo>
                    <a:pt x="30714" y="60182"/>
                  </a:lnTo>
                  <a:lnTo>
                    <a:pt x="72711" y="51643"/>
                  </a:lnTo>
                  <a:lnTo>
                    <a:pt x="88031" y="52461"/>
                  </a:lnTo>
                  <a:lnTo>
                    <a:pt x="102589" y="54917"/>
                  </a:lnTo>
                  <a:lnTo>
                    <a:pt x="116383" y="59010"/>
                  </a:lnTo>
                  <a:lnTo>
                    <a:pt x="129415" y="64740"/>
                  </a:lnTo>
                  <a:lnTo>
                    <a:pt x="129415" y="84534"/>
                  </a:lnTo>
                  <a:lnTo>
                    <a:pt x="57581" y="84534"/>
                  </a:lnTo>
                  <a:lnTo>
                    <a:pt x="50983" y="89098"/>
                  </a:lnTo>
                  <a:lnTo>
                    <a:pt x="50983" y="100508"/>
                  </a:lnTo>
                  <a:lnTo>
                    <a:pt x="52372" y="102840"/>
                  </a:lnTo>
                  <a:lnTo>
                    <a:pt x="87148" y="119657"/>
                  </a:lnTo>
                  <a:lnTo>
                    <a:pt x="100105" y="125387"/>
                  </a:lnTo>
                  <a:lnTo>
                    <a:pt x="131666" y="152660"/>
                  </a:lnTo>
                  <a:lnTo>
                    <a:pt x="138196" y="177105"/>
                  </a:lnTo>
                  <a:lnTo>
                    <a:pt x="137027" y="189979"/>
                  </a:lnTo>
                  <a:lnTo>
                    <a:pt x="134759" y="197346"/>
                  </a:lnTo>
                  <a:close/>
                </a:path>
                <a:path w="1394460" h="234314">
                  <a:moveTo>
                    <a:pt x="129415" y="103882"/>
                  </a:moveTo>
                  <a:lnTo>
                    <a:pt x="113918" y="95417"/>
                  </a:lnTo>
                  <a:lnTo>
                    <a:pt x="98979" y="89371"/>
                  </a:lnTo>
                  <a:lnTo>
                    <a:pt x="84599" y="85743"/>
                  </a:lnTo>
                  <a:lnTo>
                    <a:pt x="70777" y="84534"/>
                  </a:lnTo>
                  <a:lnTo>
                    <a:pt x="129415" y="84534"/>
                  </a:lnTo>
                  <a:lnTo>
                    <a:pt x="129415" y="103882"/>
                  </a:lnTo>
                  <a:close/>
                </a:path>
                <a:path w="1394460" h="234314">
                  <a:moveTo>
                    <a:pt x="66610" y="234255"/>
                  </a:moveTo>
                  <a:lnTo>
                    <a:pt x="49392" y="233446"/>
                  </a:lnTo>
                  <a:lnTo>
                    <a:pt x="33160" y="231018"/>
                  </a:lnTo>
                  <a:lnTo>
                    <a:pt x="17915" y="226972"/>
                  </a:lnTo>
                  <a:lnTo>
                    <a:pt x="3655" y="221307"/>
                  </a:lnTo>
                  <a:lnTo>
                    <a:pt x="3655" y="182463"/>
                  </a:lnTo>
                  <a:lnTo>
                    <a:pt x="19924" y="188974"/>
                  </a:lnTo>
                  <a:lnTo>
                    <a:pt x="34798" y="193625"/>
                  </a:lnTo>
                  <a:lnTo>
                    <a:pt x="48276" y="196415"/>
                  </a:lnTo>
                  <a:lnTo>
                    <a:pt x="60359" y="197346"/>
                  </a:lnTo>
                  <a:lnTo>
                    <a:pt x="134759" y="197346"/>
                  </a:lnTo>
                  <a:lnTo>
                    <a:pt x="133545" y="201290"/>
                  </a:lnTo>
                  <a:lnTo>
                    <a:pt x="97045" y="230534"/>
                  </a:lnTo>
                  <a:lnTo>
                    <a:pt x="82813" y="233325"/>
                  </a:lnTo>
                  <a:lnTo>
                    <a:pt x="66610" y="234255"/>
                  </a:lnTo>
                  <a:close/>
                </a:path>
                <a:path w="1394460" h="234314">
                  <a:moveTo>
                    <a:pt x="297368" y="93017"/>
                  </a:moveTo>
                  <a:lnTo>
                    <a:pt x="153004" y="93017"/>
                  </a:lnTo>
                  <a:lnTo>
                    <a:pt x="153004" y="82153"/>
                  </a:lnTo>
                  <a:lnTo>
                    <a:pt x="226525" y="0"/>
                  </a:lnTo>
                  <a:lnTo>
                    <a:pt x="233371" y="0"/>
                  </a:lnTo>
                  <a:lnTo>
                    <a:pt x="233371" y="55215"/>
                  </a:lnTo>
                  <a:lnTo>
                    <a:pt x="297368" y="55215"/>
                  </a:lnTo>
                  <a:lnTo>
                    <a:pt x="297368" y="93017"/>
                  </a:lnTo>
                  <a:close/>
                </a:path>
                <a:path w="1394460" h="234314">
                  <a:moveTo>
                    <a:pt x="246320" y="234255"/>
                  </a:moveTo>
                  <a:lnTo>
                    <a:pt x="205857" y="224795"/>
                  </a:lnTo>
                  <a:lnTo>
                    <a:pt x="179272" y="183505"/>
                  </a:lnTo>
                  <a:lnTo>
                    <a:pt x="178156" y="168324"/>
                  </a:lnTo>
                  <a:lnTo>
                    <a:pt x="178156" y="93017"/>
                  </a:lnTo>
                  <a:lnTo>
                    <a:pt x="233371" y="93017"/>
                  </a:lnTo>
                  <a:lnTo>
                    <a:pt x="233371" y="173980"/>
                  </a:lnTo>
                  <a:lnTo>
                    <a:pt x="235753" y="180826"/>
                  </a:lnTo>
                  <a:lnTo>
                    <a:pt x="240515" y="185886"/>
                  </a:lnTo>
                  <a:lnTo>
                    <a:pt x="245377" y="190946"/>
                  </a:lnTo>
                  <a:lnTo>
                    <a:pt x="252024" y="193476"/>
                  </a:lnTo>
                  <a:lnTo>
                    <a:pt x="297368" y="193476"/>
                  </a:lnTo>
                  <a:lnTo>
                    <a:pt x="297368" y="223242"/>
                  </a:lnTo>
                  <a:lnTo>
                    <a:pt x="284299" y="228060"/>
                  </a:lnTo>
                  <a:lnTo>
                    <a:pt x="271434" y="231502"/>
                  </a:lnTo>
                  <a:lnTo>
                    <a:pt x="258775" y="233567"/>
                  </a:lnTo>
                  <a:lnTo>
                    <a:pt x="246320" y="234255"/>
                  </a:lnTo>
                  <a:close/>
                </a:path>
                <a:path w="1394460" h="234314">
                  <a:moveTo>
                    <a:pt x="297368" y="193476"/>
                  </a:moveTo>
                  <a:lnTo>
                    <a:pt x="260458" y="193476"/>
                  </a:lnTo>
                  <a:lnTo>
                    <a:pt x="269183" y="192834"/>
                  </a:lnTo>
                  <a:lnTo>
                    <a:pt x="278243" y="190909"/>
                  </a:lnTo>
                  <a:lnTo>
                    <a:pt x="287638" y="187700"/>
                  </a:lnTo>
                  <a:lnTo>
                    <a:pt x="297368" y="183207"/>
                  </a:lnTo>
                  <a:lnTo>
                    <a:pt x="297368" y="193476"/>
                  </a:lnTo>
                  <a:close/>
                </a:path>
                <a:path w="1394460" h="234314">
                  <a:moveTo>
                    <a:pt x="418220" y="105370"/>
                  </a:moveTo>
                  <a:lnTo>
                    <a:pt x="383353" y="105370"/>
                  </a:lnTo>
                  <a:lnTo>
                    <a:pt x="395836" y="81864"/>
                  </a:lnTo>
                  <a:lnTo>
                    <a:pt x="409324" y="65075"/>
                  </a:lnTo>
                  <a:lnTo>
                    <a:pt x="423816" y="55001"/>
                  </a:lnTo>
                  <a:lnTo>
                    <a:pt x="439312" y="51643"/>
                  </a:lnTo>
                  <a:lnTo>
                    <a:pt x="447358" y="52647"/>
                  </a:lnTo>
                  <a:lnTo>
                    <a:pt x="456167" y="55661"/>
                  </a:lnTo>
                  <a:lnTo>
                    <a:pt x="465739" y="60684"/>
                  </a:lnTo>
                  <a:lnTo>
                    <a:pt x="476073" y="67716"/>
                  </a:lnTo>
                  <a:lnTo>
                    <a:pt x="464810" y="103584"/>
                  </a:lnTo>
                  <a:lnTo>
                    <a:pt x="428001" y="103584"/>
                  </a:lnTo>
                  <a:lnTo>
                    <a:pt x="418783" y="105072"/>
                  </a:lnTo>
                  <a:lnTo>
                    <a:pt x="418220" y="105370"/>
                  </a:lnTo>
                  <a:close/>
                </a:path>
                <a:path w="1394460" h="234314">
                  <a:moveTo>
                    <a:pt x="382609" y="230832"/>
                  </a:moveTo>
                  <a:lnTo>
                    <a:pt x="327394" y="230832"/>
                  </a:lnTo>
                  <a:lnTo>
                    <a:pt x="327394" y="55215"/>
                  </a:lnTo>
                  <a:lnTo>
                    <a:pt x="382609" y="55215"/>
                  </a:lnTo>
                  <a:lnTo>
                    <a:pt x="382609" y="105370"/>
                  </a:lnTo>
                  <a:lnTo>
                    <a:pt x="418220" y="105370"/>
                  </a:lnTo>
                  <a:lnTo>
                    <a:pt x="389976" y="137991"/>
                  </a:lnTo>
                  <a:lnTo>
                    <a:pt x="382609" y="154930"/>
                  </a:lnTo>
                  <a:lnTo>
                    <a:pt x="382609" y="230832"/>
                  </a:lnTo>
                  <a:close/>
                </a:path>
                <a:path w="1394460" h="234314">
                  <a:moveTo>
                    <a:pt x="460744" y="116532"/>
                  </a:moveTo>
                  <a:lnTo>
                    <a:pt x="451051" y="110867"/>
                  </a:lnTo>
                  <a:lnTo>
                    <a:pt x="442363" y="106821"/>
                  </a:lnTo>
                  <a:lnTo>
                    <a:pt x="434680" y="104393"/>
                  </a:lnTo>
                  <a:lnTo>
                    <a:pt x="428001" y="103584"/>
                  </a:lnTo>
                  <a:lnTo>
                    <a:pt x="464810" y="103584"/>
                  </a:lnTo>
                  <a:lnTo>
                    <a:pt x="460744" y="116532"/>
                  </a:lnTo>
                  <a:close/>
                </a:path>
                <a:path w="1394460" h="234314">
                  <a:moveTo>
                    <a:pt x="495495" y="118020"/>
                  </a:moveTo>
                  <a:lnTo>
                    <a:pt x="495495" y="73074"/>
                  </a:lnTo>
                  <a:lnTo>
                    <a:pt x="513261" y="63698"/>
                  </a:lnTo>
                  <a:lnTo>
                    <a:pt x="531884" y="57001"/>
                  </a:lnTo>
                  <a:lnTo>
                    <a:pt x="551361" y="52982"/>
                  </a:lnTo>
                  <a:lnTo>
                    <a:pt x="571695" y="51643"/>
                  </a:lnTo>
                  <a:lnTo>
                    <a:pt x="604251" y="54982"/>
                  </a:lnTo>
                  <a:lnTo>
                    <a:pt x="627506" y="65000"/>
                  </a:lnTo>
                  <a:lnTo>
                    <a:pt x="641458" y="81697"/>
                  </a:lnTo>
                  <a:lnTo>
                    <a:pt x="642852" y="88701"/>
                  </a:lnTo>
                  <a:lnTo>
                    <a:pt x="560235" y="88701"/>
                  </a:lnTo>
                  <a:lnTo>
                    <a:pt x="543018" y="90533"/>
                  </a:lnTo>
                  <a:lnTo>
                    <a:pt x="526488" y="96031"/>
                  </a:lnTo>
                  <a:lnTo>
                    <a:pt x="510648" y="105193"/>
                  </a:lnTo>
                  <a:lnTo>
                    <a:pt x="495495" y="118020"/>
                  </a:lnTo>
                  <a:close/>
                </a:path>
                <a:path w="1394460" h="234314">
                  <a:moveTo>
                    <a:pt x="535530" y="234255"/>
                  </a:moveTo>
                  <a:lnTo>
                    <a:pt x="494453" y="214572"/>
                  </a:lnTo>
                  <a:lnTo>
                    <a:pt x="486417" y="191244"/>
                  </a:lnTo>
                  <a:lnTo>
                    <a:pt x="487337" y="180342"/>
                  </a:lnTo>
                  <a:lnTo>
                    <a:pt x="512331" y="146763"/>
                  </a:lnTo>
                  <a:lnTo>
                    <a:pt x="557128" y="128605"/>
                  </a:lnTo>
                  <a:lnTo>
                    <a:pt x="590745" y="118020"/>
                  </a:lnTo>
                  <a:lnTo>
                    <a:pt x="589564" y="105193"/>
                  </a:lnTo>
                  <a:lnTo>
                    <a:pt x="584085" y="96031"/>
                  </a:lnTo>
                  <a:lnTo>
                    <a:pt x="574309" y="90533"/>
                  </a:lnTo>
                  <a:lnTo>
                    <a:pt x="560235" y="88701"/>
                  </a:lnTo>
                  <a:lnTo>
                    <a:pt x="642852" y="88701"/>
                  </a:lnTo>
                  <a:lnTo>
                    <a:pt x="646109" y="105072"/>
                  </a:lnTo>
                  <a:lnTo>
                    <a:pt x="646109" y="145851"/>
                  </a:lnTo>
                  <a:lnTo>
                    <a:pt x="590745" y="145851"/>
                  </a:lnTo>
                  <a:lnTo>
                    <a:pt x="577983" y="150567"/>
                  </a:lnTo>
                  <a:lnTo>
                    <a:pt x="542376" y="174823"/>
                  </a:lnTo>
                  <a:lnTo>
                    <a:pt x="542376" y="187920"/>
                  </a:lnTo>
                  <a:lnTo>
                    <a:pt x="544112" y="192335"/>
                  </a:lnTo>
                  <a:lnTo>
                    <a:pt x="547585" y="196006"/>
                  </a:lnTo>
                  <a:lnTo>
                    <a:pt x="551058" y="199578"/>
                  </a:lnTo>
                  <a:lnTo>
                    <a:pt x="555274" y="201364"/>
                  </a:lnTo>
                  <a:lnTo>
                    <a:pt x="676024" y="201364"/>
                  </a:lnTo>
                  <a:lnTo>
                    <a:pt x="676024" y="214461"/>
                  </a:lnTo>
                  <a:lnTo>
                    <a:pt x="593424" y="214461"/>
                  </a:lnTo>
                  <a:lnTo>
                    <a:pt x="578978" y="223121"/>
                  </a:lnTo>
                  <a:lnTo>
                    <a:pt x="564514" y="229306"/>
                  </a:lnTo>
                  <a:lnTo>
                    <a:pt x="550031" y="233018"/>
                  </a:lnTo>
                  <a:lnTo>
                    <a:pt x="535530" y="234255"/>
                  </a:lnTo>
                  <a:close/>
                </a:path>
                <a:path w="1394460" h="234314">
                  <a:moveTo>
                    <a:pt x="676024" y="201364"/>
                  </a:moveTo>
                  <a:lnTo>
                    <a:pt x="560235" y="201364"/>
                  </a:lnTo>
                  <a:lnTo>
                    <a:pt x="568002" y="200545"/>
                  </a:lnTo>
                  <a:lnTo>
                    <a:pt x="575676" y="198090"/>
                  </a:lnTo>
                  <a:lnTo>
                    <a:pt x="583257" y="193997"/>
                  </a:lnTo>
                  <a:lnTo>
                    <a:pt x="590745" y="188267"/>
                  </a:lnTo>
                  <a:lnTo>
                    <a:pt x="590745" y="145851"/>
                  </a:lnTo>
                  <a:lnTo>
                    <a:pt x="646109" y="145851"/>
                  </a:lnTo>
                  <a:lnTo>
                    <a:pt x="646109" y="193228"/>
                  </a:lnTo>
                  <a:lnTo>
                    <a:pt x="649135" y="197346"/>
                  </a:lnTo>
                  <a:lnTo>
                    <a:pt x="676024" y="197346"/>
                  </a:lnTo>
                  <a:lnTo>
                    <a:pt x="676024" y="201364"/>
                  </a:lnTo>
                  <a:close/>
                </a:path>
                <a:path w="1394460" h="234314">
                  <a:moveTo>
                    <a:pt x="676024" y="197346"/>
                  </a:moveTo>
                  <a:lnTo>
                    <a:pt x="659752" y="197346"/>
                  </a:lnTo>
                  <a:lnTo>
                    <a:pt x="666697" y="194071"/>
                  </a:lnTo>
                  <a:lnTo>
                    <a:pt x="676024" y="187523"/>
                  </a:lnTo>
                  <a:lnTo>
                    <a:pt x="676024" y="197346"/>
                  </a:lnTo>
                  <a:close/>
                </a:path>
                <a:path w="1394460" h="234314">
                  <a:moveTo>
                    <a:pt x="624231" y="234255"/>
                  </a:moveTo>
                  <a:lnTo>
                    <a:pt x="612539" y="233018"/>
                  </a:lnTo>
                  <a:lnTo>
                    <a:pt x="603507" y="229306"/>
                  </a:lnTo>
                  <a:lnTo>
                    <a:pt x="597135" y="223121"/>
                  </a:lnTo>
                  <a:lnTo>
                    <a:pt x="593424" y="214461"/>
                  </a:lnTo>
                  <a:lnTo>
                    <a:pt x="676024" y="214461"/>
                  </a:lnTo>
                  <a:lnTo>
                    <a:pt x="676024" y="218182"/>
                  </a:lnTo>
                  <a:lnTo>
                    <a:pt x="662462" y="225214"/>
                  </a:lnTo>
                  <a:lnTo>
                    <a:pt x="649309" y="230237"/>
                  </a:lnTo>
                  <a:lnTo>
                    <a:pt x="636565" y="233250"/>
                  </a:lnTo>
                  <a:lnTo>
                    <a:pt x="624231" y="234255"/>
                  </a:lnTo>
                  <a:close/>
                </a:path>
                <a:path w="1394460" h="234314">
                  <a:moveTo>
                    <a:pt x="824963" y="93017"/>
                  </a:moveTo>
                  <a:lnTo>
                    <a:pt x="680600" y="93017"/>
                  </a:lnTo>
                  <a:lnTo>
                    <a:pt x="680600" y="82153"/>
                  </a:lnTo>
                  <a:lnTo>
                    <a:pt x="754121" y="0"/>
                  </a:lnTo>
                  <a:lnTo>
                    <a:pt x="760967" y="0"/>
                  </a:lnTo>
                  <a:lnTo>
                    <a:pt x="760967" y="55215"/>
                  </a:lnTo>
                  <a:lnTo>
                    <a:pt x="824963" y="55215"/>
                  </a:lnTo>
                  <a:lnTo>
                    <a:pt x="824963" y="93017"/>
                  </a:lnTo>
                  <a:close/>
                </a:path>
                <a:path w="1394460" h="234314">
                  <a:moveTo>
                    <a:pt x="773915" y="234255"/>
                  </a:moveTo>
                  <a:lnTo>
                    <a:pt x="733453" y="224795"/>
                  </a:lnTo>
                  <a:lnTo>
                    <a:pt x="706868" y="183505"/>
                  </a:lnTo>
                  <a:lnTo>
                    <a:pt x="705752" y="168324"/>
                  </a:lnTo>
                  <a:lnTo>
                    <a:pt x="705752" y="93017"/>
                  </a:lnTo>
                  <a:lnTo>
                    <a:pt x="760967" y="93017"/>
                  </a:lnTo>
                  <a:lnTo>
                    <a:pt x="760967" y="173980"/>
                  </a:lnTo>
                  <a:lnTo>
                    <a:pt x="763348" y="180826"/>
                  </a:lnTo>
                  <a:lnTo>
                    <a:pt x="768111" y="185886"/>
                  </a:lnTo>
                  <a:lnTo>
                    <a:pt x="772973" y="190946"/>
                  </a:lnTo>
                  <a:lnTo>
                    <a:pt x="779620" y="193476"/>
                  </a:lnTo>
                  <a:lnTo>
                    <a:pt x="824963" y="193476"/>
                  </a:lnTo>
                  <a:lnTo>
                    <a:pt x="824963" y="223242"/>
                  </a:lnTo>
                  <a:lnTo>
                    <a:pt x="811894" y="228060"/>
                  </a:lnTo>
                  <a:lnTo>
                    <a:pt x="799030" y="231502"/>
                  </a:lnTo>
                  <a:lnTo>
                    <a:pt x="786370" y="233567"/>
                  </a:lnTo>
                  <a:lnTo>
                    <a:pt x="773915" y="234255"/>
                  </a:lnTo>
                  <a:close/>
                </a:path>
                <a:path w="1394460" h="234314">
                  <a:moveTo>
                    <a:pt x="824963" y="193476"/>
                  </a:moveTo>
                  <a:lnTo>
                    <a:pt x="788054" y="193476"/>
                  </a:lnTo>
                  <a:lnTo>
                    <a:pt x="796779" y="192834"/>
                  </a:lnTo>
                  <a:lnTo>
                    <a:pt x="805839" y="190909"/>
                  </a:lnTo>
                  <a:lnTo>
                    <a:pt x="815234" y="187700"/>
                  </a:lnTo>
                  <a:lnTo>
                    <a:pt x="824963" y="183207"/>
                  </a:lnTo>
                  <a:lnTo>
                    <a:pt x="824963" y="193476"/>
                  </a:lnTo>
                  <a:close/>
                </a:path>
                <a:path w="1394460" h="234314">
                  <a:moveTo>
                    <a:pt x="917795" y="234255"/>
                  </a:moveTo>
                  <a:lnTo>
                    <a:pt x="880960" y="224293"/>
                  </a:lnTo>
                  <a:lnTo>
                    <a:pt x="854617" y="182360"/>
                  </a:lnTo>
                  <a:lnTo>
                    <a:pt x="853501" y="167580"/>
                  </a:lnTo>
                  <a:lnTo>
                    <a:pt x="853501" y="55215"/>
                  </a:lnTo>
                  <a:lnTo>
                    <a:pt x="908716" y="55215"/>
                  </a:lnTo>
                  <a:lnTo>
                    <a:pt x="908716" y="163859"/>
                  </a:lnTo>
                  <a:lnTo>
                    <a:pt x="910446" y="178510"/>
                  </a:lnTo>
                  <a:lnTo>
                    <a:pt x="915637" y="188974"/>
                  </a:lnTo>
                  <a:lnTo>
                    <a:pt x="924287" y="195253"/>
                  </a:lnTo>
                  <a:lnTo>
                    <a:pt x="936398" y="197346"/>
                  </a:lnTo>
                  <a:lnTo>
                    <a:pt x="1029862" y="197346"/>
                  </a:lnTo>
                  <a:lnTo>
                    <a:pt x="1029862" y="205680"/>
                  </a:lnTo>
                  <a:lnTo>
                    <a:pt x="974647" y="205680"/>
                  </a:lnTo>
                  <a:lnTo>
                    <a:pt x="961941" y="218182"/>
                  </a:lnTo>
                  <a:lnTo>
                    <a:pt x="948230" y="227111"/>
                  </a:lnTo>
                  <a:lnTo>
                    <a:pt x="933515" y="232469"/>
                  </a:lnTo>
                  <a:lnTo>
                    <a:pt x="917795" y="234255"/>
                  </a:lnTo>
                  <a:close/>
                </a:path>
                <a:path w="1394460" h="234314">
                  <a:moveTo>
                    <a:pt x="1029862" y="197346"/>
                  </a:moveTo>
                  <a:lnTo>
                    <a:pt x="936398" y="197346"/>
                  </a:lnTo>
                  <a:lnTo>
                    <a:pt x="943923" y="196583"/>
                  </a:lnTo>
                  <a:lnTo>
                    <a:pt x="950872" y="194295"/>
                  </a:lnTo>
                  <a:lnTo>
                    <a:pt x="957244" y="190481"/>
                  </a:lnTo>
                  <a:lnTo>
                    <a:pt x="963039" y="185142"/>
                  </a:lnTo>
                  <a:lnTo>
                    <a:pt x="970480" y="177006"/>
                  </a:lnTo>
                  <a:lnTo>
                    <a:pt x="974201" y="171003"/>
                  </a:lnTo>
                  <a:lnTo>
                    <a:pt x="974201" y="55215"/>
                  </a:lnTo>
                  <a:lnTo>
                    <a:pt x="1029862" y="55215"/>
                  </a:lnTo>
                  <a:lnTo>
                    <a:pt x="1029862" y="197346"/>
                  </a:lnTo>
                  <a:close/>
                </a:path>
                <a:path w="1394460" h="234314">
                  <a:moveTo>
                    <a:pt x="1029862" y="230832"/>
                  </a:moveTo>
                  <a:lnTo>
                    <a:pt x="974647" y="230832"/>
                  </a:lnTo>
                  <a:lnTo>
                    <a:pt x="974647" y="205680"/>
                  </a:lnTo>
                  <a:lnTo>
                    <a:pt x="1029862" y="205680"/>
                  </a:lnTo>
                  <a:lnTo>
                    <a:pt x="1029862" y="230832"/>
                  </a:lnTo>
                  <a:close/>
                </a:path>
                <a:path w="1394460" h="234314">
                  <a:moveTo>
                    <a:pt x="1248856" y="77688"/>
                  </a:moveTo>
                  <a:lnTo>
                    <a:pt x="1132033" y="77688"/>
                  </a:lnTo>
                  <a:lnTo>
                    <a:pt x="1146339" y="66293"/>
                  </a:lnTo>
                  <a:lnTo>
                    <a:pt x="1161278" y="58154"/>
                  </a:lnTo>
                  <a:lnTo>
                    <a:pt x="1176849" y="53271"/>
                  </a:lnTo>
                  <a:lnTo>
                    <a:pt x="1193052" y="51643"/>
                  </a:lnTo>
                  <a:lnTo>
                    <a:pt x="1213916" y="53978"/>
                  </a:lnTo>
                  <a:lnTo>
                    <a:pt x="1231413" y="60982"/>
                  </a:lnTo>
                  <a:lnTo>
                    <a:pt x="1245542" y="72656"/>
                  </a:lnTo>
                  <a:lnTo>
                    <a:pt x="1248856" y="77688"/>
                  </a:lnTo>
                  <a:close/>
                </a:path>
                <a:path w="1394460" h="234314">
                  <a:moveTo>
                    <a:pt x="1304578" y="88999"/>
                  </a:moveTo>
                  <a:lnTo>
                    <a:pt x="1256304" y="88999"/>
                  </a:lnTo>
                  <a:lnTo>
                    <a:pt x="1272517" y="72656"/>
                  </a:lnTo>
                  <a:lnTo>
                    <a:pt x="1289456" y="60982"/>
                  </a:lnTo>
                  <a:lnTo>
                    <a:pt x="1307120" y="53978"/>
                  </a:lnTo>
                  <a:lnTo>
                    <a:pt x="1325509" y="51643"/>
                  </a:lnTo>
                  <a:lnTo>
                    <a:pt x="1339927" y="52796"/>
                  </a:lnTo>
                  <a:lnTo>
                    <a:pt x="1374920" y="70098"/>
                  </a:lnTo>
                  <a:lnTo>
                    <a:pt x="1387936" y="88701"/>
                  </a:lnTo>
                  <a:lnTo>
                    <a:pt x="1306459" y="88701"/>
                  </a:lnTo>
                  <a:lnTo>
                    <a:pt x="1304578" y="88999"/>
                  </a:lnTo>
                  <a:close/>
                </a:path>
                <a:path w="1394460" h="234314">
                  <a:moveTo>
                    <a:pt x="1132033" y="230832"/>
                  </a:moveTo>
                  <a:lnTo>
                    <a:pt x="1076669" y="230832"/>
                  </a:lnTo>
                  <a:lnTo>
                    <a:pt x="1076669" y="55215"/>
                  </a:lnTo>
                  <a:lnTo>
                    <a:pt x="1132033" y="55215"/>
                  </a:lnTo>
                  <a:lnTo>
                    <a:pt x="1132033" y="77688"/>
                  </a:lnTo>
                  <a:lnTo>
                    <a:pt x="1248856" y="77688"/>
                  </a:lnTo>
                  <a:lnTo>
                    <a:pt x="1256108" y="88701"/>
                  </a:lnTo>
                  <a:lnTo>
                    <a:pt x="1174151" y="88701"/>
                  </a:lnTo>
                  <a:lnTo>
                    <a:pt x="1163371" y="90227"/>
                  </a:lnTo>
                  <a:lnTo>
                    <a:pt x="1152757" y="94803"/>
                  </a:lnTo>
                  <a:lnTo>
                    <a:pt x="1142312" y="102430"/>
                  </a:lnTo>
                  <a:lnTo>
                    <a:pt x="1132033" y="113109"/>
                  </a:lnTo>
                  <a:lnTo>
                    <a:pt x="1132033" y="230832"/>
                  </a:lnTo>
                  <a:close/>
                </a:path>
                <a:path w="1394460" h="234314">
                  <a:moveTo>
                    <a:pt x="1263002" y="230832"/>
                  </a:moveTo>
                  <a:lnTo>
                    <a:pt x="1207935" y="230832"/>
                  </a:lnTo>
                  <a:lnTo>
                    <a:pt x="1207935" y="126801"/>
                  </a:lnTo>
                  <a:lnTo>
                    <a:pt x="1207431" y="119211"/>
                  </a:lnTo>
                  <a:lnTo>
                    <a:pt x="1181435" y="89315"/>
                  </a:lnTo>
                  <a:lnTo>
                    <a:pt x="1174151" y="88701"/>
                  </a:lnTo>
                  <a:lnTo>
                    <a:pt x="1256108" y="88701"/>
                  </a:lnTo>
                  <a:lnTo>
                    <a:pt x="1256304" y="88999"/>
                  </a:lnTo>
                  <a:lnTo>
                    <a:pt x="1304578" y="88999"/>
                  </a:lnTo>
                  <a:lnTo>
                    <a:pt x="1294702" y="90561"/>
                  </a:lnTo>
                  <a:lnTo>
                    <a:pt x="1283540" y="96142"/>
                  </a:lnTo>
                  <a:lnTo>
                    <a:pt x="1272973" y="105444"/>
                  </a:lnTo>
                  <a:lnTo>
                    <a:pt x="1263002" y="118467"/>
                  </a:lnTo>
                  <a:lnTo>
                    <a:pt x="1263002" y="230832"/>
                  </a:lnTo>
                  <a:close/>
                </a:path>
                <a:path w="1394460" h="234314">
                  <a:moveTo>
                    <a:pt x="1394119" y="230832"/>
                  </a:moveTo>
                  <a:lnTo>
                    <a:pt x="1338904" y="230832"/>
                  </a:lnTo>
                  <a:lnTo>
                    <a:pt x="1338831" y="126801"/>
                  </a:lnTo>
                  <a:lnTo>
                    <a:pt x="1338364" y="119211"/>
                  </a:lnTo>
                  <a:lnTo>
                    <a:pt x="1313696" y="89352"/>
                  </a:lnTo>
                  <a:lnTo>
                    <a:pt x="1306459" y="88701"/>
                  </a:lnTo>
                  <a:lnTo>
                    <a:pt x="1387936" y="88701"/>
                  </a:lnTo>
                  <a:lnTo>
                    <a:pt x="1389320" y="91306"/>
                  </a:lnTo>
                  <a:lnTo>
                    <a:pt x="1392919" y="103974"/>
                  </a:lnTo>
                  <a:lnTo>
                    <a:pt x="1394119" y="118020"/>
                  </a:lnTo>
                  <a:lnTo>
                    <a:pt x="1394119" y="230832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7" name="object 10">
              <a:extLst>
                <a:ext uri="{FF2B5EF4-FFF2-40B4-BE49-F238E27FC236}">
                  <a16:creationId xmlns:a16="http://schemas.microsoft.com/office/drawing/2014/main" xmlns="" id="{961C6A20-64D3-4660-BA80-4E90A81BF42F}"/>
                </a:ext>
              </a:extLst>
            </p:cNvPr>
            <p:cNvSpPr txBox="1"/>
            <p:nvPr/>
          </p:nvSpPr>
          <p:spPr>
            <a:xfrm>
              <a:off x="1904672" y="2053191"/>
              <a:ext cx="217026" cy="1478421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 dirty="0">
                <a:latin typeface="Arial"/>
                <a:cs typeface="Arial"/>
              </a:endParaRPr>
            </a:p>
            <a:p>
              <a:pPr marL="8929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 dirty="0">
                <a:latin typeface="Arial"/>
                <a:cs typeface="Arial"/>
              </a:endParaRPr>
            </a:p>
            <a:p>
              <a:pPr marL="8929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 dirty="0">
                <a:latin typeface="Arial"/>
                <a:cs typeface="Arial"/>
              </a:endParaRPr>
            </a:p>
          </p:txBody>
        </p:sp>
        <p:sp>
          <p:nvSpPr>
            <p:cNvPr id="28" name="object 11">
              <a:extLst>
                <a:ext uri="{FF2B5EF4-FFF2-40B4-BE49-F238E27FC236}">
                  <a16:creationId xmlns:a16="http://schemas.microsoft.com/office/drawing/2014/main" xmlns="" id="{6DC7B516-AFDA-400D-92A6-3F19372BE8C8}"/>
                </a:ext>
              </a:extLst>
            </p:cNvPr>
            <p:cNvSpPr/>
            <p:nvPr/>
          </p:nvSpPr>
          <p:spPr>
            <a:xfrm>
              <a:off x="2240746" y="3285174"/>
              <a:ext cx="5521843" cy="24643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7668E3ED-5296-4C81-AD8A-71B5B293089F}"/>
              </a:ext>
            </a:extLst>
          </p:cNvPr>
          <p:cNvGrpSpPr/>
          <p:nvPr/>
        </p:nvGrpSpPr>
        <p:grpSpPr>
          <a:xfrm>
            <a:off x="1073399" y="531439"/>
            <a:ext cx="8880226" cy="2774527"/>
            <a:chOff x="1830781" y="1455076"/>
            <a:chExt cx="7929701" cy="2774527"/>
          </a:xfrm>
        </p:grpSpPr>
        <p:sp>
          <p:nvSpPr>
            <p:cNvPr id="3" name="object 3"/>
            <p:cNvSpPr/>
            <p:nvPr/>
          </p:nvSpPr>
          <p:spPr>
            <a:xfrm>
              <a:off x="1935080" y="1455076"/>
              <a:ext cx="1900238" cy="187523"/>
            </a:xfrm>
            <a:custGeom>
              <a:avLst/>
              <a:gdLst/>
              <a:ahLst/>
              <a:cxnLst/>
              <a:rect l="l" t="t" r="r" b="b"/>
              <a:pathLst>
                <a:path w="2702560" h="266700">
                  <a:moveTo>
                    <a:pt x="64740" y="263276"/>
                  </a:moveTo>
                  <a:lnTo>
                    <a:pt x="0" y="263276"/>
                  </a:lnTo>
                  <a:lnTo>
                    <a:pt x="0" y="3423"/>
                  </a:lnTo>
                  <a:lnTo>
                    <a:pt x="56405" y="3423"/>
                  </a:lnTo>
                  <a:lnTo>
                    <a:pt x="139749" y="99714"/>
                  </a:lnTo>
                  <a:lnTo>
                    <a:pt x="279648" y="99714"/>
                  </a:lnTo>
                  <a:lnTo>
                    <a:pt x="279648" y="101054"/>
                  </a:lnTo>
                  <a:lnTo>
                    <a:pt x="64740" y="101054"/>
                  </a:lnTo>
                  <a:lnTo>
                    <a:pt x="64740" y="263276"/>
                  </a:lnTo>
                  <a:close/>
                </a:path>
                <a:path w="2702560" h="266700">
                  <a:moveTo>
                    <a:pt x="279648" y="99714"/>
                  </a:moveTo>
                  <a:lnTo>
                    <a:pt x="139749" y="99714"/>
                  </a:lnTo>
                  <a:lnTo>
                    <a:pt x="223242" y="3423"/>
                  </a:lnTo>
                  <a:lnTo>
                    <a:pt x="279648" y="3423"/>
                  </a:lnTo>
                  <a:lnTo>
                    <a:pt x="279648" y="99714"/>
                  </a:lnTo>
                  <a:close/>
                </a:path>
                <a:path w="2702560" h="266700">
                  <a:moveTo>
                    <a:pt x="144809" y="182463"/>
                  </a:moveTo>
                  <a:lnTo>
                    <a:pt x="134838" y="182463"/>
                  </a:lnTo>
                  <a:lnTo>
                    <a:pt x="64740" y="101054"/>
                  </a:lnTo>
                  <a:lnTo>
                    <a:pt x="214907" y="101054"/>
                  </a:lnTo>
                  <a:lnTo>
                    <a:pt x="144809" y="182463"/>
                  </a:lnTo>
                  <a:close/>
                </a:path>
                <a:path w="2702560" h="266700">
                  <a:moveTo>
                    <a:pt x="279648" y="263276"/>
                  </a:moveTo>
                  <a:lnTo>
                    <a:pt x="214907" y="263276"/>
                  </a:lnTo>
                  <a:lnTo>
                    <a:pt x="214907" y="101054"/>
                  </a:lnTo>
                  <a:lnTo>
                    <a:pt x="279648" y="101054"/>
                  </a:lnTo>
                  <a:lnTo>
                    <a:pt x="279648" y="263276"/>
                  </a:lnTo>
                  <a:close/>
                </a:path>
                <a:path w="2702560" h="266700">
                  <a:moveTo>
                    <a:pt x="424011" y="266700"/>
                  </a:moveTo>
                  <a:lnTo>
                    <a:pt x="382339" y="260486"/>
                  </a:lnTo>
                  <a:lnTo>
                    <a:pt x="337784" y="228413"/>
                  </a:lnTo>
                  <a:lnTo>
                    <a:pt x="322212" y="176063"/>
                  </a:lnTo>
                  <a:lnTo>
                    <a:pt x="323840" y="156864"/>
                  </a:lnTo>
                  <a:lnTo>
                    <a:pt x="348257" y="109983"/>
                  </a:lnTo>
                  <a:lnTo>
                    <a:pt x="395361" y="85706"/>
                  </a:lnTo>
                  <a:lnTo>
                    <a:pt x="414635" y="84087"/>
                  </a:lnTo>
                  <a:lnTo>
                    <a:pt x="434029" y="85790"/>
                  </a:lnTo>
                  <a:lnTo>
                    <a:pt x="451581" y="90896"/>
                  </a:lnTo>
                  <a:lnTo>
                    <a:pt x="467292" y="99407"/>
                  </a:lnTo>
                  <a:lnTo>
                    <a:pt x="481161" y="111323"/>
                  </a:lnTo>
                  <a:lnTo>
                    <a:pt x="485478" y="116978"/>
                  </a:lnTo>
                  <a:lnTo>
                    <a:pt x="418653" y="116978"/>
                  </a:lnTo>
                  <a:lnTo>
                    <a:pt x="403482" y="119378"/>
                  </a:lnTo>
                  <a:lnTo>
                    <a:pt x="392050" y="126578"/>
                  </a:lnTo>
                  <a:lnTo>
                    <a:pt x="384357" y="138577"/>
                  </a:lnTo>
                  <a:lnTo>
                    <a:pt x="380404" y="155376"/>
                  </a:lnTo>
                  <a:lnTo>
                    <a:pt x="502956" y="155376"/>
                  </a:lnTo>
                  <a:lnTo>
                    <a:pt x="504573" y="162641"/>
                  </a:lnTo>
                  <a:lnTo>
                    <a:pt x="505420" y="184398"/>
                  </a:lnTo>
                  <a:lnTo>
                    <a:pt x="379362" y="184398"/>
                  </a:lnTo>
                  <a:lnTo>
                    <a:pt x="381027" y="195615"/>
                  </a:lnTo>
                  <a:lnTo>
                    <a:pt x="404496" y="226609"/>
                  </a:lnTo>
                  <a:lnTo>
                    <a:pt x="437257" y="233808"/>
                  </a:lnTo>
                  <a:lnTo>
                    <a:pt x="502294" y="233808"/>
                  </a:lnTo>
                  <a:lnTo>
                    <a:pt x="502294" y="243482"/>
                  </a:lnTo>
                  <a:lnTo>
                    <a:pt x="485570" y="253640"/>
                  </a:lnTo>
                  <a:lnTo>
                    <a:pt x="466948" y="260895"/>
                  </a:lnTo>
                  <a:lnTo>
                    <a:pt x="446428" y="265248"/>
                  </a:lnTo>
                  <a:lnTo>
                    <a:pt x="424011" y="266700"/>
                  </a:lnTo>
                  <a:close/>
                </a:path>
                <a:path w="2702560" h="266700">
                  <a:moveTo>
                    <a:pt x="502956" y="155376"/>
                  </a:moveTo>
                  <a:lnTo>
                    <a:pt x="456753" y="155376"/>
                  </a:lnTo>
                  <a:lnTo>
                    <a:pt x="452697" y="138577"/>
                  </a:lnTo>
                  <a:lnTo>
                    <a:pt x="444996" y="126578"/>
                  </a:lnTo>
                  <a:lnTo>
                    <a:pt x="433647" y="119378"/>
                  </a:lnTo>
                  <a:lnTo>
                    <a:pt x="418653" y="116978"/>
                  </a:lnTo>
                  <a:lnTo>
                    <a:pt x="485478" y="116978"/>
                  </a:lnTo>
                  <a:lnTo>
                    <a:pt x="492444" y="126103"/>
                  </a:lnTo>
                  <a:lnTo>
                    <a:pt x="500248" y="143209"/>
                  </a:lnTo>
                  <a:lnTo>
                    <a:pt x="502956" y="155376"/>
                  </a:lnTo>
                  <a:close/>
                </a:path>
                <a:path w="2702560" h="266700">
                  <a:moveTo>
                    <a:pt x="502294" y="233808"/>
                  </a:moveTo>
                  <a:lnTo>
                    <a:pt x="437257" y="233808"/>
                  </a:lnTo>
                  <a:lnTo>
                    <a:pt x="452930" y="232246"/>
                  </a:lnTo>
                  <a:lnTo>
                    <a:pt x="468994" y="227558"/>
                  </a:lnTo>
                  <a:lnTo>
                    <a:pt x="485449" y="219744"/>
                  </a:lnTo>
                  <a:lnTo>
                    <a:pt x="502294" y="208805"/>
                  </a:lnTo>
                  <a:lnTo>
                    <a:pt x="502294" y="233808"/>
                  </a:lnTo>
                  <a:close/>
                </a:path>
                <a:path w="2702560" h="266700">
                  <a:moveTo>
                    <a:pt x="717872" y="95250"/>
                  </a:moveTo>
                  <a:lnTo>
                    <a:pt x="662657" y="95250"/>
                  </a:lnTo>
                  <a:lnTo>
                    <a:pt x="662657" y="3423"/>
                  </a:lnTo>
                  <a:lnTo>
                    <a:pt x="717872" y="3423"/>
                  </a:lnTo>
                  <a:lnTo>
                    <a:pt x="717872" y="95250"/>
                  </a:lnTo>
                  <a:close/>
                </a:path>
                <a:path w="2702560" h="266700">
                  <a:moveTo>
                    <a:pt x="613990" y="266700"/>
                  </a:moveTo>
                  <a:lnTo>
                    <a:pt x="567695" y="252049"/>
                  </a:lnTo>
                  <a:lnTo>
                    <a:pt x="537567" y="211224"/>
                  </a:lnTo>
                  <a:lnTo>
                    <a:pt x="531688" y="175319"/>
                  </a:lnTo>
                  <a:lnTo>
                    <a:pt x="533176" y="156148"/>
                  </a:lnTo>
                  <a:lnTo>
                    <a:pt x="555501" y="109686"/>
                  </a:lnTo>
                  <a:lnTo>
                    <a:pt x="599061" y="85687"/>
                  </a:lnTo>
                  <a:lnTo>
                    <a:pt x="616966" y="84087"/>
                  </a:lnTo>
                  <a:lnTo>
                    <a:pt x="628529" y="84785"/>
                  </a:lnTo>
                  <a:lnTo>
                    <a:pt x="639998" y="86878"/>
                  </a:lnTo>
                  <a:lnTo>
                    <a:pt x="651374" y="90366"/>
                  </a:lnTo>
                  <a:lnTo>
                    <a:pt x="662657" y="95250"/>
                  </a:lnTo>
                  <a:lnTo>
                    <a:pt x="717872" y="95250"/>
                  </a:lnTo>
                  <a:lnTo>
                    <a:pt x="717872" y="121146"/>
                  </a:lnTo>
                  <a:lnTo>
                    <a:pt x="631849" y="121146"/>
                  </a:lnTo>
                  <a:lnTo>
                    <a:pt x="621999" y="122057"/>
                  </a:lnTo>
                  <a:lnTo>
                    <a:pt x="590550" y="153106"/>
                  </a:lnTo>
                  <a:lnTo>
                    <a:pt x="587647" y="176361"/>
                  </a:lnTo>
                  <a:lnTo>
                    <a:pt x="588364" y="187886"/>
                  </a:lnTo>
                  <a:lnTo>
                    <a:pt x="612613" y="226144"/>
                  </a:lnTo>
                  <a:lnTo>
                    <a:pt x="629915" y="229790"/>
                  </a:lnTo>
                  <a:lnTo>
                    <a:pt x="717872" y="229790"/>
                  </a:lnTo>
                  <a:lnTo>
                    <a:pt x="717872" y="249138"/>
                  </a:lnTo>
                  <a:lnTo>
                    <a:pt x="662657" y="249138"/>
                  </a:lnTo>
                  <a:lnTo>
                    <a:pt x="651690" y="256821"/>
                  </a:lnTo>
                  <a:lnTo>
                    <a:pt x="639923" y="262309"/>
                  </a:lnTo>
                  <a:lnTo>
                    <a:pt x="627357" y="265602"/>
                  </a:lnTo>
                  <a:lnTo>
                    <a:pt x="613990" y="266700"/>
                  </a:lnTo>
                  <a:close/>
                </a:path>
                <a:path w="2702560" h="266700">
                  <a:moveTo>
                    <a:pt x="717872" y="229790"/>
                  </a:moveTo>
                  <a:lnTo>
                    <a:pt x="629915" y="229790"/>
                  </a:lnTo>
                  <a:lnTo>
                    <a:pt x="638323" y="228879"/>
                  </a:lnTo>
                  <a:lnTo>
                    <a:pt x="646583" y="226144"/>
                  </a:lnTo>
                  <a:lnTo>
                    <a:pt x="654694" y="221586"/>
                  </a:lnTo>
                  <a:lnTo>
                    <a:pt x="662657" y="215205"/>
                  </a:lnTo>
                  <a:lnTo>
                    <a:pt x="662657" y="131415"/>
                  </a:lnTo>
                  <a:lnTo>
                    <a:pt x="655094" y="126922"/>
                  </a:lnTo>
                  <a:lnTo>
                    <a:pt x="647439" y="123713"/>
                  </a:lnTo>
                  <a:lnTo>
                    <a:pt x="639691" y="121787"/>
                  </a:lnTo>
                  <a:lnTo>
                    <a:pt x="631849" y="121146"/>
                  </a:lnTo>
                  <a:lnTo>
                    <a:pt x="717872" y="121146"/>
                  </a:lnTo>
                  <a:lnTo>
                    <a:pt x="717872" y="229790"/>
                  </a:lnTo>
                  <a:close/>
                </a:path>
                <a:path w="2702560" h="266700">
                  <a:moveTo>
                    <a:pt x="717872" y="263276"/>
                  </a:moveTo>
                  <a:lnTo>
                    <a:pt x="662657" y="263276"/>
                  </a:lnTo>
                  <a:lnTo>
                    <a:pt x="662657" y="249138"/>
                  </a:lnTo>
                  <a:lnTo>
                    <a:pt x="717872" y="249138"/>
                  </a:lnTo>
                  <a:lnTo>
                    <a:pt x="717872" y="263276"/>
                  </a:lnTo>
                  <a:close/>
                </a:path>
                <a:path w="2702560" h="266700">
                  <a:moveTo>
                    <a:pt x="800199" y="61019"/>
                  </a:moveTo>
                  <a:lnTo>
                    <a:pt x="783431" y="61019"/>
                  </a:lnTo>
                  <a:lnTo>
                    <a:pt x="776287" y="58042"/>
                  </a:lnTo>
                  <a:lnTo>
                    <a:pt x="770334" y="52089"/>
                  </a:lnTo>
                  <a:lnTo>
                    <a:pt x="764381" y="46037"/>
                  </a:lnTo>
                  <a:lnTo>
                    <a:pt x="761404" y="38844"/>
                  </a:lnTo>
                  <a:lnTo>
                    <a:pt x="761404" y="22076"/>
                  </a:lnTo>
                  <a:lnTo>
                    <a:pt x="764381" y="14882"/>
                  </a:lnTo>
                  <a:lnTo>
                    <a:pt x="776287" y="2976"/>
                  </a:lnTo>
                  <a:lnTo>
                    <a:pt x="783431" y="0"/>
                  </a:lnTo>
                  <a:lnTo>
                    <a:pt x="800199" y="0"/>
                  </a:lnTo>
                  <a:lnTo>
                    <a:pt x="807392" y="2976"/>
                  </a:lnTo>
                  <a:lnTo>
                    <a:pt x="819298" y="14882"/>
                  </a:lnTo>
                  <a:lnTo>
                    <a:pt x="822275" y="22076"/>
                  </a:lnTo>
                  <a:lnTo>
                    <a:pt x="822275" y="38844"/>
                  </a:lnTo>
                  <a:lnTo>
                    <a:pt x="819298" y="46037"/>
                  </a:lnTo>
                  <a:lnTo>
                    <a:pt x="813345" y="52089"/>
                  </a:lnTo>
                  <a:lnTo>
                    <a:pt x="807392" y="58042"/>
                  </a:lnTo>
                  <a:lnTo>
                    <a:pt x="800199" y="61019"/>
                  </a:lnTo>
                  <a:close/>
                </a:path>
                <a:path w="2702560" h="266700">
                  <a:moveTo>
                    <a:pt x="819745" y="263276"/>
                  </a:moveTo>
                  <a:lnTo>
                    <a:pt x="764381" y="263276"/>
                  </a:lnTo>
                  <a:lnTo>
                    <a:pt x="764381" y="87659"/>
                  </a:lnTo>
                  <a:lnTo>
                    <a:pt x="819745" y="87659"/>
                  </a:lnTo>
                  <a:lnTo>
                    <a:pt x="819745" y="263276"/>
                  </a:lnTo>
                  <a:close/>
                </a:path>
                <a:path w="2702560" h="266700">
                  <a:moveTo>
                    <a:pt x="865398" y="150465"/>
                  </a:moveTo>
                  <a:lnTo>
                    <a:pt x="865398" y="105519"/>
                  </a:lnTo>
                  <a:lnTo>
                    <a:pt x="883164" y="96142"/>
                  </a:lnTo>
                  <a:lnTo>
                    <a:pt x="901786" y="89445"/>
                  </a:lnTo>
                  <a:lnTo>
                    <a:pt x="921264" y="85427"/>
                  </a:lnTo>
                  <a:lnTo>
                    <a:pt x="941598" y="84087"/>
                  </a:lnTo>
                  <a:lnTo>
                    <a:pt x="974154" y="87427"/>
                  </a:lnTo>
                  <a:lnTo>
                    <a:pt x="997408" y="97445"/>
                  </a:lnTo>
                  <a:lnTo>
                    <a:pt x="1011361" y="114141"/>
                  </a:lnTo>
                  <a:lnTo>
                    <a:pt x="1012755" y="121146"/>
                  </a:lnTo>
                  <a:lnTo>
                    <a:pt x="930138" y="121146"/>
                  </a:lnTo>
                  <a:lnTo>
                    <a:pt x="912921" y="122978"/>
                  </a:lnTo>
                  <a:lnTo>
                    <a:pt x="896391" y="128475"/>
                  </a:lnTo>
                  <a:lnTo>
                    <a:pt x="880550" y="137638"/>
                  </a:lnTo>
                  <a:lnTo>
                    <a:pt x="865398" y="150465"/>
                  </a:lnTo>
                  <a:close/>
                </a:path>
                <a:path w="2702560" h="266700">
                  <a:moveTo>
                    <a:pt x="905433" y="266700"/>
                  </a:moveTo>
                  <a:lnTo>
                    <a:pt x="864356" y="247017"/>
                  </a:lnTo>
                  <a:lnTo>
                    <a:pt x="856319" y="223688"/>
                  </a:lnTo>
                  <a:lnTo>
                    <a:pt x="857240" y="212787"/>
                  </a:lnTo>
                  <a:lnTo>
                    <a:pt x="882234" y="179207"/>
                  </a:lnTo>
                  <a:lnTo>
                    <a:pt x="927031" y="161050"/>
                  </a:lnTo>
                  <a:lnTo>
                    <a:pt x="960648" y="150465"/>
                  </a:lnTo>
                  <a:lnTo>
                    <a:pt x="959467" y="137638"/>
                  </a:lnTo>
                  <a:lnTo>
                    <a:pt x="953988" y="128475"/>
                  </a:lnTo>
                  <a:lnTo>
                    <a:pt x="944212" y="122978"/>
                  </a:lnTo>
                  <a:lnTo>
                    <a:pt x="930138" y="121146"/>
                  </a:lnTo>
                  <a:lnTo>
                    <a:pt x="1012755" y="121146"/>
                  </a:lnTo>
                  <a:lnTo>
                    <a:pt x="1016012" y="137517"/>
                  </a:lnTo>
                  <a:lnTo>
                    <a:pt x="1016012" y="178296"/>
                  </a:lnTo>
                  <a:lnTo>
                    <a:pt x="960648" y="178296"/>
                  </a:lnTo>
                  <a:lnTo>
                    <a:pt x="947886" y="183012"/>
                  </a:lnTo>
                  <a:lnTo>
                    <a:pt x="912279" y="207267"/>
                  </a:lnTo>
                  <a:lnTo>
                    <a:pt x="912279" y="220364"/>
                  </a:lnTo>
                  <a:lnTo>
                    <a:pt x="914015" y="224780"/>
                  </a:lnTo>
                  <a:lnTo>
                    <a:pt x="917488" y="228451"/>
                  </a:lnTo>
                  <a:lnTo>
                    <a:pt x="920960" y="232023"/>
                  </a:lnTo>
                  <a:lnTo>
                    <a:pt x="925177" y="233808"/>
                  </a:lnTo>
                  <a:lnTo>
                    <a:pt x="1045926" y="233808"/>
                  </a:lnTo>
                  <a:lnTo>
                    <a:pt x="1045926" y="246905"/>
                  </a:lnTo>
                  <a:lnTo>
                    <a:pt x="963327" y="246905"/>
                  </a:lnTo>
                  <a:lnTo>
                    <a:pt x="948881" y="255565"/>
                  </a:lnTo>
                  <a:lnTo>
                    <a:pt x="934417" y="261751"/>
                  </a:lnTo>
                  <a:lnTo>
                    <a:pt x="919934" y="265462"/>
                  </a:lnTo>
                  <a:lnTo>
                    <a:pt x="905433" y="266700"/>
                  </a:lnTo>
                  <a:close/>
                </a:path>
                <a:path w="2702560" h="266700">
                  <a:moveTo>
                    <a:pt x="1045926" y="233808"/>
                  </a:moveTo>
                  <a:lnTo>
                    <a:pt x="930138" y="233808"/>
                  </a:lnTo>
                  <a:lnTo>
                    <a:pt x="937905" y="232990"/>
                  </a:lnTo>
                  <a:lnTo>
                    <a:pt x="945579" y="230534"/>
                  </a:lnTo>
                  <a:lnTo>
                    <a:pt x="953160" y="226442"/>
                  </a:lnTo>
                  <a:lnTo>
                    <a:pt x="960648" y="220712"/>
                  </a:lnTo>
                  <a:lnTo>
                    <a:pt x="960648" y="178296"/>
                  </a:lnTo>
                  <a:lnTo>
                    <a:pt x="1016012" y="178296"/>
                  </a:lnTo>
                  <a:lnTo>
                    <a:pt x="1016012" y="225673"/>
                  </a:lnTo>
                  <a:lnTo>
                    <a:pt x="1019038" y="229790"/>
                  </a:lnTo>
                  <a:lnTo>
                    <a:pt x="1045926" y="229790"/>
                  </a:lnTo>
                  <a:lnTo>
                    <a:pt x="1045926" y="233808"/>
                  </a:lnTo>
                  <a:close/>
                </a:path>
                <a:path w="2702560" h="266700">
                  <a:moveTo>
                    <a:pt x="1045926" y="229790"/>
                  </a:moveTo>
                  <a:lnTo>
                    <a:pt x="1029654" y="229790"/>
                  </a:lnTo>
                  <a:lnTo>
                    <a:pt x="1036600" y="226516"/>
                  </a:lnTo>
                  <a:lnTo>
                    <a:pt x="1045926" y="219967"/>
                  </a:lnTo>
                  <a:lnTo>
                    <a:pt x="1045926" y="229790"/>
                  </a:lnTo>
                  <a:close/>
                </a:path>
                <a:path w="2702560" h="266700">
                  <a:moveTo>
                    <a:pt x="994134" y="266700"/>
                  </a:moveTo>
                  <a:lnTo>
                    <a:pt x="982442" y="265462"/>
                  </a:lnTo>
                  <a:lnTo>
                    <a:pt x="973410" y="261751"/>
                  </a:lnTo>
                  <a:lnTo>
                    <a:pt x="967038" y="255565"/>
                  </a:lnTo>
                  <a:lnTo>
                    <a:pt x="963327" y="246905"/>
                  </a:lnTo>
                  <a:lnTo>
                    <a:pt x="1045926" y="246905"/>
                  </a:lnTo>
                  <a:lnTo>
                    <a:pt x="1045926" y="250626"/>
                  </a:lnTo>
                  <a:lnTo>
                    <a:pt x="1032364" y="257658"/>
                  </a:lnTo>
                  <a:lnTo>
                    <a:pt x="1019212" y="262681"/>
                  </a:lnTo>
                  <a:lnTo>
                    <a:pt x="1006468" y="265695"/>
                  </a:lnTo>
                  <a:lnTo>
                    <a:pt x="994134" y="266700"/>
                  </a:lnTo>
                  <a:close/>
                </a:path>
                <a:path w="2702560" h="266700">
                  <a:moveTo>
                    <a:pt x="1235619" y="112811"/>
                  </a:moveTo>
                  <a:lnTo>
                    <a:pt x="1124024" y="112811"/>
                  </a:lnTo>
                  <a:lnTo>
                    <a:pt x="1136749" y="100245"/>
                  </a:lnTo>
                  <a:lnTo>
                    <a:pt x="1150515" y="91268"/>
                  </a:lnTo>
                  <a:lnTo>
                    <a:pt x="1165324" y="85883"/>
                  </a:lnTo>
                  <a:lnTo>
                    <a:pt x="1181174" y="84087"/>
                  </a:lnTo>
                  <a:lnTo>
                    <a:pt x="1194299" y="85185"/>
                  </a:lnTo>
                  <a:lnTo>
                    <a:pt x="1234873" y="111304"/>
                  </a:lnTo>
                  <a:lnTo>
                    <a:pt x="1235619" y="112811"/>
                  </a:lnTo>
                  <a:close/>
                </a:path>
                <a:path w="2702560" h="266700">
                  <a:moveTo>
                    <a:pt x="1124024" y="263276"/>
                  </a:moveTo>
                  <a:lnTo>
                    <a:pt x="1068809" y="263276"/>
                  </a:lnTo>
                  <a:lnTo>
                    <a:pt x="1068809" y="87659"/>
                  </a:lnTo>
                  <a:lnTo>
                    <a:pt x="1124024" y="87659"/>
                  </a:lnTo>
                  <a:lnTo>
                    <a:pt x="1124024" y="112811"/>
                  </a:lnTo>
                  <a:lnTo>
                    <a:pt x="1235619" y="112811"/>
                  </a:lnTo>
                  <a:lnTo>
                    <a:pt x="1239746" y="121146"/>
                  </a:lnTo>
                  <a:lnTo>
                    <a:pt x="1162570" y="121146"/>
                  </a:lnTo>
                  <a:lnTo>
                    <a:pt x="1152850" y="122959"/>
                  </a:lnTo>
                  <a:lnTo>
                    <a:pt x="1143186" y="128401"/>
                  </a:lnTo>
                  <a:lnTo>
                    <a:pt x="1133577" y="137470"/>
                  </a:lnTo>
                  <a:lnTo>
                    <a:pt x="1124024" y="150167"/>
                  </a:lnTo>
                  <a:lnTo>
                    <a:pt x="1124024" y="263276"/>
                  </a:lnTo>
                  <a:close/>
                </a:path>
                <a:path w="2702560" h="266700">
                  <a:moveTo>
                    <a:pt x="1245170" y="263276"/>
                  </a:moveTo>
                  <a:lnTo>
                    <a:pt x="1189955" y="263276"/>
                  </a:lnTo>
                  <a:lnTo>
                    <a:pt x="1189955" y="156269"/>
                  </a:lnTo>
                  <a:lnTo>
                    <a:pt x="1188243" y="140903"/>
                  </a:lnTo>
                  <a:lnTo>
                    <a:pt x="1183109" y="129926"/>
                  </a:lnTo>
                  <a:lnTo>
                    <a:pt x="1174551" y="123341"/>
                  </a:lnTo>
                  <a:lnTo>
                    <a:pt x="1162570" y="121146"/>
                  </a:lnTo>
                  <a:lnTo>
                    <a:pt x="1239746" y="121146"/>
                  </a:lnTo>
                  <a:lnTo>
                    <a:pt x="1240594" y="122857"/>
                  </a:lnTo>
                  <a:lnTo>
                    <a:pt x="1244026" y="136307"/>
                  </a:lnTo>
                  <a:lnTo>
                    <a:pt x="1245059" y="150167"/>
                  </a:lnTo>
                  <a:lnTo>
                    <a:pt x="1245170" y="263276"/>
                  </a:lnTo>
                  <a:close/>
                </a:path>
                <a:path w="2702560" h="266700">
                  <a:moveTo>
                    <a:pt x="1469863" y="263276"/>
                  </a:moveTo>
                  <a:lnTo>
                    <a:pt x="1405123" y="263276"/>
                  </a:lnTo>
                  <a:lnTo>
                    <a:pt x="1405123" y="3423"/>
                  </a:lnTo>
                  <a:lnTo>
                    <a:pt x="1469863" y="3423"/>
                  </a:lnTo>
                  <a:lnTo>
                    <a:pt x="1469863" y="263276"/>
                  </a:lnTo>
                  <a:close/>
                </a:path>
                <a:path w="2702560" h="266700">
                  <a:moveTo>
                    <a:pt x="1690475" y="112811"/>
                  </a:moveTo>
                  <a:lnTo>
                    <a:pt x="1578880" y="112811"/>
                  </a:lnTo>
                  <a:lnTo>
                    <a:pt x="1591605" y="100245"/>
                  </a:lnTo>
                  <a:lnTo>
                    <a:pt x="1605371" y="91268"/>
                  </a:lnTo>
                  <a:lnTo>
                    <a:pt x="1620180" y="85883"/>
                  </a:lnTo>
                  <a:lnTo>
                    <a:pt x="1636030" y="84087"/>
                  </a:lnTo>
                  <a:lnTo>
                    <a:pt x="1649155" y="85185"/>
                  </a:lnTo>
                  <a:lnTo>
                    <a:pt x="1689729" y="111304"/>
                  </a:lnTo>
                  <a:lnTo>
                    <a:pt x="1690475" y="112811"/>
                  </a:lnTo>
                  <a:close/>
                </a:path>
                <a:path w="2702560" h="266700">
                  <a:moveTo>
                    <a:pt x="1578880" y="263276"/>
                  </a:moveTo>
                  <a:lnTo>
                    <a:pt x="1523665" y="263276"/>
                  </a:lnTo>
                  <a:lnTo>
                    <a:pt x="1523665" y="87659"/>
                  </a:lnTo>
                  <a:lnTo>
                    <a:pt x="1578880" y="87659"/>
                  </a:lnTo>
                  <a:lnTo>
                    <a:pt x="1578880" y="112811"/>
                  </a:lnTo>
                  <a:lnTo>
                    <a:pt x="1690475" y="112811"/>
                  </a:lnTo>
                  <a:lnTo>
                    <a:pt x="1694602" y="121146"/>
                  </a:lnTo>
                  <a:lnTo>
                    <a:pt x="1617426" y="121146"/>
                  </a:lnTo>
                  <a:lnTo>
                    <a:pt x="1607706" y="122959"/>
                  </a:lnTo>
                  <a:lnTo>
                    <a:pt x="1598042" y="128401"/>
                  </a:lnTo>
                  <a:lnTo>
                    <a:pt x="1588433" y="137470"/>
                  </a:lnTo>
                  <a:lnTo>
                    <a:pt x="1578880" y="150167"/>
                  </a:lnTo>
                  <a:lnTo>
                    <a:pt x="1578880" y="263276"/>
                  </a:lnTo>
                  <a:close/>
                </a:path>
                <a:path w="2702560" h="266700">
                  <a:moveTo>
                    <a:pt x="1700026" y="263276"/>
                  </a:moveTo>
                  <a:lnTo>
                    <a:pt x="1644811" y="263276"/>
                  </a:lnTo>
                  <a:lnTo>
                    <a:pt x="1644811" y="156269"/>
                  </a:lnTo>
                  <a:lnTo>
                    <a:pt x="1643099" y="140903"/>
                  </a:lnTo>
                  <a:lnTo>
                    <a:pt x="1637965" y="129926"/>
                  </a:lnTo>
                  <a:lnTo>
                    <a:pt x="1629407" y="123341"/>
                  </a:lnTo>
                  <a:lnTo>
                    <a:pt x="1617426" y="121146"/>
                  </a:lnTo>
                  <a:lnTo>
                    <a:pt x="1694602" y="121146"/>
                  </a:lnTo>
                  <a:lnTo>
                    <a:pt x="1695450" y="122857"/>
                  </a:lnTo>
                  <a:lnTo>
                    <a:pt x="1698882" y="136307"/>
                  </a:lnTo>
                  <a:lnTo>
                    <a:pt x="1699915" y="150167"/>
                  </a:lnTo>
                  <a:lnTo>
                    <a:pt x="1700026" y="263276"/>
                  </a:lnTo>
                  <a:close/>
                </a:path>
                <a:path w="2702560" h="266700">
                  <a:moveTo>
                    <a:pt x="1839850" y="266700"/>
                  </a:moveTo>
                  <a:lnTo>
                    <a:pt x="1798215" y="260486"/>
                  </a:lnTo>
                  <a:lnTo>
                    <a:pt x="1753772" y="228413"/>
                  </a:lnTo>
                  <a:lnTo>
                    <a:pt x="1738200" y="176063"/>
                  </a:lnTo>
                  <a:lnTo>
                    <a:pt x="1739949" y="156929"/>
                  </a:lnTo>
                  <a:lnTo>
                    <a:pt x="1766180" y="110132"/>
                  </a:lnTo>
                  <a:lnTo>
                    <a:pt x="1816772" y="85715"/>
                  </a:lnTo>
                  <a:lnTo>
                    <a:pt x="1837469" y="84087"/>
                  </a:lnTo>
                  <a:lnTo>
                    <a:pt x="1851663" y="84813"/>
                  </a:lnTo>
                  <a:lnTo>
                    <a:pt x="1866267" y="86990"/>
                  </a:lnTo>
                  <a:lnTo>
                    <a:pt x="1881280" y="90617"/>
                  </a:lnTo>
                  <a:lnTo>
                    <a:pt x="1896702" y="95696"/>
                  </a:lnTo>
                  <a:lnTo>
                    <a:pt x="1896702" y="125015"/>
                  </a:lnTo>
                  <a:lnTo>
                    <a:pt x="1851607" y="125015"/>
                  </a:lnTo>
                  <a:lnTo>
                    <a:pt x="1839869" y="125880"/>
                  </a:lnTo>
                  <a:lnTo>
                    <a:pt x="1805508" y="146288"/>
                  </a:lnTo>
                  <a:lnTo>
                    <a:pt x="1797136" y="175617"/>
                  </a:lnTo>
                  <a:lnTo>
                    <a:pt x="1798039" y="186667"/>
                  </a:lnTo>
                  <a:lnTo>
                    <a:pt x="1819433" y="219372"/>
                  </a:lnTo>
                  <a:lnTo>
                    <a:pt x="1849821" y="227409"/>
                  </a:lnTo>
                  <a:lnTo>
                    <a:pt x="1899232" y="227409"/>
                  </a:lnTo>
                  <a:lnTo>
                    <a:pt x="1899232" y="254942"/>
                  </a:lnTo>
                  <a:lnTo>
                    <a:pt x="1883410" y="260086"/>
                  </a:lnTo>
                  <a:lnTo>
                    <a:pt x="1868239" y="263760"/>
                  </a:lnTo>
                  <a:lnTo>
                    <a:pt x="1853719" y="265965"/>
                  </a:lnTo>
                  <a:lnTo>
                    <a:pt x="1839850" y="266700"/>
                  </a:lnTo>
                  <a:close/>
                </a:path>
                <a:path w="2702560" h="266700">
                  <a:moveTo>
                    <a:pt x="1896702" y="136773"/>
                  </a:moveTo>
                  <a:lnTo>
                    <a:pt x="1885289" y="131629"/>
                  </a:lnTo>
                  <a:lnTo>
                    <a:pt x="1873969" y="127954"/>
                  </a:lnTo>
                  <a:lnTo>
                    <a:pt x="1862742" y="125750"/>
                  </a:lnTo>
                  <a:lnTo>
                    <a:pt x="1851607" y="125015"/>
                  </a:lnTo>
                  <a:lnTo>
                    <a:pt x="1896702" y="125015"/>
                  </a:lnTo>
                  <a:lnTo>
                    <a:pt x="1896702" y="136773"/>
                  </a:lnTo>
                  <a:close/>
                </a:path>
                <a:path w="2702560" h="266700">
                  <a:moveTo>
                    <a:pt x="1899232" y="227409"/>
                  </a:moveTo>
                  <a:lnTo>
                    <a:pt x="1849821" y="227409"/>
                  </a:lnTo>
                  <a:lnTo>
                    <a:pt x="1859440" y="226646"/>
                  </a:lnTo>
                  <a:lnTo>
                    <a:pt x="1870881" y="224358"/>
                  </a:lnTo>
                  <a:lnTo>
                    <a:pt x="1884145" y="220544"/>
                  </a:lnTo>
                  <a:lnTo>
                    <a:pt x="1899232" y="215205"/>
                  </a:lnTo>
                  <a:lnTo>
                    <a:pt x="1899232" y="227409"/>
                  </a:lnTo>
                  <a:close/>
                </a:path>
                <a:path w="2702560" h="266700">
                  <a:moveTo>
                    <a:pt x="2026927" y="266700"/>
                  </a:moveTo>
                  <a:lnTo>
                    <a:pt x="1987153" y="260337"/>
                  </a:lnTo>
                  <a:lnTo>
                    <a:pt x="1943165" y="227586"/>
                  </a:lnTo>
                  <a:lnTo>
                    <a:pt x="1927537" y="175617"/>
                  </a:lnTo>
                  <a:lnTo>
                    <a:pt x="1927617" y="174128"/>
                  </a:lnTo>
                  <a:lnTo>
                    <a:pt x="1943416" y="122550"/>
                  </a:lnTo>
                  <a:lnTo>
                    <a:pt x="1987785" y="90338"/>
                  </a:lnTo>
                  <a:lnTo>
                    <a:pt x="2026927" y="84087"/>
                  </a:lnTo>
                  <a:lnTo>
                    <a:pt x="2046758" y="85604"/>
                  </a:lnTo>
                  <a:lnTo>
                    <a:pt x="2065027" y="90152"/>
                  </a:lnTo>
                  <a:lnTo>
                    <a:pt x="2081733" y="97733"/>
                  </a:lnTo>
                  <a:lnTo>
                    <a:pt x="2096876" y="108346"/>
                  </a:lnTo>
                  <a:lnTo>
                    <a:pt x="2105066" y="116978"/>
                  </a:lnTo>
                  <a:lnTo>
                    <a:pt x="2026927" y="116978"/>
                  </a:lnTo>
                  <a:lnTo>
                    <a:pt x="2017923" y="117927"/>
                  </a:lnTo>
                  <a:lnTo>
                    <a:pt x="1989125" y="150465"/>
                  </a:lnTo>
                  <a:lnTo>
                    <a:pt x="1986475" y="175617"/>
                  </a:lnTo>
                  <a:lnTo>
                    <a:pt x="1988976" y="200908"/>
                  </a:lnTo>
                  <a:lnTo>
                    <a:pt x="1996566" y="219186"/>
                  </a:lnTo>
                  <a:lnTo>
                    <a:pt x="2009217" y="230153"/>
                  </a:lnTo>
                  <a:lnTo>
                    <a:pt x="2026927" y="233808"/>
                  </a:lnTo>
                  <a:lnTo>
                    <a:pt x="2105214" y="233808"/>
                  </a:lnTo>
                  <a:lnTo>
                    <a:pt x="2096430" y="242887"/>
                  </a:lnTo>
                  <a:lnTo>
                    <a:pt x="2081147" y="253305"/>
                  </a:lnTo>
                  <a:lnTo>
                    <a:pt x="2064469" y="260746"/>
                  </a:lnTo>
                  <a:lnTo>
                    <a:pt x="2046396" y="265211"/>
                  </a:lnTo>
                  <a:lnTo>
                    <a:pt x="2026927" y="266700"/>
                  </a:lnTo>
                  <a:close/>
                </a:path>
                <a:path w="2702560" h="266700">
                  <a:moveTo>
                    <a:pt x="2105214" y="233808"/>
                  </a:moveTo>
                  <a:lnTo>
                    <a:pt x="2026927" y="233808"/>
                  </a:lnTo>
                  <a:lnTo>
                    <a:pt x="2044247" y="230078"/>
                  </a:lnTo>
                  <a:lnTo>
                    <a:pt x="2056618" y="218888"/>
                  </a:lnTo>
                  <a:lnTo>
                    <a:pt x="2064041" y="200238"/>
                  </a:lnTo>
                  <a:lnTo>
                    <a:pt x="2066515" y="174128"/>
                  </a:lnTo>
                  <a:lnTo>
                    <a:pt x="2064041" y="149125"/>
                  </a:lnTo>
                  <a:lnTo>
                    <a:pt x="2056618" y="131266"/>
                  </a:lnTo>
                  <a:lnTo>
                    <a:pt x="2044247" y="120550"/>
                  </a:lnTo>
                  <a:lnTo>
                    <a:pt x="2026927" y="116978"/>
                  </a:lnTo>
                  <a:lnTo>
                    <a:pt x="2105066" y="116978"/>
                  </a:lnTo>
                  <a:lnTo>
                    <a:pt x="2109443" y="121592"/>
                  </a:lnTo>
                  <a:lnTo>
                    <a:pt x="2118419" y="137219"/>
                  </a:lnTo>
                  <a:lnTo>
                    <a:pt x="2123805" y="155227"/>
                  </a:lnTo>
                  <a:lnTo>
                    <a:pt x="2125600" y="175617"/>
                  </a:lnTo>
                  <a:lnTo>
                    <a:pt x="2123777" y="196062"/>
                  </a:lnTo>
                  <a:lnTo>
                    <a:pt x="2118307" y="214089"/>
                  </a:lnTo>
                  <a:lnTo>
                    <a:pt x="2109192" y="229697"/>
                  </a:lnTo>
                  <a:lnTo>
                    <a:pt x="2105214" y="233808"/>
                  </a:lnTo>
                  <a:close/>
                </a:path>
                <a:path w="2702560" h="266700">
                  <a:moveTo>
                    <a:pt x="2335924" y="110132"/>
                  </a:moveTo>
                  <a:lnTo>
                    <a:pt x="2219101" y="110132"/>
                  </a:lnTo>
                  <a:lnTo>
                    <a:pt x="2233407" y="98738"/>
                  </a:lnTo>
                  <a:lnTo>
                    <a:pt x="2248346" y="90599"/>
                  </a:lnTo>
                  <a:lnTo>
                    <a:pt x="2263917" y="85715"/>
                  </a:lnTo>
                  <a:lnTo>
                    <a:pt x="2280121" y="84087"/>
                  </a:lnTo>
                  <a:lnTo>
                    <a:pt x="2300985" y="86422"/>
                  </a:lnTo>
                  <a:lnTo>
                    <a:pt x="2318481" y="93426"/>
                  </a:lnTo>
                  <a:lnTo>
                    <a:pt x="2332611" y="105100"/>
                  </a:lnTo>
                  <a:lnTo>
                    <a:pt x="2335924" y="110132"/>
                  </a:lnTo>
                  <a:close/>
                </a:path>
                <a:path w="2702560" h="266700">
                  <a:moveTo>
                    <a:pt x="2391647" y="121443"/>
                  </a:moveTo>
                  <a:lnTo>
                    <a:pt x="2343373" y="121443"/>
                  </a:lnTo>
                  <a:lnTo>
                    <a:pt x="2359586" y="105100"/>
                  </a:lnTo>
                  <a:lnTo>
                    <a:pt x="2376524" y="93426"/>
                  </a:lnTo>
                  <a:lnTo>
                    <a:pt x="2394188" y="86422"/>
                  </a:lnTo>
                  <a:lnTo>
                    <a:pt x="2412578" y="84087"/>
                  </a:lnTo>
                  <a:lnTo>
                    <a:pt x="2426996" y="85241"/>
                  </a:lnTo>
                  <a:lnTo>
                    <a:pt x="2461989" y="102542"/>
                  </a:lnTo>
                  <a:lnTo>
                    <a:pt x="2475004" y="121146"/>
                  </a:lnTo>
                  <a:lnTo>
                    <a:pt x="2393528" y="121146"/>
                  </a:lnTo>
                  <a:lnTo>
                    <a:pt x="2391647" y="121443"/>
                  </a:lnTo>
                  <a:close/>
                </a:path>
                <a:path w="2702560" h="266700">
                  <a:moveTo>
                    <a:pt x="2219101" y="263276"/>
                  </a:moveTo>
                  <a:lnTo>
                    <a:pt x="2163737" y="263276"/>
                  </a:lnTo>
                  <a:lnTo>
                    <a:pt x="2163737" y="87659"/>
                  </a:lnTo>
                  <a:lnTo>
                    <a:pt x="2219101" y="87659"/>
                  </a:lnTo>
                  <a:lnTo>
                    <a:pt x="2219101" y="110132"/>
                  </a:lnTo>
                  <a:lnTo>
                    <a:pt x="2335924" y="110132"/>
                  </a:lnTo>
                  <a:lnTo>
                    <a:pt x="2343177" y="121146"/>
                  </a:lnTo>
                  <a:lnTo>
                    <a:pt x="2261220" y="121146"/>
                  </a:lnTo>
                  <a:lnTo>
                    <a:pt x="2250439" y="122671"/>
                  </a:lnTo>
                  <a:lnTo>
                    <a:pt x="2239826" y="127248"/>
                  </a:lnTo>
                  <a:lnTo>
                    <a:pt x="2229380" y="134875"/>
                  </a:lnTo>
                  <a:lnTo>
                    <a:pt x="2219101" y="145553"/>
                  </a:lnTo>
                  <a:lnTo>
                    <a:pt x="2219101" y="263276"/>
                  </a:lnTo>
                  <a:close/>
                </a:path>
                <a:path w="2702560" h="266700">
                  <a:moveTo>
                    <a:pt x="2350070" y="263276"/>
                  </a:moveTo>
                  <a:lnTo>
                    <a:pt x="2295004" y="263276"/>
                  </a:lnTo>
                  <a:lnTo>
                    <a:pt x="2295004" y="159246"/>
                  </a:lnTo>
                  <a:lnTo>
                    <a:pt x="2294500" y="151655"/>
                  </a:lnTo>
                  <a:lnTo>
                    <a:pt x="2268503" y="121760"/>
                  </a:lnTo>
                  <a:lnTo>
                    <a:pt x="2261220" y="121146"/>
                  </a:lnTo>
                  <a:lnTo>
                    <a:pt x="2343177" y="121146"/>
                  </a:lnTo>
                  <a:lnTo>
                    <a:pt x="2343373" y="121443"/>
                  </a:lnTo>
                  <a:lnTo>
                    <a:pt x="2391647" y="121443"/>
                  </a:lnTo>
                  <a:lnTo>
                    <a:pt x="2381770" y="123006"/>
                  </a:lnTo>
                  <a:lnTo>
                    <a:pt x="2370608" y="128587"/>
                  </a:lnTo>
                  <a:lnTo>
                    <a:pt x="2360042" y="137889"/>
                  </a:lnTo>
                  <a:lnTo>
                    <a:pt x="2350070" y="150911"/>
                  </a:lnTo>
                  <a:lnTo>
                    <a:pt x="2350070" y="263276"/>
                  </a:lnTo>
                  <a:close/>
                </a:path>
                <a:path w="2702560" h="266700">
                  <a:moveTo>
                    <a:pt x="2481188" y="263276"/>
                  </a:moveTo>
                  <a:lnTo>
                    <a:pt x="2425973" y="263276"/>
                  </a:lnTo>
                  <a:lnTo>
                    <a:pt x="2425899" y="159246"/>
                  </a:lnTo>
                  <a:lnTo>
                    <a:pt x="2425433" y="151655"/>
                  </a:lnTo>
                  <a:lnTo>
                    <a:pt x="2400765" y="121797"/>
                  </a:lnTo>
                  <a:lnTo>
                    <a:pt x="2393528" y="121146"/>
                  </a:lnTo>
                  <a:lnTo>
                    <a:pt x="2475004" y="121146"/>
                  </a:lnTo>
                  <a:lnTo>
                    <a:pt x="2476388" y="123750"/>
                  </a:lnTo>
                  <a:lnTo>
                    <a:pt x="2479988" y="136419"/>
                  </a:lnTo>
                  <a:lnTo>
                    <a:pt x="2481188" y="150465"/>
                  </a:lnTo>
                  <a:lnTo>
                    <a:pt x="2481188" y="263276"/>
                  </a:lnTo>
                  <a:close/>
                </a:path>
                <a:path w="2702560" h="266700">
                  <a:moveTo>
                    <a:pt x="2620714" y="266700"/>
                  </a:moveTo>
                  <a:lnTo>
                    <a:pt x="2579042" y="260486"/>
                  </a:lnTo>
                  <a:lnTo>
                    <a:pt x="2534487" y="228413"/>
                  </a:lnTo>
                  <a:lnTo>
                    <a:pt x="2518916" y="176063"/>
                  </a:lnTo>
                  <a:lnTo>
                    <a:pt x="2520543" y="156864"/>
                  </a:lnTo>
                  <a:lnTo>
                    <a:pt x="2544961" y="109983"/>
                  </a:lnTo>
                  <a:lnTo>
                    <a:pt x="2592065" y="85706"/>
                  </a:lnTo>
                  <a:lnTo>
                    <a:pt x="2611338" y="84087"/>
                  </a:lnTo>
                  <a:lnTo>
                    <a:pt x="2630732" y="85790"/>
                  </a:lnTo>
                  <a:lnTo>
                    <a:pt x="2648284" y="90896"/>
                  </a:lnTo>
                  <a:lnTo>
                    <a:pt x="2663995" y="99407"/>
                  </a:lnTo>
                  <a:lnTo>
                    <a:pt x="2677864" y="111323"/>
                  </a:lnTo>
                  <a:lnTo>
                    <a:pt x="2682181" y="116978"/>
                  </a:lnTo>
                  <a:lnTo>
                    <a:pt x="2615356" y="116978"/>
                  </a:lnTo>
                  <a:lnTo>
                    <a:pt x="2600185" y="119378"/>
                  </a:lnTo>
                  <a:lnTo>
                    <a:pt x="2588753" y="126578"/>
                  </a:lnTo>
                  <a:lnTo>
                    <a:pt x="2581061" y="138577"/>
                  </a:lnTo>
                  <a:lnTo>
                    <a:pt x="2577107" y="155376"/>
                  </a:lnTo>
                  <a:lnTo>
                    <a:pt x="2699659" y="155376"/>
                  </a:lnTo>
                  <a:lnTo>
                    <a:pt x="2701277" y="162641"/>
                  </a:lnTo>
                  <a:lnTo>
                    <a:pt x="2702123" y="184398"/>
                  </a:lnTo>
                  <a:lnTo>
                    <a:pt x="2576066" y="184398"/>
                  </a:lnTo>
                  <a:lnTo>
                    <a:pt x="2577731" y="195615"/>
                  </a:lnTo>
                  <a:lnTo>
                    <a:pt x="2601199" y="226609"/>
                  </a:lnTo>
                  <a:lnTo>
                    <a:pt x="2633960" y="233808"/>
                  </a:lnTo>
                  <a:lnTo>
                    <a:pt x="2698998" y="233808"/>
                  </a:lnTo>
                  <a:lnTo>
                    <a:pt x="2698998" y="243482"/>
                  </a:lnTo>
                  <a:lnTo>
                    <a:pt x="2682273" y="253640"/>
                  </a:lnTo>
                  <a:lnTo>
                    <a:pt x="2663651" y="260895"/>
                  </a:lnTo>
                  <a:lnTo>
                    <a:pt x="2643131" y="265248"/>
                  </a:lnTo>
                  <a:lnTo>
                    <a:pt x="2620714" y="266700"/>
                  </a:lnTo>
                  <a:close/>
                </a:path>
                <a:path w="2702560" h="266700">
                  <a:moveTo>
                    <a:pt x="2699659" y="155376"/>
                  </a:moveTo>
                  <a:lnTo>
                    <a:pt x="2653456" y="155376"/>
                  </a:lnTo>
                  <a:lnTo>
                    <a:pt x="2649401" y="138577"/>
                  </a:lnTo>
                  <a:lnTo>
                    <a:pt x="2641699" y="126578"/>
                  </a:lnTo>
                  <a:lnTo>
                    <a:pt x="2630351" y="119378"/>
                  </a:lnTo>
                  <a:lnTo>
                    <a:pt x="2615356" y="116978"/>
                  </a:lnTo>
                  <a:lnTo>
                    <a:pt x="2682181" y="116978"/>
                  </a:lnTo>
                  <a:lnTo>
                    <a:pt x="2689147" y="126103"/>
                  </a:lnTo>
                  <a:lnTo>
                    <a:pt x="2696951" y="143209"/>
                  </a:lnTo>
                  <a:lnTo>
                    <a:pt x="2699659" y="155376"/>
                  </a:lnTo>
                  <a:close/>
                </a:path>
                <a:path w="2702560" h="266700">
                  <a:moveTo>
                    <a:pt x="2698998" y="233808"/>
                  </a:moveTo>
                  <a:lnTo>
                    <a:pt x="2633960" y="233808"/>
                  </a:lnTo>
                  <a:lnTo>
                    <a:pt x="2649633" y="232246"/>
                  </a:lnTo>
                  <a:lnTo>
                    <a:pt x="2665697" y="227558"/>
                  </a:lnTo>
                  <a:lnTo>
                    <a:pt x="2682152" y="219744"/>
                  </a:lnTo>
                  <a:lnTo>
                    <a:pt x="2698998" y="208805"/>
                  </a:lnTo>
                  <a:lnTo>
                    <a:pt x="2698998" y="233808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4" name="object 4"/>
            <p:cNvSpPr/>
            <p:nvPr/>
          </p:nvSpPr>
          <p:spPr>
            <a:xfrm>
              <a:off x="2182454" y="1997444"/>
              <a:ext cx="4138779" cy="2464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5" name="object 5"/>
            <p:cNvSpPr/>
            <p:nvPr/>
          </p:nvSpPr>
          <p:spPr>
            <a:xfrm>
              <a:off x="2488324" y="2481747"/>
              <a:ext cx="7272158" cy="24434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6" name="object 6"/>
            <p:cNvSpPr/>
            <p:nvPr/>
          </p:nvSpPr>
          <p:spPr>
            <a:xfrm>
              <a:off x="2511856" y="2886371"/>
              <a:ext cx="1520802" cy="24403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7" name="object 7"/>
            <p:cNvSpPr/>
            <p:nvPr/>
          </p:nvSpPr>
          <p:spPr>
            <a:xfrm>
              <a:off x="2166857" y="3444054"/>
              <a:ext cx="4925002" cy="24643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1830781" y="1745009"/>
              <a:ext cx="501402" cy="2484594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2320">
                <a:latin typeface="Times New Roman"/>
                <a:cs typeface="Times New Roman"/>
              </a:endParaRPr>
            </a:p>
            <a:p>
              <a:pPr>
                <a:spcBef>
                  <a:spcPts val="7"/>
                </a:spcBef>
              </a:pPr>
              <a:endParaRPr sz="2109">
                <a:latin typeface="Times New Roman"/>
                <a:cs typeface="Times New Roman"/>
              </a:endParaRPr>
            </a:p>
            <a:p>
              <a:pPr marL="8929"/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483727" y="3926257"/>
              <a:ext cx="4007999" cy="24643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B084E921-AFC8-40C9-BE81-248A50D7D4CF}"/>
              </a:ext>
            </a:extLst>
          </p:cNvPr>
          <p:cNvGrpSpPr/>
          <p:nvPr/>
        </p:nvGrpSpPr>
        <p:grpSpPr>
          <a:xfrm>
            <a:off x="1079483" y="3353886"/>
            <a:ext cx="10829652" cy="3654372"/>
            <a:chOff x="-1919764" y="2283136"/>
            <a:chExt cx="10829652" cy="4047256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xmlns="" id="{065FCB0B-611A-4A8B-A6E4-802285A96786}"/>
                </a:ext>
              </a:extLst>
            </p:cNvPr>
            <p:cNvSpPr txBox="1"/>
            <p:nvPr/>
          </p:nvSpPr>
          <p:spPr>
            <a:xfrm>
              <a:off x="-1919764" y="2283136"/>
              <a:ext cx="179933" cy="369457"/>
            </a:xfrm>
            <a:prstGeom prst="rect">
              <a:avLst/>
            </a:prstGeom>
          </p:spPr>
          <p:txBody>
            <a:bodyPr vert="horz" wrap="square" lIns="0" tIns="8929" rIns="0" bIns="0" rtlCol="0">
              <a:spAutoFit/>
            </a:bodyPr>
            <a:lstStyle/>
            <a:p>
              <a:pPr marL="8929">
                <a:spcBef>
                  <a:spcPts val="70"/>
                </a:spcBef>
              </a:pPr>
              <a:r>
                <a:rPr sz="2109" b="1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 b="1" dirty="0">
                <a:latin typeface="Arial"/>
                <a:cs typeface="Arial"/>
              </a:endParaRPr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xmlns="" id="{5B51A1F4-DFCA-47C0-84A5-DBA1997C1C0B}"/>
                </a:ext>
              </a:extLst>
            </p:cNvPr>
            <p:cNvSpPr/>
            <p:nvPr/>
          </p:nvSpPr>
          <p:spPr>
            <a:xfrm>
              <a:off x="-1568626" y="2374846"/>
              <a:ext cx="5891344" cy="18720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 dirty="0">
                <a:solidFill>
                  <a:srgbClr val="FF0000"/>
                </a:solidFill>
              </a:endParaRPr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xmlns="" id="{1B1D97B5-C016-40DB-BA35-52A1385874FA}"/>
                </a:ext>
              </a:extLst>
            </p:cNvPr>
            <p:cNvSpPr/>
            <p:nvPr/>
          </p:nvSpPr>
          <p:spPr>
            <a:xfrm>
              <a:off x="3282164" y="2808106"/>
              <a:ext cx="5627724" cy="352228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 b="1"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xmlns="" id="{EA2D2D15-B932-43BE-A917-C20D44796D89}"/>
                </a:ext>
              </a:extLst>
            </p:cNvPr>
            <p:cNvSpPr/>
            <p:nvPr/>
          </p:nvSpPr>
          <p:spPr>
            <a:xfrm>
              <a:off x="4542005" y="3106055"/>
              <a:ext cx="838498" cy="2916436"/>
            </a:xfrm>
            <a:custGeom>
              <a:avLst/>
              <a:gdLst/>
              <a:ahLst/>
              <a:cxnLst/>
              <a:rect l="l" t="t" r="r" b="b"/>
              <a:pathLst>
                <a:path w="1192529" h="4147820">
                  <a:moveTo>
                    <a:pt x="0" y="0"/>
                  </a:moveTo>
                  <a:lnTo>
                    <a:pt x="1192499" y="0"/>
                  </a:lnTo>
                  <a:lnTo>
                    <a:pt x="1192499" y="4147199"/>
                  </a:lnTo>
                  <a:lnTo>
                    <a:pt x="0" y="4147199"/>
                  </a:lnTo>
                  <a:lnTo>
                    <a:pt x="0" y="0"/>
                  </a:lnTo>
                  <a:close/>
                </a:path>
              </a:pathLst>
            </a:custGeom>
            <a:ln w="76199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 sz="1266" b="1"/>
            </a:p>
          </p:txBody>
        </p:sp>
      </p:grpSp>
      <p:sp>
        <p:nvSpPr>
          <p:cNvPr id="31" name="object 4">
            <a:extLst>
              <a:ext uri="{FF2B5EF4-FFF2-40B4-BE49-F238E27FC236}">
                <a16:creationId xmlns:a16="http://schemas.microsoft.com/office/drawing/2014/main" xmlns="" id="{0859C58E-06D3-4206-B47D-E31AEE23DE1E}"/>
              </a:ext>
            </a:extLst>
          </p:cNvPr>
          <p:cNvSpPr txBox="1">
            <a:spLocks/>
          </p:cNvSpPr>
          <p:nvPr/>
        </p:nvSpPr>
        <p:spPr>
          <a:xfrm>
            <a:off x="1128116" y="3872244"/>
            <a:ext cx="5164931" cy="301147"/>
          </a:xfrm>
          <a:prstGeom prst="rect">
            <a:avLst/>
          </a:prstGeom>
        </p:spPr>
        <p:txBody>
          <a:bodyPr vert="horz" wrap="square" lIns="0" tIns="8929" rIns="0" bIns="0" rtlCol="0" anchor="ctr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8929">
              <a:spcBef>
                <a:spcPts val="70"/>
              </a:spcBef>
            </a:pPr>
            <a:r>
              <a:rPr lang="en-IN" sz="2109" spc="-4" dirty="0"/>
              <a:t>&gt;&gt;&gt;</a:t>
            </a:r>
            <a:r>
              <a:rPr lang="en-IN" sz="2109" spc="-70" dirty="0"/>
              <a:t> </a:t>
            </a:r>
            <a:r>
              <a:rPr lang="en-IN" sz="2109" spc="-4" dirty="0"/>
              <a:t>housing["</a:t>
            </a:r>
            <a:r>
              <a:rPr lang="en-IN" sz="2109" spc="-4" dirty="0" err="1"/>
              <a:t>median_income</a:t>
            </a:r>
            <a:r>
              <a:rPr lang="en-IN" sz="2109" spc="-4" dirty="0"/>
              <a:t>"].hist()</a:t>
            </a:r>
            <a:endParaRPr lang="en-IN" sz="2109" dirty="0"/>
          </a:p>
        </p:txBody>
      </p:sp>
      <p:sp>
        <p:nvSpPr>
          <p:cNvPr id="33" name="object 7">
            <a:extLst>
              <a:ext uri="{FF2B5EF4-FFF2-40B4-BE49-F238E27FC236}">
                <a16:creationId xmlns:a16="http://schemas.microsoft.com/office/drawing/2014/main" xmlns="" id="{BADB2443-EB60-440B-9DA5-CBF6BB15C5E1}"/>
              </a:ext>
            </a:extLst>
          </p:cNvPr>
          <p:cNvSpPr/>
          <p:nvPr/>
        </p:nvSpPr>
        <p:spPr>
          <a:xfrm>
            <a:off x="8635325" y="5722606"/>
            <a:ext cx="1509117" cy="895648"/>
          </a:xfrm>
          <a:custGeom>
            <a:avLst/>
            <a:gdLst/>
            <a:ahLst/>
            <a:cxnLst/>
            <a:rect l="l" t="t" r="r" b="b"/>
            <a:pathLst>
              <a:path w="2146300" h="1273809">
                <a:moveTo>
                  <a:pt x="0" y="0"/>
                </a:moveTo>
                <a:lnTo>
                  <a:pt x="2146199" y="0"/>
                </a:lnTo>
                <a:lnTo>
                  <a:pt x="2146199" y="1273799"/>
                </a:lnTo>
                <a:lnTo>
                  <a:pt x="0" y="12737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5" name="object 5">
            <a:extLst>
              <a:ext uri="{FF2B5EF4-FFF2-40B4-BE49-F238E27FC236}">
                <a16:creationId xmlns:a16="http://schemas.microsoft.com/office/drawing/2014/main" xmlns="" id="{BFAA3FC0-20B9-4CE8-B044-0B79E7D571D4}"/>
              </a:ext>
            </a:extLst>
          </p:cNvPr>
          <p:cNvSpPr/>
          <p:nvPr/>
        </p:nvSpPr>
        <p:spPr>
          <a:xfrm>
            <a:off x="2503064" y="4967814"/>
            <a:ext cx="3722529" cy="2464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42755" y="373750"/>
            <a:ext cx="2129024" cy="246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D5DF27ED-3B42-462E-965D-915B3060A761}"/>
              </a:ext>
            </a:extLst>
          </p:cNvPr>
          <p:cNvGrpSpPr/>
          <p:nvPr/>
        </p:nvGrpSpPr>
        <p:grpSpPr>
          <a:xfrm>
            <a:off x="1599872" y="874647"/>
            <a:ext cx="7927948" cy="3304918"/>
            <a:chOff x="1904672" y="2213920"/>
            <a:chExt cx="7927948" cy="3304918"/>
          </a:xfrm>
        </p:grpSpPr>
        <p:sp>
          <p:nvSpPr>
            <p:cNvPr id="4" name="object 4"/>
            <p:cNvSpPr/>
            <p:nvPr/>
          </p:nvSpPr>
          <p:spPr>
            <a:xfrm>
              <a:off x="2247130" y="2305622"/>
              <a:ext cx="7585490" cy="2464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5" name="object 5"/>
            <p:cNvSpPr/>
            <p:nvPr/>
          </p:nvSpPr>
          <p:spPr>
            <a:xfrm>
              <a:off x="2251426" y="2801953"/>
              <a:ext cx="621953" cy="232618"/>
            </a:xfrm>
            <a:custGeom>
              <a:avLst/>
              <a:gdLst/>
              <a:ahLst/>
              <a:cxnLst/>
              <a:rect l="l" t="t" r="r" b="b"/>
              <a:pathLst>
                <a:path w="884555" h="330835">
                  <a:moveTo>
                    <a:pt x="34676" y="330398"/>
                  </a:moveTo>
                  <a:lnTo>
                    <a:pt x="0" y="330398"/>
                  </a:lnTo>
                  <a:lnTo>
                    <a:pt x="0" y="72032"/>
                  </a:lnTo>
                  <a:lnTo>
                    <a:pt x="59382" y="72032"/>
                  </a:lnTo>
                  <a:lnTo>
                    <a:pt x="80897" y="73455"/>
                  </a:lnTo>
                  <a:lnTo>
                    <a:pt x="99900" y="77725"/>
                  </a:lnTo>
                  <a:lnTo>
                    <a:pt x="116392" y="84841"/>
                  </a:lnTo>
                  <a:lnTo>
                    <a:pt x="130373" y="94803"/>
                  </a:lnTo>
                  <a:lnTo>
                    <a:pt x="138228" y="103584"/>
                  </a:lnTo>
                  <a:lnTo>
                    <a:pt x="34676" y="103584"/>
                  </a:lnTo>
                  <a:lnTo>
                    <a:pt x="34676" y="208954"/>
                  </a:lnTo>
                  <a:lnTo>
                    <a:pt x="42583" y="212470"/>
                  </a:lnTo>
                  <a:lnTo>
                    <a:pt x="50675" y="214982"/>
                  </a:lnTo>
                  <a:lnTo>
                    <a:pt x="58954" y="216489"/>
                  </a:lnTo>
                  <a:lnTo>
                    <a:pt x="67419" y="216991"/>
                  </a:lnTo>
                  <a:lnTo>
                    <a:pt x="135387" y="216991"/>
                  </a:lnTo>
                  <a:lnTo>
                    <a:pt x="131861" y="221456"/>
                  </a:lnTo>
                  <a:lnTo>
                    <a:pt x="119071" y="232264"/>
                  </a:lnTo>
                  <a:lnTo>
                    <a:pt x="106746" y="238869"/>
                  </a:lnTo>
                  <a:lnTo>
                    <a:pt x="34676" y="238869"/>
                  </a:lnTo>
                  <a:lnTo>
                    <a:pt x="34676" y="330398"/>
                  </a:lnTo>
                  <a:close/>
                </a:path>
                <a:path w="884555" h="330835">
                  <a:moveTo>
                    <a:pt x="135387" y="216991"/>
                  </a:moveTo>
                  <a:lnTo>
                    <a:pt x="67419" y="216991"/>
                  </a:lnTo>
                  <a:lnTo>
                    <a:pt x="78785" y="215959"/>
                  </a:lnTo>
                  <a:lnTo>
                    <a:pt x="89073" y="212861"/>
                  </a:lnTo>
                  <a:lnTo>
                    <a:pt x="117797" y="181458"/>
                  </a:lnTo>
                  <a:lnTo>
                    <a:pt x="121592" y="157757"/>
                  </a:lnTo>
                  <a:lnTo>
                    <a:pt x="121136" y="149665"/>
                  </a:lnTo>
                  <a:lnTo>
                    <a:pt x="100654" y="112886"/>
                  </a:lnTo>
                  <a:lnTo>
                    <a:pt x="58638" y="103584"/>
                  </a:lnTo>
                  <a:lnTo>
                    <a:pt x="138228" y="103584"/>
                  </a:lnTo>
                  <a:lnTo>
                    <a:pt x="141507" y="107249"/>
                  </a:lnTo>
                  <a:lnTo>
                    <a:pt x="149460" y="121964"/>
                  </a:lnTo>
                  <a:lnTo>
                    <a:pt x="154232" y="138949"/>
                  </a:lnTo>
                  <a:lnTo>
                    <a:pt x="155823" y="158204"/>
                  </a:lnTo>
                  <a:lnTo>
                    <a:pt x="154325" y="176556"/>
                  </a:lnTo>
                  <a:lnTo>
                    <a:pt x="149832" y="193216"/>
                  </a:lnTo>
                  <a:lnTo>
                    <a:pt x="142344" y="208182"/>
                  </a:lnTo>
                  <a:lnTo>
                    <a:pt x="135387" y="216991"/>
                  </a:lnTo>
                  <a:close/>
                </a:path>
                <a:path w="884555" h="330835">
                  <a:moveTo>
                    <a:pt x="70991" y="246161"/>
                  </a:moveTo>
                  <a:lnTo>
                    <a:pt x="62582" y="245706"/>
                  </a:lnTo>
                  <a:lnTo>
                    <a:pt x="53726" y="244338"/>
                  </a:lnTo>
                  <a:lnTo>
                    <a:pt x="44425" y="242059"/>
                  </a:lnTo>
                  <a:lnTo>
                    <a:pt x="34676" y="238869"/>
                  </a:lnTo>
                  <a:lnTo>
                    <a:pt x="106746" y="238869"/>
                  </a:lnTo>
                  <a:lnTo>
                    <a:pt x="104663" y="239985"/>
                  </a:lnTo>
                  <a:lnTo>
                    <a:pt x="88636" y="244617"/>
                  </a:lnTo>
                  <a:lnTo>
                    <a:pt x="70991" y="246161"/>
                  </a:lnTo>
                  <a:close/>
                </a:path>
                <a:path w="884555" h="330835">
                  <a:moveTo>
                    <a:pt x="245887" y="111323"/>
                  </a:moveTo>
                  <a:lnTo>
                    <a:pt x="229046" y="111323"/>
                  </a:lnTo>
                  <a:lnTo>
                    <a:pt x="230981" y="108346"/>
                  </a:lnTo>
                  <a:lnTo>
                    <a:pt x="243259" y="90961"/>
                  </a:lnTo>
                  <a:lnTo>
                    <a:pt x="255537" y="78544"/>
                  </a:lnTo>
                  <a:lnTo>
                    <a:pt x="267816" y="71093"/>
                  </a:lnTo>
                  <a:lnTo>
                    <a:pt x="280094" y="68609"/>
                  </a:lnTo>
                  <a:lnTo>
                    <a:pt x="289731" y="69819"/>
                  </a:lnTo>
                  <a:lnTo>
                    <a:pt x="299591" y="73446"/>
                  </a:lnTo>
                  <a:lnTo>
                    <a:pt x="309674" y="79492"/>
                  </a:lnTo>
                  <a:lnTo>
                    <a:pt x="319980" y="87957"/>
                  </a:lnTo>
                  <a:lnTo>
                    <a:pt x="312122" y="101054"/>
                  </a:lnTo>
                  <a:lnTo>
                    <a:pt x="269378" y="101054"/>
                  </a:lnTo>
                  <a:lnTo>
                    <a:pt x="261463" y="102031"/>
                  </a:lnTo>
                  <a:lnTo>
                    <a:pt x="254086" y="104961"/>
                  </a:lnTo>
                  <a:lnTo>
                    <a:pt x="247250" y="109844"/>
                  </a:lnTo>
                  <a:lnTo>
                    <a:pt x="245887" y="111323"/>
                  </a:lnTo>
                  <a:close/>
                </a:path>
                <a:path w="884555" h="330835">
                  <a:moveTo>
                    <a:pt x="229046" y="243185"/>
                  </a:moveTo>
                  <a:lnTo>
                    <a:pt x="194964" y="243185"/>
                  </a:lnTo>
                  <a:lnTo>
                    <a:pt x="194964" y="72032"/>
                  </a:lnTo>
                  <a:lnTo>
                    <a:pt x="229046" y="72032"/>
                  </a:lnTo>
                  <a:lnTo>
                    <a:pt x="229046" y="111323"/>
                  </a:lnTo>
                  <a:lnTo>
                    <a:pt x="245887" y="111323"/>
                  </a:lnTo>
                  <a:lnTo>
                    <a:pt x="229046" y="153739"/>
                  </a:lnTo>
                  <a:lnTo>
                    <a:pt x="229046" y="243185"/>
                  </a:lnTo>
                  <a:close/>
                </a:path>
                <a:path w="884555" h="330835">
                  <a:moveTo>
                    <a:pt x="302121" y="117723"/>
                  </a:moveTo>
                  <a:lnTo>
                    <a:pt x="293489" y="110430"/>
                  </a:lnTo>
                  <a:lnTo>
                    <a:pt x="285154" y="105221"/>
                  </a:lnTo>
                  <a:lnTo>
                    <a:pt x="277117" y="102096"/>
                  </a:lnTo>
                  <a:lnTo>
                    <a:pt x="269378" y="101054"/>
                  </a:lnTo>
                  <a:lnTo>
                    <a:pt x="312122" y="101054"/>
                  </a:lnTo>
                  <a:lnTo>
                    <a:pt x="302121" y="117723"/>
                  </a:lnTo>
                  <a:close/>
                </a:path>
                <a:path w="884555" h="330835">
                  <a:moveTo>
                    <a:pt x="366724" y="40034"/>
                  </a:moveTo>
                  <a:lnTo>
                    <a:pt x="355910" y="40034"/>
                  </a:lnTo>
                  <a:lnTo>
                    <a:pt x="351296" y="38050"/>
                  </a:lnTo>
                  <a:lnTo>
                    <a:pt x="347327" y="34081"/>
                  </a:lnTo>
                  <a:lnTo>
                    <a:pt x="343358" y="30013"/>
                  </a:lnTo>
                  <a:lnTo>
                    <a:pt x="341416" y="25400"/>
                  </a:lnTo>
                  <a:lnTo>
                    <a:pt x="341374" y="14684"/>
                  </a:lnTo>
                  <a:lnTo>
                    <a:pt x="343358" y="10070"/>
                  </a:lnTo>
                  <a:lnTo>
                    <a:pt x="347327" y="6102"/>
                  </a:lnTo>
                  <a:lnTo>
                    <a:pt x="351296" y="2034"/>
                  </a:lnTo>
                  <a:lnTo>
                    <a:pt x="355910" y="0"/>
                  </a:lnTo>
                  <a:lnTo>
                    <a:pt x="366724" y="0"/>
                  </a:lnTo>
                  <a:lnTo>
                    <a:pt x="371487" y="1934"/>
                  </a:lnTo>
                  <a:lnTo>
                    <a:pt x="379424" y="9673"/>
                  </a:lnTo>
                  <a:lnTo>
                    <a:pt x="381409" y="14386"/>
                  </a:lnTo>
                  <a:lnTo>
                    <a:pt x="381409" y="25400"/>
                  </a:lnTo>
                  <a:lnTo>
                    <a:pt x="379424" y="30113"/>
                  </a:lnTo>
                  <a:lnTo>
                    <a:pt x="371487" y="38050"/>
                  </a:lnTo>
                  <a:lnTo>
                    <a:pt x="366724" y="40034"/>
                  </a:lnTo>
                  <a:close/>
                </a:path>
                <a:path w="884555" h="330835">
                  <a:moveTo>
                    <a:pt x="378283" y="243185"/>
                  </a:moveTo>
                  <a:lnTo>
                    <a:pt x="344351" y="243185"/>
                  </a:lnTo>
                  <a:lnTo>
                    <a:pt x="344351" y="72032"/>
                  </a:lnTo>
                  <a:lnTo>
                    <a:pt x="378283" y="72032"/>
                  </a:lnTo>
                  <a:lnTo>
                    <a:pt x="378283" y="243185"/>
                  </a:lnTo>
                  <a:close/>
                </a:path>
                <a:path w="884555" h="330835">
                  <a:moveTo>
                    <a:pt x="505717" y="246161"/>
                  </a:moveTo>
                  <a:lnTo>
                    <a:pt x="454567" y="232767"/>
                  </a:lnTo>
                  <a:lnTo>
                    <a:pt x="423713" y="194481"/>
                  </a:lnTo>
                  <a:lnTo>
                    <a:pt x="417760" y="158502"/>
                  </a:lnTo>
                  <a:lnTo>
                    <a:pt x="419211" y="139312"/>
                  </a:lnTo>
                  <a:lnTo>
                    <a:pt x="440977" y="93464"/>
                  </a:lnTo>
                  <a:lnTo>
                    <a:pt x="484091" y="70163"/>
                  </a:lnTo>
                  <a:lnTo>
                    <a:pt x="502146" y="68609"/>
                  </a:lnTo>
                  <a:lnTo>
                    <a:pt x="510976" y="68609"/>
                  </a:lnTo>
                  <a:lnTo>
                    <a:pt x="551854" y="80516"/>
                  </a:lnTo>
                  <a:lnTo>
                    <a:pt x="551854" y="100310"/>
                  </a:lnTo>
                  <a:lnTo>
                    <a:pt x="504229" y="100310"/>
                  </a:lnTo>
                  <a:lnTo>
                    <a:pt x="493281" y="101314"/>
                  </a:lnTo>
                  <a:lnTo>
                    <a:pt x="460195" y="124978"/>
                  </a:lnTo>
                  <a:lnTo>
                    <a:pt x="451991" y="157460"/>
                  </a:lnTo>
                  <a:lnTo>
                    <a:pt x="452977" y="169887"/>
                  </a:lnTo>
                  <a:lnTo>
                    <a:pt x="476426" y="205838"/>
                  </a:lnTo>
                  <a:lnTo>
                    <a:pt x="510778" y="214461"/>
                  </a:lnTo>
                  <a:lnTo>
                    <a:pt x="555575" y="214461"/>
                  </a:lnTo>
                  <a:lnTo>
                    <a:pt x="555575" y="236636"/>
                  </a:lnTo>
                  <a:lnTo>
                    <a:pt x="542915" y="240804"/>
                  </a:lnTo>
                  <a:lnTo>
                    <a:pt x="530386" y="243780"/>
                  </a:lnTo>
                  <a:lnTo>
                    <a:pt x="517987" y="245566"/>
                  </a:lnTo>
                  <a:lnTo>
                    <a:pt x="505717" y="246161"/>
                  </a:lnTo>
                  <a:close/>
                </a:path>
                <a:path w="884555" h="330835">
                  <a:moveTo>
                    <a:pt x="551854" y="116681"/>
                  </a:moveTo>
                  <a:lnTo>
                    <a:pt x="539222" y="109518"/>
                  </a:lnTo>
                  <a:lnTo>
                    <a:pt x="527074" y="104403"/>
                  </a:lnTo>
                  <a:lnTo>
                    <a:pt x="515410" y="101333"/>
                  </a:lnTo>
                  <a:lnTo>
                    <a:pt x="504229" y="100310"/>
                  </a:lnTo>
                  <a:lnTo>
                    <a:pt x="551854" y="100310"/>
                  </a:lnTo>
                  <a:lnTo>
                    <a:pt x="551854" y="116681"/>
                  </a:lnTo>
                  <a:close/>
                </a:path>
                <a:path w="884555" h="330835">
                  <a:moveTo>
                    <a:pt x="555575" y="214461"/>
                  </a:moveTo>
                  <a:lnTo>
                    <a:pt x="510778" y="214461"/>
                  </a:lnTo>
                  <a:lnTo>
                    <a:pt x="520889" y="213754"/>
                  </a:lnTo>
                  <a:lnTo>
                    <a:pt x="531725" y="211633"/>
                  </a:lnTo>
                  <a:lnTo>
                    <a:pt x="543287" y="208098"/>
                  </a:lnTo>
                  <a:lnTo>
                    <a:pt x="555575" y="203150"/>
                  </a:lnTo>
                  <a:lnTo>
                    <a:pt x="555575" y="214461"/>
                  </a:lnTo>
                  <a:close/>
                </a:path>
                <a:path w="884555" h="330835">
                  <a:moveTo>
                    <a:pt x="669912" y="245864"/>
                  </a:moveTo>
                  <a:lnTo>
                    <a:pt x="624073" y="234106"/>
                  </a:lnTo>
                  <a:lnTo>
                    <a:pt x="596093" y="202555"/>
                  </a:lnTo>
                  <a:lnTo>
                    <a:pt x="585675" y="156716"/>
                  </a:lnTo>
                  <a:lnTo>
                    <a:pt x="587061" y="138066"/>
                  </a:lnTo>
                  <a:lnTo>
                    <a:pt x="607851" y="93166"/>
                  </a:lnTo>
                  <a:lnTo>
                    <a:pt x="648481" y="70144"/>
                  </a:lnTo>
                  <a:lnTo>
                    <a:pt x="665298" y="68609"/>
                  </a:lnTo>
                  <a:lnTo>
                    <a:pt x="681474" y="70098"/>
                  </a:lnTo>
                  <a:lnTo>
                    <a:pt x="695920" y="74562"/>
                  </a:lnTo>
                  <a:lnTo>
                    <a:pt x="708635" y="82004"/>
                  </a:lnTo>
                  <a:lnTo>
                    <a:pt x="719621" y="92422"/>
                  </a:lnTo>
                  <a:lnTo>
                    <a:pt x="723497" y="98077"/>
                  </a:lnTo>
                  <a:lnTo>
                    <a:pt x="665298" y="98077"/>
                  </a:lnTo>
                  <a:lnTo>
                    <a:pt x="656620" y="98766"/>
                  </a:lnTo>
                  <a:lnTo>
                    <a:pt x="625822" y="122336"/>
                  </a:lnTo>
                  <a:lnTo>
                    <a:pt x="620352" y="140344"/>
                  </a:lnTo>
                  <a:lnTo>
                    <a:pt x="738801" y="140344"/>
                  </a:lnTo>
                  <a:lnTo>
                    <a:pt x="739861" y="156269"/>
                  </a:lnTo>
                  <a:lnTo>
                    <a:pt x="739861" y="160585"/>
                  </a:lnTo>
                  <a:lnTo>
                    <a:pt x="619608" y="160585"/>
                  </a:lnTo>
                  <a:lnTo>
                    <a:pt x="621078" y="172240"/>
                  </a:lnTo>
                  <a:lnTo>
                    <a:pt x="644118" y="206043"/>
                  </a:lnTo>
                  <a:lnTo>
                    <a:pt x="675121" y="214163"/>
                  </a:lnTo>
                  <a:lnTo>
                    <a:pt x="736885" y="214163"/>
                  </a:lnTo>
                  <a:lnTo>
                    <a:pt x="736885" y="226367"/>
                  </a:lnTo>
                  <a:lnTo>
                    <a:pt x="697929" y="243352"/>
                  </a:lnTo>
                  <a:lnTo>
                    <a:pt x="679921" y="245585"/>
                  </a:lnTo>
                  <a:lnTo>
                    <a:pt x="669912" y="245864"/>
                  </a:lnTo>
                  <a:close/>
                </a:path>
                <a:path w="884555" h="330835">
                  <a:moveTo>
                    <a:pt x="738801" y="140344"/>
                  </a:moveTo>
                  <a:lnTo>
                    <a:pt x="706375" y="140344"/>
                  </a:lnTo>
                  <a:lnTo>
                    <a:pt x="705175" y="130745"/>
                  </a:lnTo>
                  <a:lnTo>
                    <a:pt x="702766" y="122336"/>
                  </a:lnTo>
                  <a:lnTo>
                    <a:pt x="665298" y="98077"/>
                  </a:lnTo>
                  <a:lnTo>
                    <a:pt x="723497" y="98077"/>
                  </a:lnTo>
                  <a:lnTo>
                    <a:pt x="728476" y="105342"/>
                  </a:lnTo>
                  <a:lnTo>
                    <a:pt x="734801" y="120290"/>
                  </a:lnTo>
                  <a:lnTo>
                    <a:pt x="738596" y="137266"/>
                  </a:lnTo>
                  <a:lnTo>
                    <a:pt x="738801" y="140344"/>
                  </a:lnTo>
                  <a:close/>
                </a:path>
                <a:path w="884555" h="330835">
                  <a:moveTo>
                    <a:pt x="736885" y="214163"/>
                  </a:moveTo>
                  <a:lnTo>
                    <a:pt x="675121" y="214163"/>
                  </a:lnTo>
                  <a:lnTo>
                    <a:pt x="691539" y="212861"/>
                  </a:lnTo>
                  <a:lnTo>
                    <a:pt x="707305" y="208954"/>
                  </a:lnTo>
                  <a:lnTo>
                    <a:pt x="722421" y="202443"/>
                  </a:lnTo>
                  <a:lnTo>
                    <a:pt x="736885" y="193327"/>
                  </a:lnTo>
                  <a:lnTo>
                    <a:pt x="736885" y="214163"/>
                  </a:lnTo>
                  <a:close/>
                </a:path>
                <a:path w="884555" h="330835">
                  <a:moveTo>
                    <a:pt x="880096" y="216991"/>
                  </a:moveTo>
                  <a:lnTo>
                    <a:pt x="829791" y="216991"/>
                  </a:lnTo>
                  <a:lnTo>
                    <a:pt x="835893" y="215255"/>
                  </a:lnTo>
                  <a:lnTo>
                    <a:pt x="846013" y="208309"/>
                  </a:lnTo>
                  <a:lnTo>
                    <a:pt x="848543" y="204142"/>
                  </a:lnTo>
                  <a:lnTo>
                    <a:pt x="848543" y="194320"/>
                  </a:lnTo>
                  <a:lnTo>
                    <a:pt x="807392" y="163887"/>
                  </a:lnTo>
                  <a:lnTo>
                    <a:pt x="795263" y="155785"/>
                  </a:lnTo>
                  <a:lnTo>
                    <a:pt x="769999" y="120774"/>
                  </a:lnTo>
                  <a:lnTo>
                    <a:pt x="769367" y="113258"/>
                  </a:lnTo>
                  <a:lnTo>
                    <a:pt x="770325" y="103882"/>
                  </a:lnTo>
                  <a:lnTo>
                    <a:pt x="802220" y="71735"/>
                  </a:lnTo>
                  <a:lnTo>
                    <a:pt x="824135" y="68609"/>
                  </a:lnTo>
                  <a:lnTo>
                    <a:pt x="836795" y="69493"/>
                  </a:lnTo>
                  <a:lnTo>
                    <a:pt x="849622" y="72144"/>
                  </a:lnTo>
                  <a:lnTo>
                    <a:pt x="862617" y="76562"/>
                  </a:lnTo>
                  <a:lnTo>
                    <a:pt x="875779" y="82748"/>
                  </a:lnTo>
                  <a:lnTo>
                    <a:pt x="875779" y="98077"/>
                  </a:lnTo>
                  <a:lnTo>
                    <a:pt x="819819" y="98077"/>
                  </a:lnTo>
                  <a:lnTo>
                    <a:pt x="814511" y="99466"/>
                  </a:lnTo>
                  <a:lnTo>
                    <a:pt x="810443" y="102244"/>
                  </a:lnTo>
                  <a:lnTo>
                    <a:pt x="806474" y="105023"/>
                  </a:lnTo>
                  <a:lnTo>
                    <a:pt x="804490" y="108694"/>
                  </a:lnTo>
                  <a:lnTo>
                    <a:pt x="804490" y="117227"/>
                  </a:lnTo>
                  <a:lnTo>
                    <a:pt x="829195" y="137666"/>
                  </a:lnTo>
                  <a:lnTo>
                    <a:pt x="841250" y="144512"/>
                  </a:lnTo>
                  <a:lnTo>
                    <a:pt x="860003" y="156957"/>
                  </a:lnTo>
                  <a:lnTo>
                    <a:pt x="873397" y="170036"/>
                  </a:lnTo>
                  <a:lnTo>
                    <a:pt x="881434" y="183746"/>
                  </a:lnTo>
                  <a:lnTo>
                    <a:pt x="884113" y="198090"/>
                  </a:lnTo>
                  <a:lnTo>
                    <a:pt x="883163" y="207373"/>
                  </a:lnTo>
                  <a:lnTo>
                    <a:pt x="883037" y="208309"/>
                  </a:lnTo>
                  <a:lnTo>
                    <a:pt x="880096" y="216991"/>
                  </a:lnTo>
                  <a:close/>
                </a:path>
                <a:path w="884555" h="330835">
                  <a:moveTo>
                    <a:pt x="875779" y="116234"/>
                  </a:moveTo>
                  <a:lnTo>
                    <a:pt x="861361" y="108291"/>
                  </a:lnTo>
                  <a:lnTo>
                    <a:pt x="848320" y="102617"/>
                  </a:lnTo>
                  <a:lnTo>
                    <a:pt x="836655" y="99212"/>
                  </a:lnTo>
                  <a:lnTo>
                    <a:pt x="826368" y="98077"/>
                  </a:lnTo>
                  <a:lnTo>
                    <a:pt x="875779" y="98077"/>
                  </a:lnTo>
                  <a:lnTo>
                    <a:pt x="875779" y="116234"/>
                  </a:lnTo>
                  <a:close/>
                </a:path>
                <a:path w="884555" h="330835">
                  <a:moveTo>
                    <a:pt x="825326" y="246161"/>
                  </a:moveTo>
                  <a:lnTo>
                    <a:pt x="784659" y="238236"/>
                  </a:lnTo>
                  <a:lnTo>
                    <a:pt x="768176" y="230832"/>
                  </a:lnTo>
                  <a:lnTo>
                    <a:pt x="768176" y="194369"/>
                  </a:lnTo>
                  <a:lnTo>
                    <a:pt x="775366" y="199187"/>
                  </a:lnTo>
                  <a:lnTo>
                    <a:pt x="782649" y="203522"/>
                  </a:lnTo>
                  <a:lnTo>
                    <a:pt x="822647" y="216991"/>
                  </a:lnTo>
                  <a:lnTo>
                    <a:pt x="880096" y="216991"/>
                  </a:lnTo>
                  <a:lnTo>
                    <a:pt x="879983" y="217326"/>
                  </a:lnTo>
                  <a:lnTo>
                    <a:pt x="848841" y="242813"/>
                  </a:lnTo>
                  <a:lnTo>
                    <a:pt x="837679" y="245324"/>
                  </a:lnTo>
                  <a:lnTo>
                    <a:pt x="825326" y="246161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6" name="object 6"/>
            <p:cNvSpPr/>
            <p:nvPr/>
          </p:nvSpPr>
          <p:spPr>
            <a:xfrm>
              <a:off x="2256549" y="3270029"/>
              <a:ext cx="5689955" cy="24643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7" name="object 7"/>
            <p:cNvSpPr/>
            <p:nvPr/>
          </p:nvSpPr>
          <p:spPr>
            <a:xfrm>
              <a:off x="2578017" y="3752239"/>
              <a:ext cx="2403193" cy="18720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8" name="object 8"/>
            <p:cNvSpPr/>
            <p:nvPr/>
          </p:nvSpPr>
          <p:spPr>
            <a:xfrm>
              <a:off x="5081950" y="3775051"/>
              <a:ext cx="980480" cy="164753"/>
            </a:xfrm>
            <a:custGeom>
              <a:avLst/>
              <a:gdLst/>
              <a:ahLst/>
              <a:cxnLst/>
              <a:rect l="l" t="t" r="r" b="b"/>
              <a:pathLst>
                <a:path w="1394460" h="234314">
                  <a:moveTo>
                    <a:pt x="134759" y="197346"/>
                  </a:moveTo>
                  <a:lnTo>
                    <a:pt x="60359" y="197346"/>
                  </a:lnTo>
                  <a:lnTo>
                    <a:pt x="72079" y="196527"/>
                  </a:lnTo>
                  <a:lnTo>
                    <a:pt x="80450" y="194071"/>
                  </a:lnTo>
                  <a:lnTo>
                    <a:pt x="85479" y="189960"/>
                  </a:lnTo>
                  <a:lnTo>
                    <a:pt x="87148" y="184249"/>
                  </a:lnTo>
                  <a:lnTo>
                    <a:pt x="87148" y="180975"/>
                  </a:lnTo>
                  <a:lnTo>
                    <a:pt x="49048" y="159394"/>
                  </a:lnTo>
                  <a:lnTo>
                    <a:pt x="36025" y="153758"/>
                  </a:lnTo>
                  <a:lnTo>
                    <a:pt x="5795" y="128475"/>
                  </a:lnTo>
                  <a:lnTo>
                    <a:pt x="0" y="105221"/>
                  </a:lnTo>
                  <a:lnTo>
                    <a:pt x="1181" y="94394"/>
                  </a:lnTo>
                  <a:lnTo>
                    <a:pt x="30714" y="60182"/>
                  </a:lnTo>
                  <a:lnTo>
                    <a:pt x="72712" y="51643"/>
                  </a:lnTo>
                  <a:lnTo>
                    <a:pt x="88032" y="52461"/>
                  </a:lnTo>
                  <a:lnTo>
                    <a:pt x="102589" y="54917"/>
                  </a:lnTo>
                  <a:lnTo>
                    <a:pt x="116383" y="59010"/>
                  </a:lnTo>
                  <a:lnTo>
                    <a:pt x="129415" y="64740"/>
                  </a:lnTo>
                  <a:lnTo>
                    <a:pt x="129415" y="84534"/>
                  </a:lnTo>
                  <a:lnTo>
                    <a:pt x="57581" y="84534"/>
                  </a:lnTo>
                  <a:lnTo>
                    <a:pt x="50983" y="89098"/>
                  </a:lnTo>
                  <a:lnTo>
                    <a:pt x="50983" y="100508"/>
                  </a:lnTo>
                  <a:lnTo>
                    <a:pt x="52372" y="102840"/>
                  </a:lnTo>
                  <a:lnTo>
                    <a:pt x="87148" y="119657"/>
                  </a:lnTo>
                  <a:lnTo>
                    <a:pt x="100105" y="125387"/>
                  </a:lnTo>
                  <a:lnTo>
                    <a:pt x="131666" y="152660"/>
                  </a:lnTo>
                  <a:lnTo>
                    <a:pt x="138196" y="177105"/>
                  </a:lnTo>
                  <a:lnTo>
                    <a:pt x="137028" y="189979"/>
                  </a:lnTo>
                  <a:lnTo>
                    <a:pt x="134759" y="197346"/>
                  </a:lnTo>
                  <a:close/>
                </a:path>
                <a:path w="1394460" h="234314">
                  <a:moveTo>
                    <a:pt x="129415" y="103882"/>
                  </a:moveTo>
                  <a:lnTo>
                    <a:pt x="113918" y="95417"/>
                  </a:lnTo>
                  <a:lnTo>
                    <a:pt x="98980" y="89371"/>
                  </a:lnTo>
                  <a:lnTo>
                    <a:pt x="84599" y="85743"/>
                  </a:lnTo>
                  <a:lnTo>
                    <a:pt x="70777" y="84534"/>
                  </a:lnTo>
                  <a:lnTo>
                    <a:pt x="129415" y="84534"/>
                  </a:lnTo>
                  <a:lnTo>
                    <a:pt x="129415" y="103882"/>
                  </a:lnTo>
                  <a:close/>
                </a:path>
                <a:path w="1394460" h="234314">
                  <a:moveTo>
                    <a:pt x="66610" y="234255"/>
                  </a:moveTo>
                  <a:lnTo>
                    <a:pt x="49392" y="233446"/>
                  </a:lnTo>
                  <a:lnTo>
                    <a:pt x="33161" y="231018"/>
                  </a:lnTo>
                  <a:lnTo>
                    <a:pt x="17915" y="226972"/>
                  </a:lnTo>
                  <a:lnTo>
                    <a:pt x="3655" y="221307"/>
                  </a:lnTo>
                  <a:lnTo>
                    <a:pt x="3655" y="182463"/>
                  </a:lnTo>
                  <a:lnTo>
                    <a:pt x="19924" y="188974"/>
                  </a:lnTo>
                  <a:lnTo>
                    <a:pt x="34798" y="193625"/>
                  </a:lnTo>
                  <a:lnTo>
                    <a:pt x="48276" y="196415"/>
                  </a:lnTo>
                  <a:lnTo>
                    <a:pt x="60359" y="197346"/>
                  </a:lnTo>
                  <a:lnTo>
                    <a:pt x="134759" y="197346"/>
                  </a:lnTo>
                  <a:lnTo>
                    <a:pt x="133545" y="201290"/>
                  </a:lnTo>
                  <a:lnTo>
                    <a:pt x="97045" y="230534"/>
                  </a:lnTo>
                  <a:lnTo>
                    <a:pt x="82813" y="233325"/>
                  </a:lnTo>
                  <a:lnTo>
                    <a:pt x="66610" y="234255"/>
                  </a:lnTo>
                  <a:close/>
                </a:path>
                <a:path w="1394460" h="234314">
                  <a:moveTo>
                    <a:pt x="297368" y="93017"/>
                  </a:moveTo>
                  <a:lnTo>
                    <a:pt x="153004" y="93017"/>
                  </a:lnTo>
                  <a:lnTo>
                    <a:pt x="153004" y="82153"/>
                  </a:lnTo>
                  <a:lnTo>
                    <a:pt x="226525" y="0"/>
                  </a:lnTo>
                  <a:lnTo>
                    <a:pt x="233372" y="0"/>
                  </a:lnTo>
                  <a:lnTo>
                    <a:pt x="233372" y="55215"/>
                  </a:lnTo>
                  <a:lnTo>
                    <a:pt x="297368" y="55215"/>
                  </a:lnTo>
                  <a:lnTo>
                    <a:pt x="297368" y="93017"/>
                  </a:lnTo>
                  <a:close/>
                </a:path>
                <a:path w="1394460" h="234314">
                  <a:moveTo>
                    <a:pt x="246320" y="234255"/>
                  </a:moveTo>
                  <a:lnTo>
                    <a:pt x="205857" y="224795"/>
                  </a:lnTo>
                  <a:lnTo>
                    <a:pt x="179272" y="183505"/>
                  </a:lnTo>
                  <a:lnTo>
                    <a:pt x="178156" y="168324"/>
                  </a:lnTo>
                  <a:lnTo>
                    <a:pt x="178156" y="93017"/>
                  </a:lnTo>
                  <a:lnTo>
                    <a:pt x="233372" y="93017"/>
                  </a:lnTo>
                  <a:lnTo>
                    <a:pt x="233372" y="173980"/>
                  </a:lnTo>
                  <a:lnTo>
                    <a:pt x="235753" y="180826"/>
                  </a:lnTo>
                  <a:lnTo>
                    <a:pt x="240515" y="185886"/>
                  </a:lnTo>
                  <a:lnTo>
                    <a:pt x="245377" y="190946"/>
                  </a:lnTo>
                  <a:lnTo>
                    <a:pt x="252025" y="193476"/>
                  </a:lnTo>
                  <a:lnTo>
                    <a:pt x="297368" y="193476"/>
                  </a:lnTo>
                  <a:lnTo>
                    <a:pt x="297368" y="223242"/>
                  </a:lnTo>
                  <a:lnTo>
                    <a:pt x="284299" y="228060"/>
                  </a:lnTo>
                  <a:lnTo>
                    <a:pt x="271434" y="231502"/>
                  </a:lnTo>
                  <a:lnTo>
                    <a:pt x="258775" y="233567"/>
                  </a:lnTo>
                  <a:lnTo>
                    <a:pt x="246320" y="234255"/>
                  </a:lnTo>
                  <a:close/>
                </a:path>
                <a:path w="1394460" h="234314">
                  <a:moveTo>
                    <a:pt x="297368" y="193476"/>
                  </a:moveTo>
                  <a:lnTo>
                    <a:pt x="260458" y="193476"/>
                  </a:lnTo>
                  <a:lnTo>
                    <a:pt x="269183" y="192834"/>
                  </a:lnTo>
                  <a:lnTo>
                    <a:pt x="278243" y="190909"/>
                  </a:lnTo>
                  <a:lnTo>
                    <a:pt x="287638" y="187700"/>
                  </a:lnTo>
                  <a:lnTo>
                    <a:pt x="297368" y="183207"/>
                  </a:lnTo>
                  <a:lnTo>
                    <a:pt x="297368" y="193476"/>
                  </a:lnTo>
                  <a:close/>
                </a:path>
                <a:path w="1394460" h="234314">
                  <a:moveTo>
                    <a:pt x="418220" y="105370"/>
                  </a:moveTo>
                  <a:lnTo>
                    <a:pt x="383353" y="105370"/>
                  </a:lnTo>
                  <a:lnTo>
                    <a:pt x="395836" y="81864"/>
                  </a:lnTo>
                  <a:lnTo>
                    <a:pt x="409323" y="65075"/>
                  </a:lnTo>
                  <a:lnTo>
                    <a:pt x="423815" y="55001"/>
                  </a:lnTo>
                  <a:lnTo>
                    <a:pt x="439312" y="51643"/>
                  </a:lnTo>
                  <a:lnTo>
                    <a:pt x="447358" y="52647"/>
                  </a:lnTo>
                  <a:lnTo>
                    <a:pt x="456167" y="55661"/>
                  </a:lnTo>
                  <a:lnTo>
                    <a:pt x="465739" y="60684"/>
                  </a:lnTo>
                  <a:lnTo>
                    <a:pt x="476073" y="67716"/>
                  </a:lnTo>
                  <a:lnTo>
                    <a:pt x="464810" y="103584"/>
                  </a:lnTo>
                  <a:lnTo>
                    <a:pt x="428001" y="103584"/>
                  </a:lnTo>
                  <a:lnTo>
                    <a:pt x="418783" y="105072"/>
                  </a:lnTo>
                  <a:lnTo>
                    <a:pt x="418220" y="105370"/>
                  </a:lnTo>
                  <a:close/>
                </a:path>
                <a:path w="1394460" h="234314">
                  <a:moveTo>
                    <a:pt x="382609" y="230832"/>
                  </a:moveTo>
                  <a:lnTo>
                    <a:pt x="327394" y="230832"/>
                  </a:lnTo>
                  <a:lnTo>
                    <a:pt x="327394" y="55215"/>
                  </a:lnTo>
                  <a:lnTo>
                    <a:pt x="382609" y="55215"/>
                  </a:lnTo>
                  <a:lnTo>
                    <a:pt x="382609" y="105370"/>
                  </a:lnTo>
                  <a:lnTo>
                    <a:pt x="418220" y="105370"/>
                  </a:lnTo>
                  <a:lnTo>
                    <a:pt x="389976" y="137991"/>
                  </a:lnTo>
                  <a:lnTo>
                    <a:pt x="382609" y="154930"/>
                  </a:lnTo>
                  <a:lnTo>
                    <a:pt x="382609" y="230832"/>
                  </a:lnTo>
                  <a:close/>
                </a:path>
                <a:path w="1394460" h="234314">
                  <a:moveTo>
                    <a:pt x="460744" y="116532"/>
                  </a:moveTo>
                  <a:lnTo>
                    <a:pt x="451051" y="110867"/>
                  </a:lnTo>
                  <a:lnTo>
                    <a:pt x="442364" y="106821"/>
                  </a:lnTo>
                  <a:lnTo>
                    <a:pt x="434680" y="104393"/>
                  </a:lnTo>
                  <a:lnTo>
                    <a:pt x="428001" y="103584"/>
                  </a:lnTo>
                  <a:lnTo>
                    <a:pt x="464810" y="103584"/>
                  </a:lnTo>
                  <a:lnTo>
                    <a:pt x="460744" y="116532"/>
                  </a:lnTo>
                  <a:close/>
                </a:path>
                <a:path w="1394460" h="234314">
                  <a:moveTo>
                    <a:pt x="495495" y="118020"/>
                  </a:moveTo>
                  <a:lnTo>
                    <a:pt x="495495" y="73074"/>
                  </a:lnTo>
                  <a:lnTo>
                    <a:pt x="513261" y="63698"/>
                  </a:lnTo>
                  <a:lnTo>
                    <a:pt x="531883" y="57001"/>
                  </a:lnTo>
                  <a:lnTo>
                    <a:pt x="551361" y="52982"/>
                  </a:lnTo>
                  <a:lnTo>
                    <a:pt x="571695" y="51643"/>
                  </a:lnTo>
                  <a:lnTo>
                    <a:pt x="604251" y="54982"/>
                  </a:lnTo>
                  <a:lnTo>
                    <a:pt x="627505" y="65000"/>
                  </a:lnTo>
                  <a:lnTo>
                    <a:pt x="641458" y="81697"/>
                  </a:lnTo>
                  <a:lnTo>
                    <a:pt x="642852" y="88701"/>
                  </a:lnTo>
                  <a:lnTo>
                    <a:pt x="560235" y="88701"/>
                  </a:lnTo>
                  <a:lnTo>
                    <a:pt x="543018" y="90533"/>
                  </a:lnTo>
                  <a:lnTo>
                    <a:pt x="526489" y="96031"/>
                  </a:lnTo>
                  <a:lnTo>
                    <a:pt x="510648" y="105193"/>
                  </a:lnTo>
                  <a:lnTo>
                    <a:pt x="495495" y="118020"/>
                  </a:lnTo>
                  <a:close/>
                </a:path>
                <a:path w="1394460" h="234314">
                  <a:moveTo>
                    <a:pt x="535530" y="234255"/>
                  </a:moveTo>
                  <a:lnTo>
                    <a:pt x="494453" y="214572"/>
                  </a:lnTo>
                  <a:lnTo>
                    <a:pt x="486417" y="191244"/>
                  </a:lnTo>
                  <a:lnTo>
                    <a:pt x="487338" y="180342"/>
                  </a:lnTo>
                  <a:lnTo>
                    <a:pt x="512331" y="146763"/>
                  </a:lnTo>
                  <a:lnTo>
                    <a:pt x="557129" y="128605"/>
                  </a:lnTo>
                  <a:lnTo>
                    <a:pt x="590745" y="118020"/>
                  </a:lnTo>
                  <a:lnTo>
                    <a:pt x="589564" y="105193"/>
                  </a:lnTo>
                  <a:lnTo>
                    <a:pt x="584085" y="96031"/>
                  </a:lnTo>
                  <a:lnTo>
                    <a:pt x="574309" y="90533"/>
                  </a:lnTo>
                  <a:lnTo>
                    <a:pt x="560235" y="88701"/>
                  </a:lnTo>
                  <a:lnTo>
                    <a:pt x="642852" y="88701"/>
                  </a:lnTo>
                  <a:lnTo>
                    <a:pt x="646109" y="105072"/>
                  </a:lnTo>
                  <a:lnTo>
                    <a:pt x="646109" y="145851"/>
                  </a:lnTo>
                  <a:lnTo>
                    <a:pt x="590745" y="145851"/>
                  </a:lnTo>
                  <a:lnTo>
                    <a:pt x="577983" y="150567"/>
                  </a:lnTo>
                  <a:lnTo>
                    <a:pt x="542376" y="174823"/>
                  </a:lnTo>
                  <a:lnTo>
                    <a:pt x="542376" y="187920"/>
                  </a:lnTo>
                  <a:lnTo>
                    <a:pt x="544112" y="192335"/>
                  </a:lnTo>
                  <a:lnTo>
                    <a:pt x="547585" y="196006"/>
                  </a:lnTo>
                  <a:lnTo>
                    <a:pt x="551057" y="199578"/>
                  </a:lnTo>
                  <a:lnTo>
                    <a:pt x="555274" y="201364"/>
                  </a:lnTo>
                  <a:lnTo>
                    <a:pt x="676024" y="201364"/>
                  </a:lnTo>
                  <a:lnTo>
                    <a:pt x="676024" y="214461"/>
                  </a:lnTo>
                  <a:lnTo>
                    <a:pt x="593424" y="214461"/>
                  </a:lnTo>
                  <a:lnTo>
                    <a:pt x="578978" y="223121"/>
                  </a:lnTo>
                  <a:lnTo>
                    <a:pt x="564514" y="229306"/>
                  </a:lnTo>
                  <a:lnTo>
                    <a:pt x="550031" y="233018"/>
                  </a:lnTo>
                  <a:lnTo>
                    <a:pt x="535530" y="234255"/>
                  </a:lnTo>
                  <a:close/>
                </a:path>
                <a:path w="1394460" h="234314">
                  <a:moveTo>
                    <a:pt x="676024" y="201364"/>
                  </a:moveTo>
                  <a:lnTo>
                    <a:pt x="560235" y="201364"/>
                  </a:lnTo>
                  <a:lnTo>
                    <a:pt x="568002" y="200545"/>
                  </a:lnTo>
                  <a:lnTo>
                    <a:pt x="575676" y="198090"/>
                  </a:lnTo>
                  <a:lnTo>
                    <a:pt x="583257" y="193997"/>
                  </a:lnTo>
                  <a:lnTo>
                    <a:pt x="590745" y="188267"/>
                  </a:lnTo>
                  <a:lnTo>
                    <a:pt x="590745" y="145851"/>
                  </a:lnTo>
                  <a:lnTo>
                    <a:pt x="646109" y="145851"/>
                  </a:lnTo>
                  <a:lnTo>
                    <a:pt x="646109" y="193228"/>
                  </a:lnTo>
                  <a:lnTo>
                    <a:pt x="649135" y="197346"/>
                  </a:lnTo>
                  <a:lnTo>
                    <a:pt x="676024" y="197346"/>
                  </a:lnTo>
                  <a:lnTo>
                    <a:pt x="676024" y="201364"/>
                  </a:lnTo>
                  <a:close/>
                </a:path>
                <a:path w="1394460" h="234314">
                  <a:moveTo>
                    <a:pt x="676024" y="197346"/>
                  </a:moveTo>
                  <a:lnTo>
                    <a:pt x="659752" y="197346"/>
                  </a:lnTo>
                  <a:lnTo>
                    <a:pt x="666697" y="194071"/>
                  </a:lnTo>
                  <a:lnTo>
                    <a:pt x="676024" y="187523"/>
                  </a:lnTo>
                  <a:lnTo>
                    <a:pt x="676024" y="197346"/>
                  </a:lnTo>
                  <a:close/>
                </a:path>
                <a:path w="1394460" h="234314">
                  <a:moveTo>
                    <a:pt x="624231" y="234255"/>
                  </a:moveTo>
                  <a:lnTo>
                    <a:pt x="612539" y="233018"/>
                  </a:lnTo>
                  <a:lnTo>
                    <a:pt x="603507" y="229306"/>
                  </a:lnTo>
                  <a:lnTo>
                    <a:pt x="597135" y="223121"/>
                  </a:lnTo>
                  <a:lnTo>
                    <a:pt x="593424" y="214461"/>
                  </a:lnTo>
                  <a:lnTo>
                    <a:pt x="676024" y="214461"/>
                  </a:lnTo>
                  <a:lnTo>
                    <a:pt x="676024" y="218182"/>
                  </a:lnTo>
                  <a:lnTo>
                    <a:pt x="662462" y="225214"/>
                  </a:lnTo>
                  <a:lnTo>
                    <a:pt x="649309" y="230237"/>
                  </a:lnTo>
                  <a:lnTo>
                    <a:pt x="636566" y="233250"/>
                  </a:lnTo>
                  <a:lnTo>
                    <a:pt x="624231" y="234255"/>
                  </a:lnTo>
                  <a:close/>
                </a:path>
                <a:path w="1394460" h="234314">
                  <a:moveTo>
                    <a:pt x="824963" y="93017"/>
                  </a:moveTo>
                  <a:lnTo>
                    <a:pt x="680600" y="93017"/>
                  </a:lnTo>
                  <a:lnTo>
                    <a:pt x="680600" y="82153"/>
                  </a:lnTo>
                  <a:lnTo>
                    <a:pt x="754121" y="0"/>
                  </a:lnTo>
                  <a:lnTo>
                    <a:pt x="760967" y="0"/>
                  </a:lnTo>
                  <a:lnTo>
                    <a:pt x="760967" y="55215"/>
                  </a:lnTo>
                  <a:lnTo>
                    <a:pt x="824963" y="55215"/>
                  </a:lnTo>
                  <a:lnTo>
                    <a:pt x="824963" y="93017"/>
                  </a:lnTo>
                  <a:close/>
                </a:path>
                <a:path w="1394460" h="234314">
                  <a:moveTo>
                    <a:pt x="773915" y="234255"/>
                  </a:moveTo>
                  <a:lnTo>
                    <a:pt x="733452" y="224795"/>
                  </a:lnTo>
                  <a:lnTo>
                    <a:pt x="706868" y="183505"/>
                  </a:lnTo>
                  <a:lnTo>
                    <a:pt x="705752" y="168324"/>
                  </a:lnTo>
                  <a:lnTo>
                    <a:pt x="705752" y="93017"/>
                  </a:lnTo>
                  <a:lnTo>
                    <a:pt x="760967" y="93017"/>
                  </a:lnTo>
                  <a:lnTo>
                    <a:pt x="760967" y="173980"/>
                  </a:lnTo>
                  <a:lnTo>
                    <a:pt x="763348" y="180826"/>
                  </a:lnTo>
                  <a:lnTo>
                    <a:pt x="768111" y="185886"/>
                  </a:lnTo>
                  <a:lnTo>
                    <a:pt x="772973" y="190946"/>
                  </a:lnTo>
                  <a:lnTo>
                    <a:pt x="779621" y="193476"/>
                  </a:lnTo>
                  <a:lnTo>
                    <a:pt x="824963" y="193476"/>
                  </a:lnTo>
                  <a:lnTo>
                    <a:pt x="824963" y="223242"/>
                  </a:lnTo>
                  <a:lnTo>
                    <a:pt x="811894" y="228060"/>
                  </a:lnTo>
                  <a:lnTo>
                    <a:pt x="799030" y="231502"/>
                  </a:lnTo>
                  <a:lnTo>
                    <a:pt x="786370" y="233567"/>
                  </a:lnTo>
                  <a:lnTo>
                    <a:pt x="773915" y="234255"/>
                  </a:lnTo>
                  <a:close/>
                </a:path>
                <a:path w="1394460" h="234314">
                  <a:moveTo>
                    <a:pt x="824963" y="193476"/>
                  </a:moveTo>
                  <a:lnTo>
                    <a:pt x="788054" y="193476"/>
                  </a:lnTo>
                  <a:lnTo>
                    <a:pt x="796779" y="192834"/>
                  </a:lnTo>
                  <a:lnTo>
                    <a:pt x="805839" y="190909"/>
                  </a:lnTo>
                  <a:lnTo>
                    <a:pt x="815234" y="187700"/>
                  </a:lnTo>
                  <a:lnTo>
                    <a:pt x="824963" y="183207"/>
                  </a:lnTo>
                  <a:lnTo>
                    <a:pt x="824963" y="193476"/>
                  </a:lnTo>
                  <a:close/>
                </a:path>
                <a:path w="1394460" h="234314">
                  <a:moveTo>
                    <a:pt x="917795" y="234255"/>
                  </a:moveTo>
                  <a:lnTo>
                    <a:pt x="880960" y="224293"/>
                  </a:lnTo>
                  <a:lnTo>
                    <a:pt x="854617" y="182360"/>
                  </a:lnTo>
                  <a:lnTo>
                    <a:pt x="853501" y="167580"/>
                  </a:lnTo>
                  <a:lnTo>
                    <a:pt x="853501" y="55215"/>
                  </a:lnTo>
                  <a:lnTo>
                    <a:pt x="908716" y="55215"/>
                  </a:lnTo>
                  <a:lnTo>
                    <a:pt x="908716" y="163859"/>
                  </a:lnTo>
                  <a:lnTo>
                    <a:pt x="910446" y="178510"/>
                  </a:lnTo>
                  <a:lnTo>
                    <a:pt x="915637" y="188974"/>
                  </a:lnTo>
                  <a:lnTo>
                    <a:pt x="924287" y="195253"/>
                  </a:lnTo>
                  <a:lnTo>
                    <a:pt x="936398" y="197346"/>
                  </a:lnTo>
                  <a:lnTo>
                    <a:pt x="1029862" y="197346"/>
                  </a:lnTo>
                  <a:lnTo>
                    <a:pt x="1029862" y="205680"/>
                  </a:lnTo>
                  <a:lnTo>
                    <a:pt x="974647" y="205680"/>
                  </a:lnTo>
                  <a:lnTo>
                    <a:pt x="961941" y="218182"/>
                  </a:lnTo>
                  <a:lnTo>
                    <a:pt x="948230" y="227111"/>
                  </a:lnTo>
                  <a:lnTo>
                    <a:pt x="933515" y="232469"/>
                  </a:lnTo>
                  <a:lnTo>
                    <a:pt x="917795" y="234255"/>
                  </a:lnTo>
                  <a:close/>
                </a:path>
                <a:path w="1394460" h="234314">
                  <a:moveTo>
                    <a:pt x="1029862" y="197346"/>
                  </a:moveTo>
                  <a:lnTo>
                    <a:pt x="936398" y="197346"/>
                  </a:lnTo>
                  <a:lnTo>
                    <a:pt x="943923" y="196583"/>
                  </a:lnTo>
                  <a:lnTo>
                    <a:pt x="950872" y="194295"/>
                  </a:lnTo>
                  <a:lnTo>
                    <a:pt x="957244" y="190481"/>
                  </a:lnTo>
                  <a:lnTo>
                    <a:pt x="963039" y="185142"/>
                  </a:lnTo>
                  <a:lnTo>
                    <a:pt x="970480" y="177006"/>
                  </a:lnTo>
                  <a:lnTo>
                    <a:pt x="974201" y="171003"/>
                  </a:lnTo>
                  <a:lnTo>
                    <a:pt x="974201" y="55215"/>
                  </a:lnTo>
                  <a:lnTo>
                    <a:pt x="1029862" y="55215"/>
                  </a:lnTo>
                  <a:lnTo>
                    <a:pt x="1029862" y="197346"/>
                  </a:lnTo>
                  <a:close/>
                </a:path>
                <a:path w="1394460" h="234314">
                  <a:moveTo>
                    <a:pt x="1029862" y="230832"/>
                  </a:moveTo>
                  <a:lnTo>
                    <a:pt x="974647" y="230832"/>
                  </a:lnTo>
                  <a:lnTo>
                    <a:pt x="974647" y="205680"/>
                  </a:lnTo>
                  <a:lnTo>
                    <a:pt x="1029862" y="205680"/>
                  </a:lnTo>
                  <a:lnTo>
                    <a:pt x="1029862" y="230832"/>
                  </a:lnTo>
                  <a:close/>
                </a:path>
                <a:path w="1394460" h="234314">
                  <a:moveTo>
                    <a:pt x="1248856" y="77688"/>
                  </a:moveTo>
                  <a:lnTo>
                    <a:pt x="1132033" y="77688"/>
                  </a:lnTo>
                  <a:lnTo>
                    <a:pt x="1146339" y="66293"/>
                  </a:lnTo>
                  <a:lnTo>
                    <a:pt x="1161278" y="58154"/>
                  </a:lnTo>
                  <a:lnTo>
                    <a:pt x="1176849" y="53271"/>
                  </a:lnTo>
                  <a:lnTo>
                    <a:pt x="1193053" y="51643"/>
                  </a:lnTo>
                  <a:lnTo>
                    <a:pt x="1213916" y="53978"/>
                  </a:lnTo>
                  <a:lnTo>
                    <a:pt x="1231413" y="60982"/>
                  </a:lnTo>
                  <a:lnTo>
                    <a:pt x="1245542" y="72656"/>
                  </a:lnTo>
                  <a:lnTo>
                    <a:pt x="1248856" y="77688"/>
                  </a:lnTo>
                  <a:close/>
                </a:path>
                <a:path w="1394460" h="234314">
                  <a:moveTo>
                    <a:pt x="1304578" y="88999"/>
                  </a:moveTo>
                  <a:lnTo>
                    <a:pt x="1256304" y="88999"/>
                  </a:lnTo>
                  <a:lnTo>
                    <a:pt x="1272517" y="72656"/>
                  </a:lnTo>
                  <a:lnTo>
                    <a:pt x="1289456" y="60982"/>
                  </a:lnTo>
                  <a:lnTo>
                    <a:pt x="1307120" y="53978"/>
                  </a:lnTo>
                  <a:lnTo>
                    <a:pt x="1325509" y="51643"/>
                  </a:lnTo>
                  <a:lnTo>
                    <a:pt x="1339927" y="52796"/>
                  </a:lnTo>
                  <a:lnTo>
                    <a:pt x="1374920" y="70098"/>
                  </a:lnTo>
                  <a:lnTo>
                    <a:pt x="1387936" y="88701"/>
                  </a:lnTo>
                  <a:lnTo>
                    <a:pt x="1306459" y="88701"/>
                  </a:lnTo>
                  <a:lnTo>
                    <a:pt x="1304578" y="88999"/>
                  </a:lnTo>
                  <a:close/>
                </a:path>
                <a:path w="1394460" h="234314">
                  <a:moveTo>
                    <a:pt x="1132033" y="230832"/>
                  </a:moveTo>
                  <a:lnTo>
                    <a:pt x="1076669" y="230832"/>
                  </a:lnTo>
                  <a:lnTo>
                    <a:pt x="1076669" y="55215"/>
                  </a:lnTo>
                  <a:lnTo>
                    <a:pt x="1132033" y="55215"/>
                  </a:lnTo>
                  <a:lnTo>
                    <a:pt x="1132033" y="77688"/>
                  </a:lnTo>
                  <a:lnTo>
                    <a:pt x="1248856" y="77688"/>
                  </a:lnTo>
                  <a:lnTo>
                    <a:pt x="1256108" y="88701"/>
                  </a:lnTo>
                  <a:lnTo>
                    <a:pt x="1174151" y="88701"/>
                  </a:lnTo>
                  <a:lnTo>
                    <a:pt x="1163371" y="90227"/>
                  </a:lnTo>
                  <a:lnTo>
                    <a:pt x="1152758" y="94803"/>
                  </a:lnTo>
                  <a:lnTo>
                    <a:pt x="1142312" y="102430"/>
                  </a:lnTo>
                  <a:lnTo>
                    <a:pt x="1132033" y="113109"/>
                  </a:lnTo>
                  <a:lnTo>
                    <a:pt x="1132033" y="230832"/>
                  </a:lnTo>
                  <a:close/>
                </a:path>
                <a:path w="1394460" h="234314">
                  <a:moveTo>
                    <a:pt x="1263002" y="230832"/>
                  </a:moveTo>
                  <a:lnTo>
                    <a:pt x="1207935" y="230832"/>
                  </a:lnTo>
                  <a:lnTo>
                    <a:pt x="1207935" y="126801"/>
                  </a:lnTo>
                  <a:lnTo>
                    <a:pt x="1207432" y="119211"/>
                  </a:lnTo>
                  <a:lnTo>
                    <a:pt x="1181435" y="89315"/>
                  </a:lnTo>
                  <a:lnTo>
                    <a:pt x="1174151" y="88701"/>
                  </a:lnTo>
                  <a:lnTo>
                    <a:pt x="1256108" y="88701"/>
                  </a:lnTo>
                  <a:lnTo>
                    <a:pt x="1256304" y="88999"/>
                  </a:lnTo>
                  <a:lnTo>
                    <a:pt x="1304578" y="88999"/>
                  </a:lnTo>
                  <a:lnTo>
                    <a:pt x="1294702" y="90561"/>
                  </a:lnTo>
                  <a:lnTo>
                    <a:pt x="1283540" y="96142"/>
                  </a:lnTo>
                  <a:lnTo>
                    <a:pt x="1272973" y="105444"/>
                  </a:lnTo>
                  <a:lnTo>
                    <a:pt x="1263002" y="118467"/>
                  </a:lnTo>
                  <a:lnTo>
                    <a:pt x="1263002" y="230832"/>
                  </a:lnTo>
                  <a:close/>
                </a:path>
                <a:path w="1394460" h="234314">
                  <a:moveTo>
                    <a:pt x="1394119" y="230832"/>
                  </a:moveTo>
                  <a:lnTo>
                    <a:pt x="1338904" y="230832"/>
                  </a:lnTo>
                  <a:lnTo>
                    <a:pt x="1338831" y="126801"/>
                  </a:lnTo>
                  <a:lnTo>
                    <a:pt x="1338365" y="119211"/>
                  </a:lnTo>
                  <a:lnTo>
                    <a:pt x="1313696" y="89352"/>
                  </a:lnTo>
                  <a:lnTo>
                    <a:pt x="1306459" y="88701"/>
                  </a:lnTo>
                  <a:lnTo>
                    <a:pt x="1387936" y="88701"/>
                  </a:lnTo>
                  <a:lnTo>
                    <a:pt x="1389320" y="91306"/>
                  </a:lnTo>
                  <a:lnTo>
                    <a:pt x="1392919" y="103974"/>
                  </a:lnTo>
                  <a:lnTo>
                    <a:pt x="1394119" y="118020"/>
                  </a:lnTo>
                  <a:lnTo>
                    <a:pt x="1394119" y="230832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9" name="object 9"/>
            <p:cNvSpPr/>
            <p:nvPr/>
          </p:nvSpPr>
          <p:spPr>
            <a:xfrm>
              <a:off x="2240753" y="4236529"/>
              <a:ext cx="1714447" cy="18511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0" name="object 10"/>
            <p:cNvSpPr/>
            <p:nvPr/>
          </p:nvSpPr>
          <p:spPr>
            <a:xfrm>
              <a:off x="2557611" y="4719047"/>
              <a:ext cx="3315513" cy="2440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1" name="object 11"/>
            <p:cNvSpPr/>
            <p:nvPr/>
          </p:nvSpPr>
          <p:spPr>
            <a:xfrm>
              <a:off x="5957571" y="4739457"/>
              <a:ext cx="726429" cy="164753"/>
            </a:xfrm>
            <a:custGeom>
              <a:avLst/>
              <a:gdLst/>
              <a:ahLst/>
              <a:cxnLst/>
              <a:rect l="l" t="t" r="r" b="b"/>
              <a:pathLst>
                <a:path w="1033145" h="234315">
                  <a:moveTo>
                    <a:pt x="134759" y="197346"/>
                  </a:moveTo>
                  <a:lnTo>
                    <a:pt x="60359" y="197346"/>
                  </a:lnTo>
                  <a:lnTo>
                    <a:pt x="72079" y="196527"/>
                  </a:lnTo>
                  <a:lnTo>
                    <a:pt x="80451" y="194071"/>
                  </a:lnTo>
                  <a:lnTo>
                    <a:pt x="85479" y="189960"/>
                  </a:lnTo>
                  <a:lnTo>
                    <a:pt x="87148" y="184249"/>
                  </a:lnTo>
                  <a:lnTo>
                    <a:pt x="87148" y="180975"/>
                  </a:lnTo>
                  <a:lnTo>
                    <a:pt x="49048" y="159394"/>
                  </a:lnTo>
                  <a:lnTo>
                    <a:pt x="36025" y="153758"/>
                  </a:lnTo>
                  <a:lnTo>
                    <a:pt x="5795" y="128476"/>
                  </a:lnTo>
                  <a:lnTo>
                    <a:pt x="0" y="105221"/>
                  </a:lnTo>
                  <a:lnTo>
                    <a:pt x="1181" y="94394"/>
                  </a:lnTo>
                  <a:lnTo>
                    <a:pt x="30714" y="60182"/>
                  </a:lnTo>
                  <a:lnTo>
                    <a:pt x="72712" y="51643"/>
                  </a:lnTo>
                  <a:lnTo>
                    <a:pt x="88032" y="52461"/>
                  </a:lnTo>
                  <a:lnTo>
                    <a:pt x="102589" y="54917"/>
                  </a:lnTo>
                  <a:lnTo>
                    <a:pt x="116383" y="59010"/>
                  </a:lnTo>
                  <a:lnTo>
                    <a:pt x="129415" y="64739"/>
                  </a:lnTo>
                  <a:lnTo>
                    <a:pt x="129415" y="84534"/>
                  </a:lnTo>
                  <a:lnTo>
                    <a:pt x="57580" y="84534"/>
                  </a:lnTo>
                  <a:lnTo>
                    <a:pt x="50982" y="89098"/>
                  </a:lnTo>
                  <a:lnTo>
                    <a:pt x="50982" y="100508"/>
                  </a:lnTo>
                  <a:lnTo>
                    <a:pt x="52371" y="102839"/>
                  </a:lnTo>
                  <a:lnTo>
                    <a:pt x="87148" y="119657"/>
                  </a:lnTo>
                  <a:lnTo>
                    <a:pt x="100105" y="125387"/>
                  </a:lnTo>
                  <a:lnTo>
                    <a:pt x="131666" y="152660"/>
                  </a:lnTo>
                  <a:lnTo>
                    <a:pt x="138196" y="177105"/>
                  </a:lnTo>
                  <a:lnTo>
                    <a:pt x="137028" y="189979"/>
                  </a:lnTo>
                  <a:lnTo>
                    <a:pt x="134759" y="197346"/>
                  </a:lnTo>
                  <a:close/>
                </a:path>
                <a:path w="1033145" h="234315">
                  <a:moveTo>
                    <a:pt x="129415" y="103882"/>
                  </a:moveTo>
                  <a:lnTo>
                    <a:pt x="113918" y="95417"/>
                  </a:lnTo>
                  <a:lnTo>
                    <a:pt x="98980" y="89371"/>
                  </a:lnTo>
                  <a:lnTo>
                    <a:pt x="84599" y="85743"/>
                  </a:lnTo>
                  <a:lnTo>
                    <a:pt x="70777" y="84534"/>
                  </a:lnTo>
                  <a:lnTo>
                    <a:pt x="129415" y="84534"/>
                  </a:lnTo>
                  <a:lnTo>
                    <a:pt x="129415" y="103882"/>
                  </a:lnTo>
                  <a:close/>
                </a:path>
                <a:path w="1033145" h="234315">
                  <a:moveTo>
                    <a:pt x="66610" y="234255"/>
                  </a:moveTo>
                  <a:lnTo>
                    <a:pt x="49392" y="233446"/>
                  </a:lnTo>
                  <a:lnTo>
                    <a:pt x="33160" y="231018"/>
                  </a:lnTo>
                  <a:lnTo>
                    <a:pt x="17915" y="226972"/>
                  </a:lnTo>
                  <a:lnTo>
                    <a:pt x="3655" y="221307"/>
                  </a:lnTo>
                  <a:lnTo>
                    <a:pt x="3655" y="182463"/>
                  </a:lnTo>
                  <a:lnTo>
                    <a:pt x="19924" y="188974"/>
                  </a:lnTo>
                  <a:lnTo>
                    <a:pt x="34798" y="193625"/>
                  </a:lnTo>
                  <a:lnTo>
                    <a:pt x="48276" y="196415"/>
                  </a:lnTo>
                  <a:lnTo>
                    <a:pt x="60359" y="197346"/>
                  </a:lnTo>
                  <a:lnTo>
                    <a:pt x="134759" y="197346"/>
                  </a:lnTo>
                  <a:lnTo>
                    <a:pt x="133545" y="201290"/>
                  </a:lnTo>
                  <a:lnTo>
                    <a:pt x="97045" y="230534"/>
                  </a:lnTo>
                  <a:lnTo>
                    <a:pt x="82813" y="233325"/>
                  </a:lnTo>
                  <a:lnTo>
                    <a:pt x="66610" y="234255"/>
                  </a:lnTo>
                  <a:close/>
                </a:path>
                <a:path w="1033145" h="234315">
                  <a:moveTo>
                    <a:pt x="297367" y="93017"/>
                  </a:moveTo>
                  <a:lnTo>
                    <a:pt x="153004" y="93017"/>
                  </a:lnTo>
                  <a:lnTo>
                    <a:pt x="153004" y="82153"/>
                  </a:lnTo>
                  <a:lnTo>
                    <a:pt x="226525" y="0"/>
                  </a:lnTo>
                  <a:lnTo>
                    <a:pt x="233371" y="0"/>
                  </a:lnTo>
                  <a:lnTo>
                    <a:pt x="233371" y="55215"/>
                  </a:lnTo>
                  <a:lnTo>
                    <a:pt x="297367" y="55215"/>
                  </a:lnTo>
                  <a:lnTo>
                    <a:pt x="297367" y="93017"/>
                  </a:lnTo>
                  <a:close/>
                </a:path>
                <a:path w="1033145" h="234315">
                  <a:moveTo>
                    <a:pt x="246320" y="234255"/>
                  </a:moveTo>
                  <a:lnTo>
                    <a:pt x="205857" y="224795"/>
                  </a:lnTo>
                  <a:lnTo>
                    <a:pt x="179273" y="183505"/>
                  </a:lnTo>
                  <a:lnTo>
                    <a:pt x="178156" y="168324"/>
                  </a:lnTo>
                  <a:lnTo>
                    <a:pt x="178156" y="93017"/>
                  </a:lnTo>
                  <a:lnTo>
                    <a:pt x="233371" y="93017"/>
                  </a:lnTo>
                  <a:lnTo>
                    <a:pt x="233371" y="173980"/>
                  </a:lnTo>
                  <a:lnTo>
                    <a:pt x="235753" y="180825"/>
                  </a:lnTo>
                  <a:lnTo>
                    <a:pt x="240515" y="185886"/>
                  </a:lnTo>
                  <a:lnTo>
                    <a:pt x="245377" y="190946"/>
                  </a:lnTo>
                  <a:lnTo>
                    <a:pt x="252025" y="193476"/>
                  </a:lnTo>
                  <a:lnTo>
                    <a:pt x="297367" y="193476"/>
                  </a:lnTo>
                  <a:lnTo>
                    <a:pt x="297367" y="223242"/>
                  </a:lnTo>
                  <a:lnTo>
                    <a:pt x="284299" y="228060"/>
                  </a:lnTo>
                  <a:lnTo>
                    <a:pt x="271434" y="231502"/>
                  </a:lnTo>
                  <a:lnTo>
                    <a:pt x="258775" y="233567"/>
                  </a:lnTo>
                  <a:lnTo>
                    <a:pt x="246320" y="234255"/>
                  </a:lnTo>
                  <a:close/>
                </a:path>
                <a:path w="1033145" h="234315">
                  <a:moveTo>
                    <a:pt x="297367" y="193476"/>
                  </a:moveTo>
                  <a:lnTo>
                    <a:pt x="260458" y="193476"/>
                  </a:lnTo>
                  <a:lnTo>
                    <a:pt x="269183" y="192834"/>
                  </a:lnTo>
                  <a:lnTo>
                    <a:pt x="278243" y="190909"/>
                  </a:lnTo>
                  <a:lnTo>
                    <a:pt x="287638" y="187700"/>
                  </a:lnTo>
                  <a:lnTo>
                    <a:pt x="297367" y="183207"/>
                  </a:lnTo>
                  <a:lnTo>
                    <a:pt x="297367" y="193476"/>
                  </a:lnTo>
                  <a:close/>
                </a:path>
                <a:path w="1033145" h="234315">
                  <a:moveTo>
                    <a:pt x="418220" y="105370"/>
                  </a:moveTo>
                  <a:lnTo>
                    <a:pt x="383353" y="105370"/>
                  </a:lnTo>
                  <a:lnTo>
                    <a:pt x="395836" y="81864"/>
                  </a:lnTo>
                  <a:lnTo>
                    <a:pt x="409323" y="65074"/>
                  </a:lnTo>
                  <a:lnTo>
                    <a:pt x="423815" y="55001"/>
                  </a:lnTo>
                  <a:lnTo>
                    <a:pt x="439312" y="51643"/>
                  </a:lnTo>
                  <a:lnTo>
                    <a:pt x="447359" y="52647"/>
                  </a:lnTo>
                  <a:lnTo>
                    <a:pt x="456167" y="55661"/>
                  </a:lnTo>
                  <a:lnTo>
                    <a:pt x="465739" y="60684"/>
                  </a:lnTo>
                  <a:lnTo>
                    <a:pt x="476073" y="67716"/>
                  </a:lnTo>
                  <a:lnTo>
                    <a:pt x="464810" y="103584"/>
                  </a:lnTo>
                  <a:lnTo>
                    <a:pt x="428001" y="103584"/>
                  </a:lnTo>
                  <a:lnTo>
                    <a:pt x="418783" y="105072"/>
                  </a:lnTo>
                  <a:lnTo>
                    <a:pt x="418220" y="105370"/>
                  </a:lnTo>
                  <a:close/>
                </a:path>
                <a:path w="1033145" h="234315">
                  <a:moveTo>
                    <a:pt x="382609" y="230832"/>
                  </a:moveTo>
                  <a:lnTo>
                    <a:pt x="327394" y="230832"/>
                  </a:lnTo>
                  <a:lnTo>
                    <a:pt x="327394" y="55215"/>
                  </a:lnTo>
                  <a:lnTo>
                    <a:pt x="382609" y="55215"/>
                  </a:lnTo>
                  <a:lnTo>
                    <a:pt x="382609" y="105370"/>
                  </a:lnTo>
                  <a:lnTo>
                    <a:pt x="418220" y="105370"/>
                  </a:lnTo>
                  <a:lnTo>
                    <a:pt x="389976" y="137991"/>
                  </a:lnTo>
                  <a:lnTo>
                    <a:pt x="382609" y="154930"/>
                  </a:lnTo>
                  <a:lnTo>
                    <a:pt x="382609" y="230832"/>
                  </a:lnTo>
                  <a:close/>
                </a:path>
                <a:path w="1033145" h="234315">
                  <a:moveTo>
                    <a:pt x="460744" y="116532"/>
                  </a:moveTo>
                  <a:lnTo>
                    <a:pt x="451051" y="110867"/>
                  </a:lnTo>
                  <a:lnTo>
                    <a:pt x="442364" y="106821"/>
                  </a:lnTo>
                  <a:lnTo>
                    <a:pt x="434680" y="104393"/>
                  </a:lnTo>
                  <a:lnTo>
                    <a:pt x="428001" y="103584"/>
                  </a:lnTo>
                  <a:lnTo>
                    <a:pt x="464810" y="103584"/>
                  </a:lnTo>
                  <a:lnTo>
                    <a:pt x="460744" y="116532"/>
                  </a:lnTo>
                  <a:close/>
                </a:path>
                <a:path w="1033145" h="234315">
                  <a:moveTo>
                    <a:pt x="495495" y="118020"/>
                  </a:moveTo>
                  <a:lnTo>
                    <a:pt x="495495" y="73074"/>
                  </a:lnTo>
                  <a:lnTo>
                    <a:pt x="513261" y="63698"/>
                  </a:lnTo>
                  <a:lnTo>
                    <a:pt x="531883" y="57001"/>
                  </a:lnTo>
                  <a:lnTo>
                    <a:pt x="551361" y="52982"/>
                  </a:lnTo>
                  <a:lnTo>
                    <a:pt x="571695" y="51643"/>
                  </a:lnTo>
                  <a:lnTo>
                    <a:pt x="604251" y="54982"/>
                  </a:lnTo>
                  <a:lnTo>
                    <a:pt x="627505" y="65000"/>
                  </a:lnTo>
                  <a:lnTo>
                    <a:pt x="641458" y="81697"/>
                  </a:lnTo>
                  <a:lnTo>
                    <a:pt x="642852" y="88701"/>
                  </a:lnTo>
                  <a:lnTo>
                    <a:pt x="560235" y="88701"/>
                  </a:lnTo>
                  <a:lnTo>
                    <a:pt x="543018" y="90534"/>
                  </a:lnTo>
                  <a:lnTo>
                    <a:pt x="526489" y="96031"/>
                  </a:lnTo>
                  <a:lnTo>
                    <a:pt x="510648" y="105193"/>
                  </a:lnTo>
                  <a:lnTo>
                    <a:pt x="495495" y="118020"/>
                  </a:lnTo>
                  <a:close/>
                </a:path>
                <a:path w="1033145" h="234315">
                  <a:moveTo>
                    <a:pt x="535530" y="234255"/>
                  </a:moveTo>
                  <a:lnTo>
                    <a:pt x="494453" y="214572"/>
                  </a:lnTo>
                  <a:lnTo>
                    <a:pt x="486416" y="191244"/>
                  </a:lnTo>
                  <a:lnTo>
                    <a:pt x="487337" y="180342"/>
                  </a:lnTo>
                  <a:lnTo>
                    <a:pt x="512331" y="146763"/>
                  </a:lnTo>
                  <a:lnTo>
                    <a:pt x="557129" y="128606"/>
                  </a:lnTo>
                  <a:lnTo>
                    <a:pt x="590745" y="118020"/>
                  </a:lnTo>
                  <a:lnTo>
                    <a:pt x="589564" y="105193"/>
                  </a:lnTo>
                  <a:lnTo>
                    <a:pt x="584085" y="96031"/>
                  </a:lnTo>
                  <a:lnTo>
                    <a:pt x="574309" y="90534"/>
                  </a:lnTo>
                  <a:lnTo>
                    <a:pt x="560235" y="88701"/>
                  </a:lnTo>
                  <a:lnTo>
                    <a:pt x="642852" y="88701"/>
                  </a:lnTo>
                  <a:lnTo>
                    <a:pt x="646109" y="105072"/>
                  </a:lnTo>
                  <a:lnTo>
                    <a:pt x="646109" y="145851"/>
                  </a:lnTo>
                  <a:lnTo>
                    <a:pt x="590745" y="145851"/>
                  </a:lnTo>
                  <a:lnTo>
                    <a:pt x="577983" y="150567"/>
                  </a:lnTo>
                  <a:lnTo>
                    <a:pt x="542376" y="174823"/>
                  </a:lnTo>
                  <a:lnTo>
                    <a:pt x="542376" y="187920"/>
                  </a:lnTo>
                  <a:lnTo>
                    <a:pt x="544113" y="192335"/>
                  </a:lnTo>
                  <a:lnTo>
                    <a:pt x="547585" y="196006"/>
                  </a:lnTo>
                  <a:lnTo>
                    <a:pt x="551057" y="199578"/>
                  </a:lnTo>
                  <a:lnTo>
                    <a:pt x="555274" y="201364"/>
                  </a:lnTo>
                  <a:lnTo>
                    <a:pt x="676023" y="201364"/>
                  </a:lnTo>
                  <a:lnTo>
                    <a:pt x="676023" y="214461"/>
                  </a:lnTo>
                  <a:lnTo>
                    <a:pt x="593424" y="214461"/>
                  </a:lnTo>
                  <a:lnTo>
                    <a:pt x="578978" y="223121"/>
                  </a:lnTo>
                  <a:lnTo>
                    <a:pt x="564514" y="229306"/>
                  </a:lnTo>
                  <a:lnTo>
                    <a:pt x="550031" y="233018"/>
                  </a:lnTo>
                  <a:lnTo>
                    <a:pt x="535530" y="234255"/>
                  </a:lnTo>
                  <a:close/>
                </a:path>
                <a:path w="1033145" h="234315">
                  <a:moveTo>
                    <a:pt x="676023" y="201364"/>
                  </a:moveTo>
                  <a:lnTo>
                    <a:pt x="560235" y="201364"/>
                  </a:lnTo>
                  <a:lnTo>
                    <a:pt x="568002" y="200546"/>
                  </a:lnTo>
                  <a:lnTo>
                    <a:pt x="575676" y="198090"/>
                  </a:lnTo>
                  <a:lnTo>
                    <a:pt x="583257" y="193997"/>
                  </a:lnTo>
                  <a:lnTo>
                    <a:pt x="590745" y="188267"/>
                  </a:lnTo>
                  <a:lnTo>
                    <a:pt x="590745" y="145851"/>
                  </a:lnTo>
                  <a:lnTo>
                    <a:pt x="646109" y="145851"/>
                  </a:lnTo>
                  <a:lnTo>
                    <a:pt x="646109" y="193228"/>
                  </a:lnTo>
                  <a:lnTo>
                    <a:pt x="649135" y="197346"/>
                  </a:lnTo>
                  <a:lnTo>
                    <a:pt x="676023" y="197346"/>
                  </a:lnTo>
                  <a:lnTo>
                    <a:pt x="676023" y="201364"/>
                  </a:lnTo>
                  <a:close/>
                </a:path>
                <a:path w="1033145" h="234315">
                  <a:moveTo>
                    <a:pt x="676023" y="197346"/>
                  </a:moveTo>
                  <a:lnTo>
                    <a:pt x="659752" y="197346"/>
                  </a:lnTo>
                  <a:lnTo>
                    <a:pt x="666697" y="194071"/>
                  </a:lnTo>
                  <a:lnTo>
                    <a:pt x="676023" y="187523"/>
                  </a:lnTo>
                  <a:lnTo>
                    <a:pt x="676023" y="197346"/>
                  </a:lnTo>
                  <a:close/>
                </a:path>
                <a:path w="1033145" h="234315">
                  <a:moveTo>
                    <a:pt x="624231" y="234255"/>
                  </a:moveTo>
                  <a:lnTo>
                    <a:pt x="612539" y="233018"/>
                  </a:lnTo>
                  <a:lnTo>
                    <a:pt x="603507" y="229306"/>
                  </a:lnTo>
                  <a:lnTo>
                    <a:pt x="597135" y="223121"/>
                  </a:lnTo>
                  <a:lnTo>
                    <a:pt x="593424" y="214461"/>
                  </a:lnTo>
                  <a:lnTo>
                    <a:pt x="676023" y="214461"/>
                  </a:lnTo>
                  <a:lnTo>
                    <a:pt x="676023" y="218182"/>
                  </a:lnTo>
                  <a:lnTo>
                    <a:pt x="662462" y="225214"/>
                  </a:lnTo>
                  <a:lnTo>
                    <a:pt x="649309" y="230237"/>
                  </a:lnTo>
                  <a:lnTo>
                    <a:pt x="636566" y="233250"/>
                  </a:lnTo>
                  <a:lnTo>
                    <a:pt x="624231" y="234255"/>
                  </a:lnTo>
                  <a:close/>
                </a:path>
                <a:path w="1033145" h="234315">
                  <a:moveTo>
                    <a:pt x="824963" y="93017"/>
                  </a:moveTo>
                  <a:lnTo>
                    <a:pt x="680600" y="93017"/>
                  </a:lnTo>
                  <a:lnTo>
                    <a:pt x="680600" y="82153"/>
                  </a:lnTo>
                  <a:lnTo>
                    <a:pt x="754121" y="0"/>
                  </a:lnTo>
                  <a:lnTo>
                    <a:pt x="760967" y="0"/>
                  </a:lnTo>
                  <a:lnTo>
                    <a:pt x="760967" y="55215"/>
                  </a:lnTo>
                  <a:lnTo>
                    <a:pt x="824963" y="55215"/>
                  </a:lnTo>
                  <a:lnTo>
                    <a:pt x="824963" y="93017"/>
                  </a:lnTo>
                  <a:close/>
                </a:path>
                <a:path w="1033145" h="234315">
                  <a:moveTo>
                    <a:pt x="773915" y="234255"/>
                  </a:moveTo>
                  <a:lnTo>
                    <a:pt x="733453" y="224795"/>
                  </a:lnTo>
                  <a:lnTo>
                    <a:pt x="706868" y="183505"/>
                  </a:lnTo>
                  <a:lnTo>
                    <a:pt x="705752" y="168324"/>
                  </a:lnTo>
                  <a:lnTo>
                    <a:pt x="705752" y="93017"/>
                  </a:lnTo>
                  <a:lnTo>
                    <a:pt x="760967" y="93017"/>
                  </a:lnTo>
                  <a:lnTo>
                    <a:pt x="760967" y="173980"/>
                  </a:lnTo>
                  <a:lnTo>
                    <a:pt x="763349" y="180825"/>
                  </a:lnTo>
                  <a:lnTo>
                    <a:pt x="768111" y="185886"/>
                  </a:lnTo>
                  <a:lnTo>
                    <a:pt x="772973" y="190946"/>
                  </a:lnTo>
                  <a:lnTo>
                    <a:pt x="779621" y="193476"/>
                  </a:lnTo>
                  <a:lnTo>
                    <a:pt x="824963" y="193476"/>
                  </a:lnTo>
                  <a:lnTo>
                    <a:pt x="824963" y="223242"/>
                  </a:lnTo>
                  <a:lnTo>
                    <a:pt x="811894" y="228060"/>
                  </a:lnTo>
                  <a:lnTo>
                    <a:pt x="799030" y="231502"/>
                  </a:lnTo>
                  <a:lnTo>
                    <a:pt x="786370" y="233567"/>
                  </a:lnTo>
                  <a:lnTo>
                    <a:pt x="773915" y="234255"/>
                  </a:lnTo>
                  <a:close/>
                </a:path>
                <a:path w="1033145" h="234315">
                  <a:moveTo>
                    <a:pt x="824963" y="193476"/>
                  </a:moveTo>
                  <a:lnTo>
                    <a:pt x="788054" y="193476"/>
                  </a:lnTo>
                  <a:lnTo>
                    <a:pt x="796779" y="192834"/>
                  </a:lnTo>
                  <a:lnTo>
                    <a:pt x="805839" y="190909"/>
                  </a:lnTo>
                  <a:lnTo>
                    <a:pt x="815234" y="187700"/>
                  </a:lnTo>
                  <a:lnTo>
                    <a:pt x="824963" y="183207"/>
                  </a:lnTo>
                  <a:lnTo>
                    <a:pt x="824963" y="193476"/>
                  </a:lnTo>
                  <a:close/>
                </a:path>
                <a:path w="1033145" h="234315">
                  <a:moveTo>
                    <a:pt x="852310" y="118020"/>
                  </a:moveTo>
                  <a:lnTo>
                    <a:pt x="852310" y="73074"/>
                  </a:lnTo>
                  <a:lnTo>
                    <a:pt x="870077" y="63698"/>
                  </a:lnTo>
                  <a:lnTo>
                    <a:pt x="888699" y="57001"/>
                  </a:lnTo>
                  <a:lnTo>
                    <a:pt x="908177" y="52982"/>
                  </a:lnTo>
                  <a:lnTo>
                    <a:pt x="928510" y="51643"/>
                  </a:lnTo>
                  <a:lnTo>
                    <a:pt x="961066" y="54982"/>
                  </a:lnTo>
                  <a:lnTo>
                    <a:pt x="984321" y="65000"/>
                  </a:lnTo>
                  <a:lnTo>
                    <a:pt x="998274" y="81697"/>
                  </a:lnTo>
                  <a:lnTo>
                    <a:pt x="999667" y="88701"/>
                  </a:lnTo>
                  <a:lnTo>
                    <a:pt x="917051" y="88701"/>
                  </a:lnTo>
                  <a:lnTo>
                    <a:pt x="899833" y="90534"/>
                  </a:lnTo>
                  <a:lnTo>
                    <a:pt x="883304" y="96031"/>
                  </a:lnTo>
                  <a:lnTo>
                    <a:pt x="867463" y="105193"/>
                  </a:lnTo>
                  <a:lnTo>
                    <a:pt x="852310" y="118020"/>
                  </a:lnTo>
                  <a:close/>
                </a:path>
                <a:path w="1033145" h="234315">
                  <a:moveTo>
                    <a:pt x="892345" y="234255"/>
                  </a:moveTo>
                  <a:lnTo>
                    <a:pt x="851269" y="214572"/>
                  </a:lnTo>
                  <a:lnTo>
                    <a:pt x="843232" y="191244"/>
                  </a:lnTo>
                  <a:lnTo>
                    <a:pt x="844153" y="180342"/>
                  </a:lnTo>
                  <a:lnTo>
                    <a:pt x="869147" y="146763"/>
                  </a:lnTo>
                  <a:lnTo>
                    <a:pt x="913944" y="128606"/>
                  </a:lnTo>
                  <a:lnTo>
                    <a:pt x="947560" y="118020"/>
                  </a:lnTo>
                  <a:lnTo>
                    <a:pt x="946379" y="105193"/>
                  </a:lnTo>
                  <a:lnTo>
                    <a:pt x="940901" y="96031"/>
                  </a:lnTo>
                  <a:lnTo>
                    <a:pt x="931124" y="90534"/>
                  </a:lnTo>
                  <a:lnTo>
                    <a:pt x="917051" y="88701"/>
                  </a:lnTo>
                  <a:lnTo>
                    <a:pt x="999667" y="88701"/>
                  </a:lnTo>
                  <a:lnTo>
                    <a:pt x="1002924" y="105072"/>
                  </a:lnTo>
                  <a:lnTo>
                    <a:pt x="1002924" y="145851"/>
                  </a:lnTo>
                  <a:lnTo>
                    <a:pt x="947560" y="145851"/>
                  </a:lnTo>
                  <a:lnTo>
                    <a:pt x="934798" y="150567"/>
                  </a:lnTo>
                  <a:lnTo>
                    <a:pt x="899191" y="174823"/>
                  </a:lnTo>
                  <a:lnTo>
                    <a:pt x="899191" y="187920"/>
                  </a:lnTo>
                  <a:lnTo>
                    <a:pt x="900928" y="192335"/>
                  </a:lnTo>
                  <a:lnTo>
                    <a:pt x="904400" y="196006"/>
                  </a:lnTo>
                  <a:lnTo>
                    <a:pt x="907873" y="199578"/>
                  </a:lnTo>
                  <a:lnTo>
                    <a:pt x="912089" y="201364"/>
                  </a:lnTo>
                  <a:lnTo>
                    <a:pt x="1032839" y="201364"/>
                  </a:lnTo>
                  <a:lnTo>
                    <a:pt x="1032839" y="214461"/>
                  </a:lnTo>
                  <a:lnTo>
                    <a:pt x="950240" y="214461"/>
                  </a:lnTo>
                  <a:lnTo>
                    <a:pt x="935794" y="223121"/>
                  </a:lnTo>
                  <a:lnTo>
                    <a:pt x="921330" y="229306"/>
                  </a:lnTo>
                  <a:lnTo>
                    <a:pt x="906847" y="233018"/>
                  </a:lnTo>
                  <a:lnTo>
                    <a:pt x="892345" y="234255"/>
                  </a:lnTo>
                  <a:close/>
                </a:path>
                <a:path w="1033145" h="234315">
                  <a:moveTo>
                    <a:pt x="1032839" y="201364"/>
                  </a:moveTo>
                  <a:lnTo>
                    <a:pt x="917051" y="201364"/>
                  </a:lnTo>
                  <a:lnTo>
                    <a:pt x="924818" y="200546"/>
                  </a:lnTo>
                  <a:lnTo>
                    <a:pt x="932492" y="198090"/>
                  </a:lnTo>
                  <a:lnTo>
                    <a:pt x="940072" y="193997"/>
                  </a:lnTo>
                  <a:lnTo>
                    <a:pt x="947560" y="188267"/>
                  </a:lnTo>
                  <a:lnTo>
                    <a:pt x="947560" y="145851"/>
                  </a:lnTo>
                  <a:lnTo>
                    <a:pt x="1002924" y="145851"/>
                  </a:lnTo>
                  <a:lnTo>
                    <a:pt x="1002924" y="193228"/>
                  </a:lnTo>
                  <a:lnTo>
                    <a:pt x="1005950" y="197346"/>
                  </a:lnTo>
                  <a:lnTo>
                    <a:pt x="1032839" y="197346"/>
                  </a:lnTo>
                  <a:lnTo>
                    <a:pt x="1032839" y="201364"/>
                  </a:lnTo>
                  <a:close/>
                </a:path>
                <a:path w="1033145" h="234315">
                  <a:moveTo>
                    <a:pt x="1032839" y="197346"/>
                  </a:moveTo>
                  <a:lnTo>
                    <a:pt x="1016567" y="197346"/>
                  </a:lnTo>
                  <a:lnTo>
                    <a:pt x="1023512" y="194071"/>
                  </a:lnTo>
                  <a:lnTo>
                    <a:pt x="1032839" y="187523"/>
                  </a:lnTo>
                  <a:lnTo>
                    <a:pt x="1032839" y="197346"/>
                  </a:lnTo>
                  <a:close/>
                </a:path>
                <a:path w="1033145" h="234315">
                  <a:moveTo>
                    <a:pt x="981047" y="234255"/>
                  </a:moveTo>
                  <a:lnTo>
                    <a:pt x="969354" y="233018"/>
                  </a:lnTo>
                  <a:lnTo>
                    <a:pt x="960322" y="229306"/>
                  </a:lnTo>
                  <a:lnTo>
                    <a:pt x="953951" y="223121"/>
                  </a:lnTo>
                  <a:lnTo>
                    <a:pt x="950240" y="214461"/>
                  </a:lnTo>
                  <a:lnTo>
                    <a:pt x="1032839" y="214461"/>
                  </a:lnTo>
                  <a:lnTo>
                    <a:pt x="1032839" y="218182"/>
                  </a:lnTo>
                  <a:lnTo>
                    <a:pt x="1019277" y="225214"/>
                  </a:lnTo>
                  <a:lnTo>
                    <a:pt x="1006125" y="230237"/>
                  </a:lnTo>
                  <a:lnTo>
                    <a:pt x="993381" y="233250"/>
                  </a:lnTo>
                  <a:lnTo>
                    <a:pt x="981047" y="234255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1904672" y="2213920"/>
              <a:ext cx="501402" cy="3304918"/>
            </a:xfrm>
            <a:prstGeom prst="rect">
              <a:avLst/>
            </a:prstGeom>
          </p:spPr>
          <p:txBody>
            <a:bodyPr vert="horz" wrap="square" lIns="0" tIns="8929" rIns="0" bIns="0" rtlCol="0">
              <a:spAutoFit/>
            </a:bodyPr>
            <a:lstStyle/>
            <a:p>
              <a:pPr marL="8929">
                <a:spcBef>
                  <a:spcPts val="70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2320">
                <a:latin typeface="Times New Roman"/>
                <a:cs typeface="Times New Roman"/>
              </a:endParaRPr>
            </a:p>
            <a:p>
              <a:pPr>
                <a:spcBef>
                  <a:spcPts val="7"/>
                </a:spcBef>
              </a:pPr>
              <a:endParaRPr sz="2109">
                <a:latin typeface="Times New Roman"/>
                <a:cs typeface="Times New Roman"/>
              </a:endParaRPr>
            </a:p>
            <a:p>
              <a:pPr marL="8929"/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8929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557612" y="5200202"/>
              <a:ext cx="1001464" cy="186184"/>
            </a:xfrm>
            <a:custGeom>
              <a:avLst/>
              <a:gdLst/>
              <a:ahLst/>
              <a:cxnLst/>
              <a:rect l="l" t="t" r="r" b="b"/>
              <a:pathLst>
                <a:path w="1424305" h="264795">
                  <a:moveTo>
                    <a:pt x="38100" y="261342"/>
                  </a:moveTo>
                  <a:lnTo>
                    <a:pt x="0" y="261342"/>
                  </a:lnTo>
                  <a:lnTo>
                    <a:pt x="111621" y="0"/>
                  </a:lnTo>
                  <a:lnTo>
                    <a:pt x="137814" y="0"/>
                  </a:lnTo>
                  <a:lnTo>
                    <a:pt x="163199" y="57001"/>
                  </a:lnTo>
                  <a:lnTo>
                    <a:pt x="124271" y="57001"/>
                  </a:lnTo>
                  <a:lnTo>
                    <a:pt x="85427" y="151209"/>
                  </a:lnTo>
                  <a:lnTo>
                    <a:pt x="205152" y="151209"/>
                  </a:lnTo>
                  <a:lnTo>
                    <a:pt x="219866" y="184249"/>
                  </a:lnTo>
                  <a:lnTo>
                    <a:pt x="70842" y="184249"/>
                  </a:lnTo>
                  <a:lnTo>
                    <a:pt x="38100" y="261342"/>
                  </a:lnTo>
                  <a:close/>
                </a:path>
                <a:path w="1424305" h="264795">
                  <a:moveTo>
                    <a:pt x="205152" y="151209"/>
                  </a:moveTo>
                  <a:lnTo>
                    <a:pt x="166092" y="151209"/>
                  </a:lnTo>
                  <a:lnTo>
                    <a:pt x="124271" y="57001"/>
                  </a:lnTo>
                  <a:lnTo>
                    <a:pt x="163199" y="57001"/>
                  </a:lnTo>
                  <a:lnTo>
                    <a:pt x="205152" y="151209"/>
                  </a:lnTo>
                  <a:close/>
                </a:path>
                <a:path w="1424305" h="264795">
                  <a:moveTo>
                    <a:pt x="254198" y="261342"/>
                  </a:moveTo>
                  <a:lnTo>
                    <a:pt x="215949" y="261342"/>
                  </a:lnTo>
                  <a:lnTo>
                    <a:pt x="181421" y="184249"/>
                  </a:lnTo>
                  <a:lnTo>
                    <a:pt x="219866" y="184249"/>
                  </a:lnTo>
                  <a:lnTo>
                    <a:pt x="254198" y="261342"/>
                  </a:lnTo>
                  <a:close/>
                </a:path>
                <a:path w="1424305" h="264795">
                  <a:moveTo>
                    <a:pt x="410788" y="111918"/>
                  </a:moveTo>
                  <a:lnTo>
                    <a:pt x="312018" y="111918"/>
                  </a:lnTo>
                  <a:lnTo>
                    <a:pt x="323719" y="100914"/>
                  </a:lnTo>
                  <a:lnTo>
                    <a:pt x="336202" y="93054"/>
                  </a:lnTo>
                  <a:lnTo>
                    <a:pt x="349466" y="88339"/>
                  </a:lnTo>
                  <a:lnTo>
                    <a:pt x="363512" y="86767"/>
                  </a:lnTo>
                  <a:lnTo>
                    <a:pt x="371400" y="87287"/>
                  </a:lnTo>
                  <a:lnTo>
                    <a:pt x="405445" y="104961"/>
                  </a:lnTo>
                  <a:lnTo>
                    <a:pt x="410788" y="111918"/>
                  </a:lnTo>
                  <a:close/>
                </a:path>
                <a:path w="1424305" h="264795">
                  <a:moveTo>
                    <a:pt x="312018" y="261342"/>
                  </a:moveTo>
                  <a:lnTo>
                    <a:pt x="277341" y="261342"/>
                  </a:lnTo>
                  <a:lnTo>
                    <a:pt x="277341" y="90190"/>
                  </a:lnTo>
                  <a:lnTo>
                    <a:pt x="312018" y="90190"/>
                  </a:lnTo>
                  <a:lnTo>
                    <a:pt x="312018" y="111918"/>
                  </a:lnTo>
                  <a:lnTo>
                    <a:pt x="410788" y="111918"/>
                  </a:lnTo>
                  <a:lnTo>
                    <a:pt x="412612" y="115044"/>
                  </a:lnTo>
                  <a:lnTo>
                    <a:pt x="352797" y="115044"/>
                  </a:lnTo>
                  <a:lnTo>
                    <a:pt x="341207" y="116551"/>
                  </a:lnTo>
                  <a:lnTo>
                    <a:pt x="330547" y="121071"/>
                  </a:lnTo>
                  <a:lnTo>
                    <a:pt x="320817" y="128606"/>
                  </a:lnTo>
                  <a:lnTo>
                    <a:pt x="312018" y="139154"/>
                  </a:lnTo>
                  <a:lnTo>
                    <a:pt x="312018" y="261342"/>
                  </a:lnTo>
                  <a:close/>
                </a:path>
                <a:path w="1424305" h="264795">
                  <a:moveTo>
                    <a:pt x="421406" y="261342"/>
                  </a:moveTo>
                  <a:lnTo>
                    <a:pt x="387474" y="261342"/>
                  </a:lnTo>
                  <a:lnTo>
                    <a:pt x="387455" y="163413"/>
                  </a:lnTo>
                  <a:lnTo>
                    <a:pt x="386971" y="151693"/>
                  </a:lnTo>
                  <a:lnTo>
                    <a:pt x="368832" y="117871"/>
                  </a:lnTo>
                  <a:lnTo>
                    <a:pt x="352797" y="115044"/>
                  </a:lnTo>
                  <a:lnTo>
                    <a:pt x="412612" y="115044"/>
                  </a:lnTo>
                  <a:lnTo>
                    <a:pt x="421406" y="163413"/>
                  </a:lnTo>
                  <a:lnTo>
                    <a:pt x="421406" y="261342"/>
                  </a:lnTo>
                  <a:close/>
                </a:path>
                <a:path w="1424305" h="264795">
                  <a:moveTo>
                    <a:pt x="616967" y="93762"/>
                  </a:moveTo>
                  <a:lnTo>
                    <a:pt x="582885" y="93762"/>
                  </a:lnTo>
                  <a:lnTo>
                    <a:pt x="582885" y="1488"/>
                  </a:lnTo>
                  <a:lnTo>
                    <a:pt x="616967" y="1488"/>
                  </a:lnTo>
                  <a:lnTo>
                    <a:pt x="616967" y="93762"/>
                  </a:lnTo>
                  <a:close/>
                </a:path>
                <a:path w="1424305" h="264795">
                  <a:moveTo>
                    <a:pt x="616967" y="261342"/>
                  </a:moveTo>
                  <a:lnTo>
                    <a:pt x="544487" y="261342"/>
                  </a:lnTo>
                  <a:lnTo>
                    <a:pt x="526470" y="259844"/>
                  </a:lnTo>
                  <a:lnTo>
                    <a:pt x="483914" y="237381"/>
                  </a:lnTo>
                  <a:lnTo>
                    <a:pt x="462846" y="192090"/>
                  </a:lnTo>
                  <a:lnTo>
                    <a:pt x="461441" y="172938"/>
                  </a:lnTo>
                  <a:lnTo>
                    <a:pt x="462920" y="154884"/>
                  </a:lnTo>
                  <a:lnTo>
                    <a:pt x="485105" y="110877"/>
                  </a:lnTo>
                  <a:lnTo>
                    <a:pt x="528051" y="87994"/>
                  </a:lnTo>
                  <a:lnTo>
                    <a:pt x="545678" y="86469"/>
                  </a:lnTo>
                  <a:lnTo>
                    <a:pt x="554421" y="86925"/>
                  </a:lnTo>
                  <a:lnTo>
                    <a:pt x="563537" y="88292"/>
                  </a:lnTo>
                  <a:lnTo>
                    <a:pt x="573025" y="90571"/>
                  </a:lnTo>
                  <a:lnTo>
                    <a:pt x="582885" y="93762"/>
                  </a:lnTo>
                  <a:lnTo>
                    <a:pt x="616967" y="93762"/>
                  </a:lnTo>
                  <a:lnTo>
                    <a:pt x="616967" y="115788"/>
                  </a:lnTo>
                  <a:lnTo>
                    <a:pt x="550887" y="115788"/>
                  </a:lnTo>
                  <a:lnTo>
                    <a:pt x="538878" y="116830"/>
                  </a:lnTo>
                  <a:lnTo>
                    <a:pt x="504043" y="141442"/>
                  </a:lnTo>
                  <a:lnTo>
                    <a:pt x="495672" y="177105"/>
                  </a:lnTo>
                  <a:lnTo>
                    <a:pt x="496481" y="189523"/>
                  </a:lnTo>
                  <a:lnTo>
                    <a:pt x="513878" y="223490"/>
                  </a:lnTo>
                  <a:lnTo>
                    <a:pt x="556691" y="232320"/>
                  </a:lnTo>
                  <a:lnTo>
                    <a:pt x="616967" y="232320"/>
                  </a:lnTo>
                  <a:lnTo>
                    <a:pt x="616967" y="261342"/>
                  </a:lnTo>
                  <a:close/>
                </a:path>
                <a:path w="1424305" h="264795">
                  <a:moveTo>
                    <a:pt x="616967" y="232320"/>
                  </a:moveTo>
                  <a:lnTo>
                    <a:pt x="582885" y="232320"/>
                  </a:lnTo>
                  <a:lnTo>
                    <a:pt x="582885" y="123825"/>
                  </a:lnTo>
                  <a:lnTo>
                    <a:pt x="574969" y="120309"/>
                  </a:lnTo>
                  <a:lnTo>
                    <a:pt x="566997" y="117797"/>
                  </a:lnTo>
                  <a:lnTo>
                    <a:pt x="558970" y="116290"/>
                  </a:lnTo>
                  <a:lnTo>
                    <a:pt x="550887" y="115788"/>
                  </a:lnTo>
                  <a:lnTo>
                    <a:pt x="616967" y="115788"/>
                  </a:lnTo>
                  <a:lnTo>
                    <a:pt x="616967" y="232320"/>
                  </a:lnTo>
                  <a:close/>
                </a:path>
                <a:path w="1424305" h="264795">
                  <a:moveTo>
                    <a:pt x="844562" y="264021"/>
                  </a:moveTo>
                  <a:lnTo>
                    <a:pt x="798723" y="252263"/>
                  </a:lnTo>
                  <a:lnTo>
                    <a:pt x="770743" y="220712"/>
                  </a:lnTo>
                  <a:lnTo>
                    <a:pt x="760325" y="174873"/>
                  </a:lnTo>
                  <a:lnTo>
                    <a:pt x="761711" y="156223"/>
                  </a:lnTo>
                  <a:lnTo>
                    <a:pt x="782501" y="111323"/>
                  </a:lnTo>
                  <a:lnTo>
                    <a:pt x="823131" y="88301"/>
                  </a:lnTo>
                  <a:lnTo>
                    <a:pt x="839948" y="86767"/>
                  </a:lnTo>
                  <a:lnTo>
                    <a:pt x="856124" y="88255"/>
                  </a:lnTo>
                  <a:lnTo>
                    <a:pt x="870570" y="92720"/>
                  </a:lnTo>
                  <a:lnTo>
                    <a:pt x="883285" y="100161"/>
                  </a:lnTo>
                  <a:lnTo>
                    <a:pt x="894271" y="110579"/>
                  </a:lnTo>
                  <a:lnTo>
                    <a:pt x="898147" y="116235"/>
                  </a:lnTo>
                  <a:lnTo>
                    <a:pt x="839948" y="116235"/>
                  </a:lnTo>
                  <a:lnTo>
                    <a:pt x="831270" y="116923"/>
                  </a:lnTo>
                  <a:lnTo>
                    <a:pt x="800472" y="140494"/>
                  </a:lnTo>
                  <a:lnTo>
                    <a:pt x="795002" y="158502"/>
                  </a:lnTo>
                  <a:lnTo>
                    <a:pt x="913451" y="158502"/>
                  </a:lnTo>
                  <a:lnTo>
                    <a:pt x="914511" y="174426"/>
                  </a:lnTo>
                  <a:lnTo>
                    <a:pt x="914511" y="178742"/>
                  </a:lnTo>
                  <a:lnTo>
                    <a:pt x="794258" y="178742"/>
                  </a:lnTo>
                  <a:lnTo>
                    <a:pt x="795728" y="190397"/>
                  </a:lnTo>
                  <a:lnTo>
                    <a:pt x="818768" y="224200"/>
                  </a:lnTo>
                  <a:lnTo>
                    <a:pt x="849771" y="232320"/>
                  </a:lnTo>
                  <a:lnTo>
                    <a:pt x="911535" y="232320"/>
                  </a:lnTo>
                  <a:lnTo>
                    <a:pt x="911535" y="244524"/>
                  </a:lnTo>
                  <a:lnTo>
                    <a:pt x="872579" y="261509"/>
                  </a:lnTo>
                  <a:lnTo>
                    <a:pt x="854571" y="263742"/>
                  </a:lnTo>
                  <a:lnTo>
                    <a:pt x="844562" y="264021"/>
                  </a:lnTo>
                  <a:close/>
                </a:path>
                <a:path w="1424305" h="264795">
                  <a:moveTo>
                    <a:pt x="913451" y="158502"/>
                  </a:moveTo>
                  <a:lnTo>
                    <a:pt x="881025" y="158502"/>
                  </a:lnTo>
                  <a:lnTo>
                    <a:pt x="879825" y="148902"/>
                  </a:lnTo>
                  <a:lnTo>
                    <a:pt x="877416" y="140494"/>
                  </a:lnTo>
                  <a:lnTo>
                    <a:pt x="839948" y="116235"/>
                  </a:lnTo>
                  <a:lnTo>
                    <a:pt x="898147" y="116235"/>
                  </a:lnTo>
                  <a:lnTo>
                    <a:pt x="903126" y="123499"/>
                  </a:lnTo>
                  <a:lnTo>
                    <a:pt x="909451" y="138447"/>
                  </a:lnTo>
                  <a:lnTo>
                    <a:pt x="913246" y="155423"/>
                  </a:lnTo>
                  <a:lnTo>
                    <a:pt x="913451" y="158502"/>
                  </a:lnTo>
                  <a:close/>
                </a:path>
                <a:path w="1424305" h="264795">
                  <a:moveTo>
                    <a:pt x="911535" y="232320"/>
                  </a:moveTo>
                  <a:lnTo>
                    <a:pt x="849771" y="232320"/>
                  </a:lnTo>
                  <a:lnTo>
                    <a:pt x="866189" y="231018"/>
                  </a:lnTo>
                  <a:lnTo>
                    <a:pt x="881955" y="227111"/>
                  </a:lnTo>
                  <a:lnTo>
                    <a:pt x="897070" y="220600"/>
                  </a:lnTo>
                  <a:lnTo>
                    <a:pt x="911535" y="211485"/>
                  </a:lnTo>
                  <a:lnTo>
                    <a:pt x="911535" y="232320"/>
                  </a:lnTo>
                  <a:close/>
                </a:path>
                <a:path w="1424305" h="264795">
                  <a:moveTo>
                    <a:pt x="940593" y="147042"/>
                  </a:moveTo>
                  <a:lnTo>
                    <a:pt x="940593" y="110132"/>
                  </a:lnTo>
                  <a:lnTo>
                    <a:pt x="951560" y="99910"/>
                  </a:lnTo>
                  <a:lnTo>
                    <a:pt x="964666" y="92608"/>
                  </a:lnTo>
                  <a:lnTo>
                    <a:pt x="979912" y="88227"/>
                  </a:lnTo>
                  <a:lnTo>
                    <a:pt x="997297" y="86767"/>
                  </a:lnTo>
                  <a:lnTo>
                    <a:pt x="1010515" y="87678"/>
                  </a:lnTo>
                  <a:lnTo>
                    <a:pt x="1045567" y="104428"/>
                  </a:lnTo>
                  <a:lnTo>
                    <a:pt x="1054664" y="118467"/>
                  </a:lnTo>
                  <a:lnTo>
                    <a:pt x="994618" y="118467"/>
                  </a:lnTo>
                  <a:lnTo>
                    <a:pt x="980805" y="120253"/>
                  </a:lnTo>
                  <a:lnTo>
                    <a:pt x="967196" y="125610"/>
                  </a:lnTo>
                  <a:lnTo>
                    <a:pt x="953792" y="134540"/>
                  </a:lnTo>
                  <a:lnTo>
                    <a:pt x="940593" y="147042"/>
                  </a:lnTo>
                  <a:close/>
                </a:path>
                <a:path w="1424305" h="264795">
                  <a:moveTo>
                    <a:pt x="979140" y="264021"/>
                  </a:moveTo>
                  <a:lnTo>
                    <a:pt x="944165" y="245938"/>
                  </a:lnTo>
                  <a:lnTo>
                    <a:pt x="937468" y="222498"/>
                  </a:lnTo>
                  <a:lnTo>
                    <a:pt x="938193" y="214610"/>
                  </a:lnTo>
                  <a:lnTo>
                    <a:pt x="963141" y="182166"/>
                  </a:lnTo>
                  <a:lnTo>
                    <a:pt x="1025425" y="158502"/>
                  </a:lnTo>
                  <a:lnTo>
                    <a:pt x="1025326" y="148577"/>
                  </a:lnTo>
                  <a:lnTo>
                    <a:pt x="1023500" y="135796"/>
                  </a:lnTo>
                  <a:lnTo>
                    <a:pt x="1017723" y="126169"/>
                  </a:lnTo>
                  <a:lnTo>
                    <a:pt x="1008096" y="120392"/>
                  </a:lnTo>
                  <a:lnTo>
                    <a:pt x="994618" y="118467"/>
                  </a:lnTo>
                  <a:lnTo>
                    <a:pt x="1054664" y="118467"/>
                  </a:lnTo>
                  <a:lnTo>
                    <a:pt x="1058763" y="176659"/>
                  </a:lnTo>
                  <a:lnTo>
                    <a:pt x="1025425" y="176659"/>
                  </a:lnTo>
                  <a:lnTo>
                    <a:pt x="1002803" y="185440"/>
                  </a:lnTo>
                  <a:lnTo>
                    <a:pt x="971103" y="209748"/>
                  </a:lnTo>
                  <a:lnTo>
                    <a:pt x="971103" y="223738"/>
                  </a:lnTo>
                  <a:lnTo>
                    <a:pt x="973335" y="229493"/>
                  </a:lnTo>
                  <a:lnTo>
                    <a:pt x="977800" y="233957"/>
                  </a:lnTo>
                  <a:lnTo>
                    <a:pt x="982364" y="238423"/>
                  </a:lnTo>
                  <a:lnTo>
                    <a:pt x="988268" y="240655"/>
                  </a:lnTo>
                  <a:lnTo>
                    <a:pt x="1083915" y="240655"/>
                  </a:lnTo>
                  <a:lnTo>
                    <a:pt x="1083915" y="247203"/>
                  </a:lnTo>
                  <a:lnTo>
                    <a:pt x="1025128" y="247203"/>
                  </a:lnTo>
                  <a:lnTo>
                    <a:pt x="1014161" y="254561"/>
                  </a:lnTo>
                  <a:lnTo>
                    <a:pt x="1002841" y="259816"/>
                  </a:lnTo>
                  <a:lnTo>
                    <a:pt x="991167" y="262970"/>
                  </a:lnTo>
                  <a:lnTo>
                    <a:pt x="979140" y="264021"/>
                  </a:lnTo>
                  <a:close/>
                </a:path>
                <a:path w="1424305" h="264795">
                  <a:moveTo>
                    <a:pt x="1083915" y="240655"/>
                  </a:moveTo>
                  <a:lnTo>
                    <a:pt x="995511" y="240655"/>
                  </a:lnTo>
                  <a:lnTo>
                    <a:pt x="1003464" y="239827"/>
                  </a:lnTo>
                  <a:lnTo>
                    <a:pt x="1011101" y="237343"/>
                  </a:lnTo>
                  <a:lnTo>
                    <a:pt x="1018421" y="233204"/>
                  </a:lnTo>
                  <a:lnTo>
                    <a:pt x="1025425" y="227409"/>
                  </a:lnTo>
                  <a:lnTo>
                    <a:pt x="1025425" y="176659"/>
                  </a:lnTo>
                  <a:lnTo>
                    <a:pt x="1058763" y="176659"/>
                  </a:lnTo>
                  <a:lnTo>
                    <a:pt x="1058763" y="236983"/>
                  </a:lnTo>
                  <a:lnTo>
                    <a:pt x="1060747" y="239910"/>
                  </a:lnTo>
                  <a:lnTo>
                    <a:pt x="1083915" y="239910"/>
                  </a:lnTo>
                  <a:lnTo>
                    <a:pt x="1083915" y="240655"/>
                  </a:lnTo>
                  <a:close/>
                </a:path>
                <a:path w="1424305" h="264795">
                  <a:moveTo>
                    <a:pt x="1083915" y="239910"/>
                  </a:moveTo>
                  <a:lnTo>
                    <a:pt x="1068784" y="239910"/>
                  </a:lnTo>
                  <a:lnTo>
                    <a:pt x="1075183" y="236885"/>
                  </a:lnTo>
                  <a:lnTo>
                    <a:pt x="1083915" y="230832"/>
                  </a:lnTo>
                  <a:lnTo>
                    <a:pt x="1083915" y="239910"/>
                  </a:lnTo>
                  <a:close/>
                </a:path>
                <a:path w="1424305" h="264795">
                  <a:moveTo>
                    <a:pt x="1055786" y="264318"/>
                  </a:moveTo>
                  <a:lnTo>
                    <a:pt x="1050726" y="264318"/>
                  </a:lnTo>
                  <a:lnTo>
                    <a:pt x="1040978" y="263249"/>
                  </a:lnTo>
                  <a:lnTo>
                    <a:pt x="1033462" y="260040"/>
                  </a:lnTo>
                  <a:lnTo>
                    <a:pt x="1028179" y="254691"/>
                  </a:lnTo>
                  <a:lnTo>
                    <a:pt x="1025128" y="247203"/>
                  </a:lnTo>
                  <a:lnTo>
                    <a:pt x="1083915" y="247203"/>
                  </a:lnTo>
                  <a:lnTo>
                    <a:pt x="1083915" y="251520"/>
                  </a:lnTo>
                  <a:lnTo>
                    <a:pt x="1076176" y="256480"/>
                  </a:lnTo>
                  <a:lnTo>
                    <a:pt x="1069975" y="259854"/>
                  </a:lnTo>
                  <a:lnTo>
                    <a:pt x="1060648" y="263426"/>
                  </a:lnTo>
                  <a:lnTo>
                    <a:pt x="1055786" y="264318"/>
                  </a:lnTo>
                  <a:close/>
                </a:path>
                <a:path w="1424305" h="264795">
                  <a:moveTo>
                    <a:pt x="1192336" y="264318"/>
                  </a:moveTo>
                  <a:lnTo>
                    <a:pt x="1141186" y="250924"/>
                  </a:lnTo>
                  <a:lnTo>
                    <a:pt x="1110332" y="212638"/>
                  </a:lnTo>
                  <a:lnTo>
                    <a:pt x="1104379" y="176659"/>
                  </a:lnTo>
                  <a:lnTo>
                    <a:pt x="1105830" y="157469"/>
                  </a:lnTo>
                  <a:lnTo>
                    <a:pt x="1127596" y="111621"/>
                  </a:lnTo>
                  <a:lnTo>
                    <a:pt x="1170709" y="88320"/>
                  </a:lnTo>
                  <a:lnTo>
                    <a:pt x="1188764" y="86767"/>
                  </a:lnTo>
                  <a:lnTo>
                    <a:pt x="1197595" y="86767"/>
                  </a:lnTo>
                  <a:lnTo>
                    <a:pt x="1238473" y="98673"/>
                  </a:lnTo>
                  <a:lnTo>
                    <a:pt x="1238473" y="118467"/>
                  </a:lnTo>
                  <a:lnTo>
                    <a:pt x="1190848" y="118467"/>
                  </a:lnTo>
                  <a:lnTo>
                    <a:pt x="1179900" y="119471"/>
                  </a:lnTo>
                  <a:lnTo>
                    <a:pt x="1146813" y="143135"/>
                  </a:lnTo>
                  <a:lnTo>
                    <a:pt x="1138609" y="175617"/>
                  </a:lnTo>
                  <a:lnTo>
                    <a:pt x="1139595" y="188044"/>
                  </a:lnTo>
                  <a:lnTo>
                    <a:pt x="1163045" y="223995"/>
                  </a:lnTo>
                  <a:lnTo>
                    <a:pt x="1197396" y="232618"/>
                  </a:lnTo>
                  <a:lnTo>
                    <a:pt x="1242193" y="232618"/>
                  </a:lnTo>
                  <a:lnTo>
                    <a:pt x="1242193" y="254793"/>
                  </a:lnTo>
                  <a:lnTo>
                    <a:pt x="1229534" y="258961"/>
                  </a:lnTo>
                  <a:lnTo>
                    <a:pt x="1217004" y="261937"/>
                  </a:lnTo>
                  <a:lnTo>
                    <a:pt x="1204605" y="263723"/>
                  </a:lnTo>
                  <a:lnTo>
                    <a:pt x="1192336" y="264318"/>
                  </a:lnTo>
                  <a:close/>
                </a:path>
                <a:path w="1424305" h="264795">
                  <a:moveTo>
                    <a:pt x="1238473" y="134838"/>
                  </a:moveTo>
                  <a:lnTo>
                    <a:pt x="1225841" y="127676"/>
                  </a:lnTo>
                  <a:lnTo>
                    <a:pt x="1213693" y="122560"/>
                  </a:lnTo>
                  <a:lnTo>
                    <a:pt x="1202029" y="119490"/>
                  </a:lnTo>
                  <a:lnTo>
                    <a:pt x="1190848" y="118467"/>
                  </a:lnTo>
                  <a:lnTo>
                    <a:pt x="1238473" y="118467"/>
                  </a:lnTo>
                  <a:lnTo>
                    <a:pt x="1238473" y="134838"/>
                  </a:lnTo>
                  <a:close/>
                </a:path>
                <a:path w="1424305" h="264795">
                  <a:moveTo>
                    <a:pt x="1242193" y="232618"/>
                  </a:moveTo>
                  <a:lnTo>
                    <a:pt x="1197396" y="232618"/>
                  </a:lnTo>
                  <a:lnTo>
                    <a:pt x="1207507" y="231911"/>
                  </a:lnTo>
                  <a:lnTo>
                    <a:pt x="1218344" y="229790"/>
                  </a:lnTo>
                  <a:lnTo>
                    <a:pt x="1229906" y="226256"/>
                  </a:lnTo>
                  <a:lnTo>
                    <a:pt x="1242193" y="221307"/>
                  </a:lnTo>
                  <a:lnTo>
                    <a:pt x="1242193" y="232618"/>
                  </a:lnTo>
                  <a:close/>
                </a:path>
                <a:path w="1424305" h="264795">
                  <a:moveTo>
                    <a:pt x="1313817" y="261342"/>
                  </a:moveTo>
                  <a:lnTo>
                    <a:pt x="1279884" y="261342"/>
                  </a:lnTo>
                  <a:lnTo>
                    <a:pt x="1279884" y="1488"/>
                  </a:lnTo>
                  <a:lnTo>
                    <a:pt x="1313817" y="1488"/>
                  </a:lnTo>
                  <a:lnTo>
                    <a:pt x="1313817" y="112663"/>
                  </a:lnTo>
                  <a:lnTo>
                    <a:pt x="1413941" y="112663"/>
                  </a:lnTo>
                  <a:lnTo>
                    <a:pt x="1414557" y="113853"/>
                  </a:lnTo>
                  <a:lnTo>
                    <a:pt x="1349089" y="113853"/>
                  </a:lnTo>
                  <a:lnTo>
                    <a:pt x="1342094" y="115788"/>
                  </a:lnTo>
                  <a:lnTo>
                    <a:pt x="1313817" y="138707"/>
                  </a:lnTo>
                  <a:lnTo>
                    <a:pt x="1313817" y="261342"/>
                  </a:lnTo>
                  <a:close/>
                </a:path>
                <a:path w="1424305" h="264795">
                  <a:moveTo>
                    <a:pt x="1413941" y="112663"/>
                  </a:moveTo>
                  <a:lnTo>
                    <a:pt x="1313817" y="112663"/>
                  </a:lnTo>
                  <a:lnTo>
                    <a:pt x="1325035" y="101333"/>
                  </a:lnTo>
                  <a:lnTo>
                    <a:pt x="1337555" y="93241"/>
                  </a:lnTo>
                  <a:lnTo>
                    <a:pt x="1351378" y="88385"/>
                  </a:lnTo>
                  <a:lnTo>
                    <a:pt x="1366502" y="86767"/>
                  </a:lnTo>
                  <a:lnTo>
                    <a:pt x="1374837" y="87306"/>
                  </a:lnTo>
                  <a:lnTo>
                    <a:pt x="1408955" y="105556"/>
                  </a:lnTo>
                  <a:lnTo>
                    <a:pt x="1413941" y="112663"/>
                  </a:lnTo>
                  <a:close/>
                </a:path>
                <a:path w="1424305" h="264795">
                  <a:moveTo>
                    <a:pt x="1423950" y="261342"/>
                  </a:moveTo>
                  <a:lnTo>
                    <a:pt x="1390017" y="261342"/>
                  </a:lnTo>
                  <a:lnTo>
                    <a:pt x="1390017" y="155525"/>
                  </a:lnTo>
                  <a:lnTo>
                    <a:pt x="1389440" y="146549"/>
                  </a:lnTo>
                  <a:lnTo>
                    <a:pt x="1363740" y="114570"/>
                  </a:lnTo>
                  <a:lnTo>
                    <a:pt x="1356531" y="113853"/>
                  </a:lnTo>
                  <a:lnTo>
                    <a:pt x="1414557" y="113853"/>
                  </a:lnTo>
                  <a:lnTo>
                    <a:pt x="1423950" y="163860"/>
                  </a:lnTo>
                  <a:lnTo>
                    <a:pt x="1423950" y="261342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4" name="object 14"/>
            <p:cNvSpPr/>
            <p:nvPr/>
          </p:nvSpPr>
          <p:spPr>
            <a:xfrm>
              <a:off x="3659566" y="5221660"/>
              <a:ext cx="980480" cy="164753"/>
            </a:xfrm>
            <a:custGeom>
              <a:avLst/>
              <a:gdLst/>
              <a:ahLst/>
              <a:cxnLst/>
              <a:rect l="l" t="t" r="r" b="b"/>
              <a:pathLst>
                <a:path w="1394460" h="234315">
                  <a:moveTo>
                    <a:pt x="134759" y="197346"/>
                  </a:moveTo>
                  <a:lnTo>
                    <a:pt x="60359" y="197346"/>
                  </a:lnTo>
                  <a:lnTo>
                    <a:pt x="72079" y="196527"/>
                  </a:lnTo>
                  <a:lnTo>
                    <a:pt x="80451" y="194071"/>
                  </a:lnTo>
                  <a:lnTo>
                    <a:pt x="85479" y="189960"/>
                  </a:lnTo>
                  <a:lnTo>
                    <a:pt x="87148" y="184249"/>
                  </a:lnTo>
                  <a:lnTo>
                    <a:pt x="87148" y="180975"/>
                  </a:lnTo>
                  <a:lnTo>
                    <a:pt x="49048" y="159394"/>
                  </a:lnTo>
                  <a:lnTo>
                    <a:pt x="36025" y="153758"/>
                  </a:lnTo>
                  <a:lnTo>
                    <a:pt x="5795" y="128476"/>
                  </a:lnTo>
                  <a:lnTo>
                    <a:pt x="0" y="105221"/>
                  </a:lnTo>
                  <a:lnTo>
                    <a:pt x="1181" y="94394"/>
                  </a:lnTo>
                  <a:lnTo>
                    <a:pt x="30714" y="60182"/>
                  </a:lnTo>
                  <a:lnTo>
                    <a:pt x="72712" y="51643"/>
                  </a:lnTo>
                  <a:lnTo>
                    <a:pt x="88031" y="52461"/>
                  </a:lnTo>
                  <a:lnTo>
                    <a:pt x="102589" y="54917"/>
                  </a:lnTo>
                  <a:lnTo>
                    <a:pt x="116383" y="59010"/>
                  </a:lnTo>
                  <a:lnTo>
                    <a:pt x="129415" y="64739"/>
                  </a:lnTo>
                  <a:lnTo>
                    <a:pt x="129415" y="84534"/>
                  </a:lnTo>
                  <a:lnTo>
                    <a:pt x="57581" y="84534"/>
                  </a:lnTo>
                  <a:lnTo>
                    <a:pt x="50983" y="89098"/>
                  </a:lnTo>
                  <a:lnTo>
                    <a:pt x="50983" y="100508"/>
                  </a:lnTo>
                  <a:lnTo>
                    <a:pt x="52372" y="102839"/>
                  </a:lnTo>
                  <a:lnTo>
                    <a:pt x="87148" y="119657"/>
                  </a:lnTo>
                  <a:lnTo>
                    <a:pt x="100105" y="125387"/>
                  </a:lnTo>
                  <a:lnTo>
                    <a:pt x="131666" y="152660"/>
                  </a:lnTo>
                  <a:lnTo>
                    <a:pt x="138196" y="177105"/>
                  </a:lnTo>
                  <a:lnTo>
                    <a:pt x="137027" y="189979"/>
                  </a:lnTo>
                  <a:lnTo>
                    <a:pt x="134759" y="197346"/>
                  </a:lnTo>
                  <a:close/>
                </a:path>
                <a:path w="1394460" h="234315">
                  <a:moveTo>
                    <a:pt x="129415" y="103882"/>
                  </a:moveTo>
                  <a:lnTo>
                    <a:pt x="113918" y="95417"/>
                  </a:lnTo>
                  <a:lnTo>
                    <a:pt x="98980" y="89371"/>
                  </a:lnTo>
                  <a:lnTo>
                    <a:pt x="84599" y="85743"/>
                  </a:lnTo>
                  <a:lnTo>
                    <a:pt x="70777" y="84534"/>
                  </a:lnTo>
                  <a:lnTo>
                    <a:pt x="129415" y="84534"/>
                  </a:lnTo>
                  <a:lnTo>
                    <a:pt x="129415" y="103882"/>
                  </a:lnTo>
                  <a:close/>
                </a:path>
                <a:path w="1394460" h="234315">
                  <a:moveTo>
                    <a:pt x="66610" y="234255"/>
                  </a:moveTo>
                  <a:lnTo>
                    <a:pt x="49392" y="233446"/>
                  </a:lnTo>
                  <a:lnTo>
                    <a:pt x="33161" y="231018"/>
                  </a:lnTo>
                  <a:lnTo>
                    <a:pt x="17915" y="226972"/>
                  </a:lnTo>
                  <a:lnTo>
                    <a:pt x="3655" y="221307"/>
                  </a:lnTo>
                  <a:lnTo>
                    <a:pt x="3655" y="182463"/>
                  </a:lnTo>
                  <a:lnTo>
                    <a:pt x="19924" y="188974"/>
                  </a:lnTo>
                  <a:lnTo>
                    <a:pt x="34798" y="193625"/>
                  </a:lnTo>
                  <a:lnTo>
                    <a:pt x="48276" y="196415"/>
                  </a:lnTo>
                  <a:lnTo>
                    <a:pt x="60359" y="197346"/>
                  </a:lnTo>
                  <a:lnTo>
                    <a:pt x="134759" y="197346"/>
                  </a:lnTo>
                  <a:lnTo>
                    <a:pt x="133545" y="201290"/>
                  </a:lnTo>
                  <a:lnTo>
                    <a:pt x="97045" y="230534"/>
                  </a:lnTo>
                  <a:lnTo>
                    <a:pt x="82813" y="233325"/>
                  </a:lnTo>
                  <a:lnTo>
                    <a:pt x="66610" y="234255"/>
                  </a:lnTo>
                  <a:close/>
                </a:path>
                <a:path w="1394460" h="234315">
                  <a:moveTo>
                    <a:pt x="297367" y="93017"/>
                  </a:moveTo>
                  <a:lnTo>
                    <a:pt x="153004" y="93017"/>
                  </a:lnTo>
                  <a:lnTo>
                    <a:pt x="153004" y="82153"/>
                  </a:lnTo>
                  <a:lnTo>
                    <a:pt x="226525" y="0"/>
                  </a:lnTo>
                  <a:lnTo>
                    <a:pt x="233371" y="0"/>
                  </a:lnTo>
                  <a:lnTo>
                    <a:pt x="233371" y="55214"/>
                  </a:lnTo>
                  <a:lnTo>
                    <a:pt x="297367" y="55214"/>
                  </a:lnTo>
                  <a:lnTo>
                    <a:pt x="297367" y="93017"/>
                  </a:lnTo>
                  <a:close/>
                </a:path>
                <a:path w="1394460" h="234315">
                  <a:moveTo>
                    <a:pt x="246320" y="234255"/>
                  </a:moveTo>
                  <a:lnTo>
                    <a:pt x="205857" y="224795"/>
                  </a:lnTo>
                  <a:lnTo>
                    <a:pt x="179273" y="183505"/>
                  </a:lnTo>
                  <a:lnTo>
                    <a:pt x="178156" y="168324"/>
                  </a:lnTo>
                  <a:lnTo>
                    <a:pt x="178156" y="93017"/>
                  </a:lnTo>
                  <a:lnTo>
                    <a:pt x="233371" y="93017"/>
                  </a:lnTo>
                  <a:lnTo>
                    <a:pt x="233371" y="173980"/>
                  </a:lnTo>
                  <a:lnTo>
                    <a:pt x="235753" y="180825"/>
                  </a:lnTo>
                  <a:lnTo>
                    <a:pt x="240515" y="185886"/>
                  </a:lnTo>
                  <a:lnTo>
                    <a:pt x="245377" y="190946"/>
                  </a:lnTo>
                  <a:lnTo>
                    <a:pt x="252024" y="193476"/>
                  </a:lnTo>
                  <a:lnTo>
                    <a:pt x="297367" y="193476"/>
                  </a:lnTo>
                  <a:lnTo>
                    <a:pt x="297367" y="223242"/>
                  </a:lnTo>
                  <a:lnTo>
                    <a:pt x="284299" y="228060"/>
                  </a:lnTo>
                  <a:lnTo>
                    <a:pt x="271434" y="231502"/>
                  </a:lnTo>
                  <a:lnTo>
                    <a:pt x="258775" y="233567"/>
                  </a:lnTo>
                  <a:lnTo>
                    <a:pt x="246320" y="234255"/>
                  </a:lnTo>
                  <a:close/>
                </a:path>
                <a:path w="1394460" h="234315">
                  <a:moveTo>
                    <a:pt x="297367" y="193476"/>
                  </a:moveTo>
                  <a:lnTo>
                    <a:pt x="260458" y="193476"/>
                  </a:lnTo>
                  <a:lnTo>
                    <a:pt x="269183" y="192834"/>
                  </a:lnTo>
                  <a:lnTo>
                    <a:pt x="278243" y="190909"/>
                  </a:lnTo>
                  <a:lnTo>
                    <a:pt x="287638" y="187700"/>
                  </a:lnTo>
                  <a:lnTo>
                    <a:pt x="297367" y="183207"/>
                  </a:lnTo>
                  <a:lnTo>
                    <a:pt x="297367" y="193476"/>
                  </a:lnTo>
                  <a:close/>
                </a:path>
                <a:path w="1394460" h="234315">
                  <a:moveTo>
                    <a:pt x="418220" y="105370"/>
                  </a:moveTo>
                  <a:lnTo>
                    <a:pt x="383353" y="105370"/>
                  </a:lnTo>
                  <a:lnTo>
                    <a:pt x="395836" y="81864"/>
                  </a:lnTo>
                  <a:lnTo>
                    <a:pt x="409324" y="65074"/>
                  </a:lnTo>
                  <a:lnTo>
                    <a:pt x="423816" y="55001"/>
                  </a:lnTo>
                  <a:lnTo>
                    <a:pt x="439312" y="51643"/>
                  </a:lnTo>
                  <a:lnTo>
                    <a:pt x="447358" y="52647"/>
                  </a:lnTo>
                  <a:lnTo>
                    <a:pt x="456167" y="55661"/>
                  </a:lnTo>
                  <a:lnTo>
                    <a:pt x="465739" y="60684"/>
                  </a:lnTo>
                  <a:lnTo>
                    <a:pt x="476073" y="67716"/>
                  </a:lnTo>
                  <a:lnTo>
                    <a:pt x="464810" y="103584"/>
                  </a:lnTo>
                  <a:lnTo>
                    <a:pt x="428001" y="103584"/>
                  </a:lnTo>
                  <a:lnTo>
                    <a:pt x="418783" y="105072"/>
                  </a:lnTo>
                  <a:lnTo>
                    <a:pt x="418220" y="105370"/>
                  </a:lnTo>
                  <a:close/>
                </a:path>
                <a:path w="1394460" h="234315">
                  <a:moveTo>
                    <a:pt x="382609" y="230832"/>
                  </a:moveTo>
                  <a:lnTo>
                    <a:pt x="327394" y="230832"/>
                  </a:lnTo>
                  <a:lnTo>
                    <a:pt x="327394" y="55214"/>
                  </a:lnTo>
                  <a:lnTo>
                    <a:pt x="382609" y="55214"/>
                  </a:lnTo>
                  <a:lnTo>
                    <a:pt x="382609" y="105370"/>
                  </a:lnTo>
                  <a:lnTo>
                    <a:pt x="418220" y="105370"/>
                  </a:lnTo>
                  <a:lnTo>
                    <a:pt x="389976" y="137991"/>
                  </a:lnTo>
                  <a:lnTo>
                    <a:pt x="382609" y="154930"/>
                  </a:lnTo>
                  <a:lnTo>
                    <a:pt x="382609" y="230832"/>
                  </a:lnTo>
                  <a:close/>
                </a:path>
                <a:path w="1394460" h="234315">
                  <a:moveTo>
                    <a:pt x="460744" y="116532"/>
                  </a:moveTo>
                  <a:lnTo>
                    <a:pt x="451051" y="110867"/>
                  </a:lnTo>
                  <a:lnTo>
                    <a:pt x="442363" y="106821"/>
                  </a:lnTo>
                  <a:lnTo>
                    <a:pt x="434680" y="104393"/>
                  </a:lnTo>
                  <a:lnTo>
                    <a:pt x="428001" y="103584"/>
                  </a:lnTo>
                  <a:lnTo>
                    <a:pt x="464810" y="103584"/>
                  </a:lnTo>
                  <a:lnTo>
                    <a:pt x="460744" y="116532"/>
                  </a:lnTo>
                  <a:close/>
                </a:path>
                <a:path w="1394460" h="234315">
                  <a:moveTo>
                    <a:pt x="495495" y="118020"/>
                  </a:moveTo>
                  <a:lnTo>
                    <a:pt x="495495" y="73074"/>
                  </a:lnTo>
                  <a:lnTo>
                    <a:pt x="513261" y="63698"/>
                  </a:lnTo>
                  <a:lnTo>
                    <a:pt x="531884" y="57000"/>
                  </a:lnTo>
                  <a:lnTo>
                    <a:pt x="551361" y="52982"/>
                  </a:lnTo>
                  <a:lnTo>
                    <a:pt x="571695" y="51643"/>
                  </a:lnTo>
                  <a:lnTo>
                    <a:pt x="604251" y="54982"/>
                  </a:lnTo>
                  <a:lnTo>
                    <a:pt x="627506" y="65000"/>
                  </a:lnTo>
                  <a:lnTo>
                    <a:pt x="641458" y="81697"/>
                  </a:lnTo>
                  <a:lnTo>
                    <a:pt x="642852" y="88701"/>
                  </a:lnTo>
                  <a:lnTo>
                    <a:pt x="560235" y="88701"/>
                  </a:lnTo>
                  <a:lnTo>
                    <a:pt x="543018" y="90534"/>
                  </a:lnTo>
                  <a:lnTo>
                    <a:pt x="526488" y="96031"/>
                  </a:lnTo>
                  <a:lnTo>
                    <a:pt x="510648" y="105193"/>
                  </a:lnTo>
                  <a:lnTo>
                    <a:pt x="495495" y="118020"/>
                  </a:lnTo>
                  <a:close/>
                </a:path>
                <a:path w="1394460" h="234315">
                  <a:moveTo>
                    <a:pt x="535530" y="234255"/>
                  </a:moveTo>
                  <a:lnTo>
                    <a:pt x="494453" y="214572"/>
                  </a:lnTo>
                  <a:lnTo>
                    <a:pt x="486416" y="191244"/>
                  </a:lnTo>
                  <a:lnTo>
                    <a:pt x="487337" y="180342"/>
                  </a:lnTo>
                  <a:lnTo>
                    <a:pt x="512331" y="146763"/>
                  </a:lnTo>
                  <a:lnTo>
                    <a:pt x="557128" y="128606"/>
                  </a:lnTo>
                  <a:lnTo>
                    <a:pt x="590745" y="118020"/>
                  </a:lnTo>
                  <a:lnTo>
                    <a:pt x="589564" y="105193"/>
                  </a:lnTo>
                  <a:lnTo>
                    <a:pt x="584085" y="96031"/>
                  </a:lnTo>
                  <a:lnTo>
                    <a:pt x="574309" y="90534"/>
                  </a:lnTo>
                  <a:lnTo>
                    <a:pt x="560235" y="88701"/>
                  </a:lnTo>
                  <a:lnTo>
                    <a:pt x="642852" y="88701"/>
                  </a:lnTo>
                  <a:lnTo>
                    <a:pt x="646109" y="105072"/>
                  </a:lnTo>
                  <a:lnTo>
                    <a:pt x="646109" y="145851"/>
                  </a:lnTo>
                  <a:lnTo>
                    <a:pt x="590745" y="145851"/>
                  </a:lnTo>
                  <a:lnTo>
                    <a:pt x="577983" y="150567"/>
                  </a:lnTo>
                  <a:lnTo>
                    <a:pt x="542376" y="174823"/>
                  </a:lnTo>
                  <a:lnTo>
                    <a:pt x="542376" y="187920"/>
                  </a:lnTo>
                  <a:lnTo>
                    <a:pt x="544112" y="192335"/>
                  </a:lnTo>
                  <a:lnTo>
                    <a:pt x="547585" y="196006"/>
                  </a:lnTo>
                  <a:lnTo>
                    <a:pt x="551058" y="199578"/>
                  </a:lnTo>
                  <a:lnTo>
                    <a:pt x="555275" y="201364"/>
                  </a:lnTo>
                  <a:lnTo>
                    <a:pt x="676024" y="201364"/>
                  </a:lnTo>
                  <a:lnTo>
                    <a:pt x="676024" y="214461"/>
                  </a:lnTo>
                  <a:lnTo>
                    <a:pt x="593424" y="214461"/>
                  </a:lnTo>
                  <a:lnTo>
                    <a:pt x="578978" y="223121"/>
                  </a:lnTo>
                  <a:lnTo>
                    <a:pt x="564514" y="229306"/>
                  </a:lnTo>
                  <a:lnTo>
                    <a:pt x="550031" y="233018"/>
                  </a:lnTo>
                  <a:lnTo>
                    <a:pt x="535530" y="234255"/>
                  </a:lnTo>
                  <a:close/>
                </a:path>
                <a:path w="1394460" h="234315">
                  <a:moveTo>
                    <a:pt x="676024" y="201364"/>
                  </a:moveTo>
                  <a:lnTo>
                    <a:pt x="560235" y="201364"/>
                  </a:lnTo>
                  <a:lnTo>
                    <a:pt x="568002" y="200546"/>
                  </a:lnTo>
                  <a:lnTo>
                    <a:pt x="575676" y="198090"/>
                  </a:lnTo>
                  <a:lnTo>
                    <a:pt x="583257" y="193997"/>
                  </a:lnTo>
                  <a:lnTo>
                    <a:pt x="590745" y="188267"/>
                  </a:lnTo>
                  <a:lnTo>
                    <a:pt x="590745" y="145851"/>
                  </a:lnTo>
                  <a:lnTo>
                    <a:pt x="646109" y="145851"/>
                  </a:lnTo>
                  <a:lnTo>
                    <a:pt x="646109" y="193228"/>
                  </a:lnTo>
                  <a:lnTo>
                    <a:pt x="649135" y="197346"/>
                  </a:lnTo>
                  <a:lnTo>
                    <a:pt x="676024" y="197346"/>
                  </a:lnTo>
                  <a:lnTo>
                    <a:pt x="676024" y="201364"/>
                  </a:lnTo>
                  <a:close/>
                </a:path>
                <a:path w="1394460" h="234315">
                  <a:moveTo>
                    <a:pt x="676024" y="197346"/>
                  </a:moveTo>
                  <a:lnTo>
                    <a:pt x="659752" y="197346"/>
                  </a:lnTo>
                  <a:lnTo>
                    <a:pt x="666697" y="194071"/>
                  </a:lnTo>
                  <a:lnTo>
                    <a:pt x="676024" y="187523"/>
                  </a:lnTo>
                  <a:lnTo>
                    <a:pt x="676024" y="197346"/>
                  </a:lnTo>
                  <a:close/>
                </a:path>
                <a:path w="1394460" h="234315">
                  <a:moveTo>
                    <a:pt x="624231" y="234255"/>
                  </a:moveTo>
                  <a:lnTo>
                    <a:pt x="612539" y="233018"/>
                  </a:lnTo>
                  <a:lnTo>
                    <a:pt x="603507" y="229306"/>
                  </a:lnTo>
                  <a:lnTo>
                    <a:pt x="597135" y="223121"/>
                  </a:lnTo>
                  <a:lnTo>
                    <a:pt x="593424" y="214461"/>
                  </a:lnTo>
                  <a:lnTo>
                    <a:pt x="676024" y="214461"/>
                  </a:lnTo>
                  <a:lnTo>
                    <a:pt x="676024" y="218182"/>
                  </a:lnTo>
                  <a:lnTo>
                    <a:pt x="662462" y="225214"/>
                  </a:lnTo>
                  <a:lnTo>
                    <a:pt x="649309" y="230237"/>
                  </a:lnTo>
                  <a:lnTo>
                    <a:pt x="636565" y="233250"/>
                  </a:lnTo>
                  <a:lnTo>
                    <a:pt x="624231" y="234255"/>
                  </a:lnTo>
                  <a:close/>
                </a:path>
                <a:path w="1394460" h="234315">
                  <a:moveTo>
                    <a:pt x="824963" y="93017"/>
                  </a:moveTo>
                  <a:lnTo>
                    <a:pt x="680600" y="93017"/>
                  </a:lnTo>
                  <a:lnTo>
                    <a:pt x="680600" y="82153"/>
                  </a:lnTo>
                  <a:lnTo>
                    <a:pt x="754121" y="0"/>
                  </a:lnTo>
                  <a:lnTo>
                    <a:pt x="760967" y="0"/>
                  </a:lnTo>
                  <a:lnTo>
                    <a:pt x="760967" y="55214"/>
                  </a:lnTo>
                  <a:lnTo>
                    <a:pt x="824963" y="55214"/>
                  </a:lnTo>
                  <a:lnTo>
                    <a:pt x="824963" y="93017"/>
                  </a:lnTo>
                  <a:close/>
                </a:path>
                <a:path w="1394460" h="234315">
                  <a:moveTo>
                    <a:pt x="773915" y="234255"/>
                  </a:moveTo>
                  <a:lnTo>
                    <a:pt x="733452" y="224795"/>
                  </a:lnTo>
                  <a:lnTo>
                    <a:pt x="706868" y="183505"/>
                  </a:lnTo>
                  <a:lnTo>
                    <a:pt x="705752" y="168324"/>
                  </a:lnTo>
                  <a:lnTo>
                    <a:pt x="705752" y="93017"/>
                  </a:lnTo>
                  <a:lnTo>
                    <a:pt x="760967" y="93017"/>
                  </a:lnTo>
                  <a:lnTo>
                    <a:pt x="760967" y="173980"/>
                  </a:lnTo>
                  <a:lnTo>
                    <a:pt x="763349" y="180825"/>
                  </a:lnTo>
                  <a:lnTo>
                    <a:pt x="768111" y="185886"/>
                  </a:lnTo>
                  <a:lnTo>
                    <a:pt x="772973" y="190946"/>
                  </a:lnTo>
                  <a:lnTo>
                    <a:pt x="779620" y="193476"/>
                  </a:lnTo>
                  <a:lnTo>
                    <a:pt x="824963" y="193476"/>
                  </a:lnTo>
                  <a:lnTo>
                    <a:pt x="824963" y="223242"/>
                  </a:lnTo>
                  <a:lnTo>
                    <a:pt x="811894" y="228060"/>
                  </a:lnTo>
                  <a:lnTo>
                    <a:pt x="799030" y="231502"/>
                  </a:lnTo>
                  <a:lnTo>
                    <a:pt x="786370" y="233567"/>
                  </a:lnTo>
                  <a:lnTo>
                    <a:pt x="773915" y="234255"/>
                  </a:lnTo>
                  <a:close/>
                </a:path>
                <a:path w="1394460" h="234315">
                  <a:moveTo>
                    <a:pt x="824963" y="193476"/>
                  </a:moveTo>
                  <a:lnTo>
                    <a:pt x="788054" y="193476"/>
                  </a:lnTo>
                  <a:lnTo>
                    <a:pt x="796779" y="192834"/>
                  </a:lnTo>
                  <a:lnTo>
                    <a:pt x="805839" y="190909"/>
                  </a:lnTo>
                  <a:lnTo>
                    <a:pt x="815234" y="187700"/>
                  </a:lnTo>
                  <a:lnTo>
                    <a:pt x="824963" y="183207"/>
                  </a:lnTo>
                  <a:lnTo>
                    <a:pt x="824963" y="193476"/>
                  </a:lnTo>
                  <a:close/>
                </a:path>
                <a:path w="1394460" h="234315">
                  <a:moveTo>
                    <a:pt x="917795" y="234255"/>
                  </a:moveTo>
                  <a:lnTo>
                    <a:pt x="880960" y="224293"/>
                  </a:lnTo>
                  <a:lnTo>
                    <a:pt x="854617" y="182360"/>
                  </a:lnTo>
                  <a:lnTo>
                    <a:pt x="853501" y="167580"/>
                  </a:lnTo>
                  <a:lnTo>
                    <a:pt x="853501" y="55214"/>
                  </a:lnTo>
                  <a:lnTo>
                    <a:pt x="908716" y="55214"/>
                  </a:lnTo>
                  <a:lnTo>
                    <a:pt x="908716" y="163860"/>
                  </a:lnTo>
                  <a:lnTo>
                    <a:pt x="910446" y="178510"/>
                  </a:lnTo>
                  <a:lnTo>
                    <a:pt x="915637" y="188974"/>
                  </a:lnTo>
                  <a:lnTo>
                    <a:pt x="924287" y="195253"/>
                  </a:lnTo>
                  <a:lnTo>
                    <a:pt x="936398" y="197346"/>
                  </a:lnTo>
                  <a:lnTo>
                    <a:pt x="1029862" y="197346"/>
                  </a:lnTo>
                  <a:lnTo>
                    <a:pt x="1029862" y="205680"/>
                  </a:lnTo>
                  <a:lnTo>
                    <a:pt x="974647" y="205680"/>
                  </a:lnTo>
                  <a:lnTo>
                    <a:pt x="961941" y="218182"/>
                  </a:lnTo>
                  <a:lnTo>
                    <a:pt x="948230" y="227111"/>
                  </a:lnTo>
                  <a:lnTo>
                    <a:pt x="933515" y="232469"/>
                  </a:lnTo>
                  <a:lnTo>
                    <a:pt x="917795" y="234255"/>
                  </a:lnTo>
                  <a:close/>
                </a:path>
                <a:path w="1394460" h="234315">
                  <a:moveTo>
                    <a:pt x="1029862" y="197346"/>
                  </a:moveTo>
                  <a:lnTo>
                    <a:pt x="936398" y="197346"/>
                  </a:lnTo>
                  <a:lnTo>
                    <a:pt x="943923" y="196583"/>
                  </a:lnTo>
                  <a:lnTo>
                    <a:pt x="950872" y="194295"/>
                  </a:lnTo>
                  <a:lnTo>
                    <a:pt x="957244" y="190481"/>
                  </a:lnTo>
                  <a:lnTo>
                    <a:pt x="963039" y="185142"/>
                  </a:lnTo>
                  <a:lnTo>
                    <a:pt x="970480" y="177006"/>
                  </a:lnTo>
                  <a:lnTo>
                    <a:pt x="974201" y="171003"/>
                  </a:lnTo>
                  <a:lnTo>
                    <a:pt x="974201" y="55214"/>
                  </a:lnTo>
                  <a:lnTo>
                    <a:pt x="1029862" y="55214"/>
                  </a:lnTo>
                  <a:lnTo>
                    <a:pt x="1029862" y="197346"/>
                  </a:lnTo>
                  <a:close/>
                </a:path>
                <a:path w="1394460" h="234315">
                  <a:moveTo>
                    <a:pt x="1029862" y="230832"/>
                  </a:moveTo>
                  <a:lnTo>
                    <a:pt x="974647" y="230832"/>
                  </a:lnTo>
                  <a:lnTo>
                    <a:pt x="974647" y="205680"/>
                  </a:lnTo>
                  <a:lnTo>
                    <a:pt x="1029862" y="205680"/>
                  </a:lnTo>
                  <a:lnTo>
                    <a:pt x="1029862" y="230832"/>
                  </a:lnTo>
                  <a:close/>
                </a:path>
                <a:path w="1394460" h="234315">
                  <a:moveTo>
                    <a:pt x="1248856" y="77688"/>
                  </a:moveTo>
                  <a:lnTo>
                    <a:pt x="1132033" y="77688"/>
                  </a:lnTo>
                  <a:lnTo>
                    <a:pt x="1146339" y="66293"/>
                  </a:lnTo>
                  <a:lnTo>
                    <a:pt x="1161278" y="58154"/>
                  </a:lnTo>
                  <a:lnTo>
                    <a:pt x="1176849" y="53270"/>
                  </a:lnTo>
                  <a:lnTo>
                    <a:pt x="1193052" y="51643"/>
                  </a:lnTo>
                  <a:lnTo>
                    <a:pt x="1213916" y="53977"/>
                  </a:lnTo>
                  <a:lnTo>
                    <a:pt x="1231413" y="60982"/>
                  </a:lnTo>
                  <a:lnTo>
                    <a:pt x="1245542" y="72656"/>
                  </a:lnTo>
                  <a:lnTo>
                    <a:pt x="1248856" y="77688"/>
                  </a:lnTo>
                  <a:close/>
                </a:path>
                <a:path w="1394460" h="234315">
                  <a:moveTo>
                    <a:pt x="1304578" y="88999"/>
                  </a:moveTo>
                  <a:lnTo>
                    <a:pt x="1256304" y="88999"/>
                  </a:lnTo>
                  <a:lnTo>
                    <a:pt x="1272517" y="72656"/>
                  </a:lnTo>
                  <a:lnTo>
                    <a:pt x="1289456" y="60982"/>
                  </a:lnTo>
                  <a:lnTo>
                    <a:pt x="1307120" y="53977"/>
                  </a:lnTo>
                  <a:lnTo>
                    <a:pt x="1325509" y="51643"/>
                  </a:lnTo>
                  <a:lnTo>
                    <a:pt x="1339927" y="52796"/>
                  </a:lnTo>
                  <a:lnTo>
                    <a:pt x="1374920" y="70097"/>
                  </a:lnTo>
                  <a:lnTo>
                    <a:pt x="1387936" y="88701"/>
                  </a:lnTo>
                  <a:lnTo>
                    <a:pt x="1306459" y="88701"/>
                  </a:lnTo>
                  <a:lnTo>
                    <a:pt x="1304578" y="88999"/>
                  </a:lnTo>
                  <a:close/>
                </a:path>
                <a:path w="1394460" h="234315">
                  <a:moveTo>
                    <a:pt x="1132033" y="230832"/>
                  </a:moveTo>
                  <a:lnTo>
                    <a:pt x="1076669" y="230832"/>
                  </a:lnTo>
                  <a:lnTo>
                    <a:pt x="1076669" y="55214"/>
                  </a:lnTo>
                  <a:lnTo>
                    <a:pt x="1132033" y="55214"/>
                  </a:lnTo>
                  <a:lnTo>
                    <a:pt x="1132033" y="77688"/>
                  </a:lnTo>
                  <a:lnTo>
                    <a:pt x="1248856" y="77688"/>
                  </a:lnTo>
                  <a:lnTo>
                    <a:pt x="1256108" y="88701"/>
                  </a:lnTo>
                  <a:lnTo>
                    <a:pt x="1174151" y="88701"/>
                  </a:lnTo>
                  <a:lnTo>
                    <a:pt x="1163370" y="90227"/>
                  </a:lnTo>
                  <a:lnTo>
                    <a:pt x="1152757" y="94803"/>
                  </a:lnTo>
                  <a:lnTo>
                    <a:pt x="1142311" y="102431"/>
                  </a:lnTo>
                  <a:lnTo>
                    <a:pt x="1132033" y="113109"/>
                  </a:lnTo>
                  <a:lnTo>
                    <a:pt x="1132033" y="230832"/>
                  </a:lnTo>
                  <a:close/>
                </a:path>
                <a:path w="1394460" h="234315">
                  <a:moveTo>
                    <a:pt x="1263002" y="230832"/>
                  </a:moveTo>
                  <a:lnTo>
                    <a:pt x="1207935" y="230832"/>
                  </a:lnTo>
                  <a:lnTo>
                    <a:pt x="1207935" y="126801"/>
                  </a:lnTo>
                  <a:lnTo>
                    <a:pt x="1207431" y="119211"/>
                  </a:lnTo>
                  <a:lnTo>
                    <a:pt x="1181435" y="89315"/>
                  </a:lnTo>
                  <a:lnTo>
                    <a:pt x="1174151" y="88701"/>
                  </a:lnTo>
                  <a:lnTo>
                    <a:pt x="1256108" y="88701"/>
                  </a:lnTo>
                  <a:lnTo>
                    <a:pt x="1256304" y="88999"/>
                  </a:lnTo>
                  <a:lnTo>
                    <a:pt x="1304578" y="88999"/>
                  </a:lnTo>
                  <a:lnTo>
                    <a:pt x="1294702" y="90561"/>
                  </a:lnTo>
                  <a:lnTo>
                    <a:pt x="1283540" y="96143"/>
                  </a:lnTo>
                  <a:lnTo>
                    <a:pt x="1272973" y="105444"/>
                  </a:lnTo>
                  <a:lnTo>
                    <a:pt x="1263002" y="118467"/>
                  </a:lnTo>
                  <a:lnTo>
                    <a:pt x="1263002" y="230832"/>
                  </a:lnTo>
                  <a:close/>
                </a:path>
                <a:path w="1394460" h="234315">
                  <a:moveTo>
                    <a:pt x="1394119" y="230832"/>
                  </a:moveTo>
                  <a:lnTo>
                    <a:pt x="1338904" y="230832"/>
                  </a:lnTo>
                  <a:lnTo>
                    <a:pt x="1338831" y="126801"/>
                  </a:lnTo>
                  <a:lnTo>
                    <a:pt x="1338365" y="119211"/>
                  </a:lnTo>
                  <a:lnTo>
                    <a:pt x="1313696" y="89352"/>
                  </a:lnTo>
                  <a:lnTo>
                    <a:pt x="1306459" y="88701"/>
                  </a:lnTo>
                  <a:lnTo>
                    <a:pt x="1387936" y="88701"/>
                  </a:lnTo>
                  <a:lnTo>
                    <a:pt x="1389320" y="91306"/>
                  </a:lnTo>
                  <a:lnTo>
                    <a:pt x="1392919" y="103975"/>
                  </a:lnTo>
                  <a:lnTo>
                    <a:pt x="1394119" y="118020"/>
                  </a:lnTo>
                  <a:lnTo>
                    <a:pt x="1394119" y="230832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5" name="object 15"/>
            <p:cNvSpPr/>
            <p:nvPr/>
          </p:nvSpPr>
          <p:spPr>
            <a:xfrm>
              <a:off x="4741810" y="5201250"/>
              <a:ext cx="2486386" cy="24403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8A051D8B-9364-4D58-BCC1-F8443F421EBC}"/>
              </a:ext>
            </a:extLst>
          </p:cNvPr>
          <p:cNvGrpSpPr/>
          <p:nvPr/>
        </p:nvGrpSpPr>
        <p:grpSpPr>
          <a:xfrm>
            <a:off x="2101274" y="4425317"/>
            <a:ext cx="4978326" cy="1648806"/>
            <a:chOff x="1935079" y="1455070"/>
            <a:chExt cx="4978326" cy="1648806"/>
          </a:xfrm>
        </p:grpSpPr>
        <p:sp>
          <p:nvSpPr>
            <p:cNvPr id="20" name="object 3">
              <a:extLst>
                <a:ext uri="{FF2B5EF4-FFF2-40B4-BE49-F238E27FC236}">
                  <a16:creationId xmlns:a16="http://schemas.microsoft.com/office/drawing/2014/main" xmlns="" id="{0993E9F1-F3FC-4D5D-BEF9-1A4689133614}"/>
                </a:ext>
              </a:extLst>
            </p:cNvPr>
            <p:cNvSpPr/>
            <p:nvPr/>
          </p:nvSpPr>
          <p:spPr>
            <a:xfrm>
              <a:off x="1935079" y="1455070"/>
              <a:ext cx="4878906" cy="24675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1" name="object 4">
              <a:extLst>
                <a:ext uri="{FF2B5EF4-FFF2-40B4-BE49-F238E27FC236}">
                  <a16:creationId xmlns:a16="http://schemas.microsoft.com/office/drawing/2014/main" xmlns="" id="{EEDDDFC8-73DB-4150-9644-A78F068EA9A6}"/>
                </a:ext>
              </a:extLst>
            </p:cNvPr>
            <p:cNvSpPr/>
            <p:nvPr/>
          </p:nvSpPr>
          <p:spPr>
            <a:xfrm>
              <a:off x="2286956" y="1880300"/>
              <a:ext cx="3953087" cy="24403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2" name="object 5">
              <a:extLst>
                <a:ext uri="{FF2B5EF4-FFF2-40B4-BE49-F238E27FC236}">
                  <a16:creationId xmlns:a16="http://schemas.microsoft.com/office/drawing/2014/main" xmlns="" id="{E92841C8-6343-4EF2-B37F-1A955D84CE53}"/>
                </a:ext>
              </a:extLst>
            </p:cNvPr>
            <p:cNvSpPr/>
            <p:nvPr/>
          </p:nvSpPr>
          <p:spPr>
            <a:xfrm>
              <a:off x="2588019" y="2362503"/>
              <a:ext cx="2970316" cy="24403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3" name="object 6">
              <a:extLst>
                <a:ext uri="{FF2B5EF4-FFF2-40B4-BE49-F238E27FC236}">
                  <a16:creationId xmlns:a16="http://schemas.microsoft.com/office/drawing/2014/main" xmlns="" id="{01F28584-5109-4699-8783-2CA354C35AA3}"/>
                </a:ext>
              </a:extLst>
            </p:cNvPr>
            <p:cNvSpPr/>
            <p:nvPr/>
          </p:nvSpPr>
          <p:spPr>
            <a:xfrm>
              <a:off x="5642782" y="2382914"/>
              <a:ext cx="726429" cy="164753"/>
            </a:xfrm>
            <a:custGeom>
              <a:avLst/>
              <a:gdLst/>
              <a:ahLst/>
              <a:cxnLst/>
              <a:rect l="l" t="t" r="r" b="b"/>
              <a:pathLst>
                <a:path w="1033145" h="234314">
                  <a:moveTo>
                    <a:pt x="134759" y="197346"/>
                  </a:moveTo>
                  <a:lnTo>
                    <a:pt x="60359" y="197346"/>
                  </a:lnTo>
                  <a:lnTo>
                    <a:pt x="72079" y="196527"/>
                  </a:lnTo>
                  <a:lnTo>
                    <a:pt x="80450" y="194071"/>
                  </a:lnTo>
                  <a:lnTo>
                    <a:pt x="85479" y="189960"/>
                  </a:lnTo>
                  <a:lnTo>
                    <a:pt x="87148" y="184249"/>
                  </a:lnTo>
                  <a:lnTo>
                    <a:pt x="87148" y="180975"/>
                  </a:lnTo>
                  <a:lnTo>
                    <a:pt x="49048" y="159394"/>
                  </a:lnTo>
                  <a:lnTo>
                    <a:pt x="36025" y="153758"/>
                  </a:lnTo>
                  <a:lnTo>
                    <a:pt x="5794" y="128475"/>
                  </a:lnTo>
                  <a:lnTo>
                    <a:pt x="0" y="105221"/>
                  </a:lnTo>
                  <a:lnTo>
                    <a:pt x="1181" y="94394"/>
                  </a:lnTo>
                  <a:lnTo>
                    <a:pt x="30714" y="60182"/>
                  </a:lnTo>
                  <a:lnTo>
                    <a:pt x="72711" y="51643"/>
                  </a:lnTo>
                  <a:lnTo>
                    <a:pt x="88031" y="52461"/>
                  </a:lnTo>
                  <a:lnTo>
                    <a:pt x="102589" y="54917"/>
                  </a:lnTo>
                  <a:lnTo>
                    <a:pt x="116383" y="59010"/>
                  </a:lnTo>
                  <a:lnTo>
                    <a:pt x="129415" y="64740"/>
                  </a:lnTo>
                  <a:lnTo>
                    <a:pt x="129415" y="84534"/>
                  </a:lnTo>
                  <a:lnTo>
                    <a:pt x="57580" y="84534"/>
                  </a:lnTo>
                  <a:lnTo>
                    <a:pt x="50982" y="89098"/>
                  </a:lnTo>
                  <a:lnTo>
                    <a:pt x="50982" y="100508"/>
                  </a:lnTo>
                  <a:lnTo>
                    <a:pt x="52371" y="102840"/>
                  </a:lnTo>
                  <a:lnTo>
                    <a:pt x="87148" y="119657"/>
                  </a:lnTo>
                  <a:lnTo>
                    <a:pt x="100105" y="125387"/>
                  </a:lnTo>
                  <a:lnTo>
                    <a:pt x="131666" y="152660"/>
                  </a:lnTo>
                  <a:lnTo>
                    <a:pt x="138196" y="177105"/>
                  </a:lnTo>
                  <a:lnTo>
                    <a:pt x="137027" y="189979"/>
                  </a:lnTo>
                  <a:lnTo>
                    <a:pt x="134759" y="197346"/>
                  </a:lnTo>
                  <a:close/>
                </a:path>
                <a:path w="1033145" h="234314">
                  <a:moveTo>
                    <a:pt x="129415" y="103882"/>
                  </a:moveTo>
                  <a:lnTo>
                    <a:pt x="113918" y="95417"/>
                  </a:lnTo>
                  <a:lnTo>
                    <a:pt x="98980" y="89371"/>
                  </a:lnTo>
                  <a:lnTo>
                    <a:pt x="84599" y="85743"/>
                  </a:lnTo>
                  <a:lnTo>
                    <a:pt x="70777" y="84534"/>
                  </a:lnTo>
                  <a:lnTo>
                    <a:pt x="129415" y="84534"/>
                  </a:lnTo>
                  <a:lnTo>
                    <a:pt x="129415" y="103882"/>
                  </a:lnTo>
                  <a:close/>
                </a:path>
                <a:path w="1033145" h="234314">
                  <a:moveTo>
                    <a:pt x="66610" y="234255"/>
                  </a:moveTo>
                  <a:lnTo>
                    <a:pt x="49392" y="233446"/>
                  </a:lnTo>
                  <a:lnTo>
                    <a:pt x="33160" y="231018"/>
                  </a:lnTo>
                  <a:lnTo>
                    <a:pt x="17915" y="226972"/>
                  </a:lnTo>
                  <a:lnTo>
                    <a:pt x="3655" y="221307"/>
                  </a:lnTo>
                  <a:lnTo>
                    <a:pt x="3655" y="182463"/>
                  </a:lnTo>
                  <a:lnTo>
                    <a:pt x="19924" y="188974"/>
                  </a:lnTo>
                  <a:lnTo>
                    <a:pt x="34797" y="193625"/>
                  </a:lnTo>
                  <a:lnTo>
                    <a:pt x="48276" y="196415"/>
                  </a:lnTo>
                  <a:lnTo>
                    <a:pt x="60359" y="197346"/>
                  </a:lnTo>
                  <a:lnTo>
                    <a:pt x="134759" y="197346"/>
                  </a:lnTo>
                  <a:lnTo>
                    <a:pt x="133545" y="201290"/>
                  </a:lnTo>
                  <a:lnTo>
                    <a:pt x="97045" y="230534"/>
                  </a:lnTo>
                  <a:lnTo>
                    <a:pt x="82813" y="233325"/>
                  </a:lnTo>
                  <a:lnTo>
                    <a:pt x="66610" y="234255"/>
                  </a:lnTo>
                  <a:close/>
                </a:path>
                <a:path w="1033145" h="234314">
                  <a:moveTo>
                    <a:pt x="297367" y="93017"/>
                  </a:moveTo>
                  <a:lnTo>
                    <a:pt x="153004" y="93017"/>
                  </a:lnTo>
                  <a:lnTo>
                    <a:pt x="153004" y="82153"/>
                  </a:lnTo>
                  <a:lnTo>
                    <a:pt x="226525" y="0"/>
                  </a:lnTo>
                  <a:lnTo>
                    <a:pt x="233371" y="0"/>
                  </a:lnTo>
                  <a:lnTo>
                    <a:pt x="233371" y="55215"/>
                  </a:lnTo>
                  <a:lnTo>
                    <a:pt x="297367" y="55215"/>
                  </a:lnTo>
                  <a:lnTo>
                    <a:pt x="297367" y="93017"/>
                  </a:lnTo>
                  <a:close/>
                </a:path>
                <a:path w="1033145" h="234314">
                  <a:moveTo>
                    <a:pt x="246319" y="234255"/>
                  </a:moveTo>
                  <a:lnTo>
                    <a:pt x="205857" y="224795"/>
                  </a:lnTo>
                  <a:lnTo>
                    <a:pt x="179272" y="183505"/>
                  </a:lnTo>
                  <a:lnTo>
                    <a:pt x="178156" y="168324"/>
                  </a:lnTo>
                  <a:lnTo>
                    <a:pt x="178156" y="93017"/>
                  </a:lnTo>
                  <a:lnTo>
                    <a:pt x="233371" y="93017"/>
                  </a:lnTo>
                  <a:lnTo>
                    <a:pt x="233371" y="173980"/>
                  </a:lnTo>
                  <a:lnTo>
                    <a:pt x="235753" y="180826"/>
                  </a:lnTo>
                  <a:lnTo>
                    <a:pt x="240515" y="185886"/>
                  </a:lnTo>
                  <a:lnTo>
                    <a:pt x="245377" y="190946"/>
                  </a:lnTo>
                  <a:lnTo>
                    <a:pt x="252025" y="193476"/>
                  </a:lnTo>
                  <a:lnTo>
                    <a:pt x="297367" y="193476"/>
                  </a:lnTo>
                  <a:lnTo>
                    <a:pt x="297367" y="223242"/>
                  </a:lnTo>
                  <a:lnTo>
                    <a:pt x="284298" y="228060"/>
                  </a:lnTo>
                  <a:lnTo>
                    <a:pt x="271434" y="231502"/>
                  </a:lnTo>
                  <a:lnTo>
                    <a:pt x="258774" y="233567"/>
                  </a:lnTo>
                  <a:lnTo>
                    <a:pt x="246319" y="234255"/>
                  </a:lnTo>
                  <a:close/>
                </a:path>
                <a:path w="1033145" h="234314">
                  <a:moveTo>
                    <a:pt x="297367" y="193476"/>
                  </a:moveTo>
                  <a:lnTo>
                    <a:pt x="260458" y="193476"/>
                  </a:lnTo>
                  <a:lnTo>
                    <a:pt x="269183" y="192834"/>
                  </a:lnTo>
                  <a:lnTo>
                    <a:pt x="278243" y="190909"/>
                  </a:lnTo>
                  <a:lnTo>
                    <a:pt x="287638" y="187700"/>
                  </a:lnTo>
                  <a:lnTo>
                    <a:pt x="297367" y="183207"/>
                  </a:lnTo>
                  <a:lnTo>
                    <a:pt x="297367" y="193476"/>
                  </a:lnTo>
                  <a:close/>
                </a:path>
                <a:path w="1033145" h="234314">
                  <a:moveTo>
                    <a:pt x="418220" y="105370"/>
                  </a:moveTo>
                  <a:lnTo>
                    <a:pt x="383353" y="105370"/>
                  </a:lnTo>
                  <a:lnTo>
                    <a:pt x="395836" y="81864"/>
                  </a:lnTo>
                  <a:lnTo>
                    <a:pt x="409323" y="65075"/>
                  </a:lnTo>
                  <a:lnTo>
                    <a:pt x="423815" y="55001"/>
                  </a:lnTo>
                  <a:lnTo>
                    <a:pt x="439312" y="51643"/>
                  </a:lnTo>
                  <a:lnTo>
                    <a:pt x="447358" y="52647"/>
                  </a:lnTo>
                  <a:lnTo>
                    <a:pt x="456167" y="55661"/>
                  </a:lnTo>
                  <a:lnTo>
                    <a:pt x="465738" y="60684"/>
                  </a:lnTo>
                  <a:lnTo>
                    <a:pt x="476073" y="67716"/>
                  </a:lnTo>
                  <a:lnTo>
                    <a:pt x="464810" y="103584"/>
                  </a:lnTo>
                  <a:lnTo>
                    <a:pt x="428001" y="103584"/>
                  </a:lnTo>
                  <a:lnTo>
                    <a:pt x="418783" y="105072"/>
                  </a:lnTo>
                  <a:lnTo>
                    <a:pt x="418220" y="105370"/>
                  </a:lnTo>
                  <a:close/>
                </a:path>
                <a:path w="1033145" h="234314">
                  <a:moveTo>
                    <a:pt x="382609" y="230832"/>
                  </a:moveTo>
                  <a:lnTo>
                    <a:pt x="327394" y="230832"/>
                  </a:lnTo>
                  <a:lnTo>
                    <a:pt x="327394" y="55215"/>
                  </a:lnTo>
                  <a:lnTo>
                    <a:pt x="382609" y="55215"/>
                  </a:lnTo>
                  <a:lnTo>
                    <a:pt x="382609" y="105370"/>
                  </a:lnTo>
                  <a:lnTo>
                    <a:pt x="418220" y="105370"/>
                  </a:lnTo>
                  <a:lnTo>
                    <a:pt x="389976" y="137991"/>
                  </a:lnTo>
                  <a:lnTo>
                    <a:pt x="382609" y="154930"/>
                  </a:lnTo>
                  <a:lnTo>
                    <a:pt x="382609" y="230832"/>
                  </a:lnTo>
                  <a:close/>
                </a:path>
                <a:path w="1033145" h="234314">
                  <a:moveTo>
                    <a:pt x="460744" y="116532"/>
                  </a:moveTo>
                  <a:lnTo>
                    <a:pt x="451051" y="110867"/>
                  </a:lnTo>
                  <a:lnTo>
                    <a:pt x="442363" y="106821"/>
                  </a:lnTo>
                  <a:lnTo>
                    <a:pt x="434680" y="104393"/>
                  </a:lnTo>
                  <a:lnTo>
                    <a:pt x="428001" y="103584"/>
                  </a:lnTo>
                  <a:lnTo>
                    <a:pt x="464810" y="103584"/>
                  </a:lnTo>
                  <a:lnTo>
                    <a:pt x="460744" y="116532"/>
                  </a:lnTo>
                  <a:close/>
                </a:path>
                <a:path w="1033145" h="234314">
                  <a:moveTo>
                    <a:pt x="495495" y="118020"/>
                  </a:moveTo>
                  <a:lnTo>
                    <a:pt x="495495" y="73074"/>
                  </a:lnTo>
                  <a:lnTo>
                    <a:pt x="513261" y="63698"/>
                  </a:lnTo>
                  <a:lnTo>
                    <a:pt x="531883" y="57001"/>
                  </a:lnTo>
                  <a:lnTo>
                    <a:pt x="551361" y="52982"/>
                  </a:lnTo>
                  <a:lnTo>
                    <a:pt x="571695" y="51643"/>
                  </a:lnTo>
                  <a:lnTo>
                    <a:pt x="604251" y="54982"/>
                  </a:lnTo>
                  <a:lnTo>
                    <a:pt x="627505" y="65000"/>
                  </a:lnTo>
                  <a:lnTo>
                    <a:pt x="641458" y="81697"/>
                  </a:lnTo>
                  <a:lnTo>
                    <a:pt x="642851" y="88701"/>
                  </a:lnTo>
                  <a:lnTo>
                    <a:pt x="560235" y="88701"/>
                  </a:lnTo>
                  <a:lnTo>
                    <a:pt x="543018" y="90534"/>
                  </a:lnTo>
                  <a:lnTo>
                    <a:pt x="526488" y="96031"/>
                  </a:lnTo>
                  <a:lnTo>
                    <a:pt x="510647" y="105193"/>
                  </a:lnTo>
                  <a:lnTo>
                    <a:pt x="495495" y="118020"/>
                  </a:lnTo>
                  <a:close/>
                </a:path>
                <a:path w="1033145" h="234314">
                  <a:moveTo>
                    <a:pt x="535530" y="234255"/>
                  </a:moveTo>
                  <a:lnTo>
                    <a:pt x="494453" y="214572"/>
                  </a:lnTo>
                  <a:lnTo>
                    <a:pt x="486416" y="191244"/>
                  </a:lnTo>
                  <a:lnTo>
                    <a:pt x="487337" y="180342"/>
                  </a:lnTo>
                  <a:lnTo>
                    <a:pt x="512331" y="146763"/>
                  </a:lnTo>
                  <a:lnTo>
                    <a:pt x="557128" y="128606"/>
                  </a:lnTo>
                  <a:lnTo>
                    <a:pt x="590745" y="118020"/>
                  </a:lnTo>
                  <a:lnTo>
                    <a:pt x="589564" y="105193"/>
                  </a:lnTo>
                  <a:lnTo>
                    <a:pt x="584085" y="96031"/>
                  </a:lnTo>
                  <a:lnTo>
                    <a:pt x="574309" y="90534"/>
                  </a:lnTo>
                  <a:lnTo>
                    <a:pt x="560235" y="88701"/>
                  </a:lnTo>
                  <a:lnTo>
                    <a:pt x="642851" y="88701"/>
                  </a:lnTo>
                  <a:lnTo>
                    <a:pt x="646109" y="105072"/>
                  </a:lnTo>
                  <a:lnTo>
                    <a:pt x="646109" y="145851"/>
                  </a:lnTo>
                  <a:lnTo>
                    <a:pt x="590745" y="145851"/>
                  </a:lnTo>
                  <a:lnTo>
                    <a:pt x="577983" y="150567"/>
                  </a:lnTo>
                  <a:lnTo>
                    <a:pt x="542376" y="174823"/>
                  </a:lnTo>
                  <a:lnTo>
                    <a:pt x="542376" y="187920"/>
                  </a:lnTo>
                  <a:lnTo>
                    <a:pt x="544112" y="192335"/>
                  </a:lnTo>
                  <a:lnTo>
                    <a:pt x="547585" y="196006"/>
                  </a:lnTo>
                  <a:lnTo>
                    <a:pt x="551057" y="199578"/>
                  </a:lnTo>
                  <a:lnTo>
                    <a:pt x="555273" y="201364"/>
                  </a:lnTo>
                  <a:lnTo>
                    <a:pt x="676023" y="201364"/>
                  </a:lnTo>
                  <a:lnTo>
                    <a:pt x="676023" y="214461"/>
                  </a:lnTo>
                  <a:lnTo>
                    <a:pt x="593424" y="214461"/>
                  </a:lnTo>
                  <a:lnTo>
                    <a:pt x="578978" y="223121"/>
                  </a:lnTo>
                  <a:lnTo>
                    <a:pt x="564514" y="229306"/>
                  </a:lnTo>
                  <a:lnTo>
                    <a:pt x="550031" y="233018"/>
                  </a:lnTo>
                  <a:lnTo>
                    <a:pt x="535530" y="234255"/>
                  </a:lnTo>
                  <a:close/>
                </a:path>
                <a:path w="1033145" h="234314">
                  <a:moveTo>
                    <a:pt x="676023" y="201364"/>
                  </a:moveTo>
                  <a:lnTo>
                    <a:pt x="560235" y="201364"/>
                  </a:lnTo>
                  <a:lnTo>
                    <a:pt x="568002" y="200545"/>
                  </a:lnTo>
                  <a:lnTo>
                    <a:pt x="575676" y="198090"/>
                  </a:lnTo>
                  <a:lnTo>
                    <a:pt x="583257" y="193997"/>
                  </a:lnTo>
                  <a:lnTo>
                    <a:pt x="590745" y="188267"/>
                  </a:lnTo>
                  <a:lnTo>
                    <a:pt x="590745" y="145851"/>
                  </a:lnTo>
                  <a:lnTo>
                    <a:pt x="646109" y="145851"/>
                  </a:lnTo>
                  <a:lnTo>
                    <a:pt x="646109" y="193228"/>
                  </a:lnTo>
                  <a:lnTo>
                    <a:pt x="649135" y="197346"/>
                  </a:lnTo>
                  <a:lnTo>
                    <a:pt x="676023" y="197346"/>
                  </a:lnTo>
                  <a:lnTo>
                    <a:pt x="676023" y="201364"/>
                  </a:lnTo>
                  <a:close/>
                </a:path>
                <a:path w="1033145" h="234314">
                  <a:moveTo>
                    <a:pt x="676023" y="197346"/>
                  </a:moveTo>
                  <a:lnTo>
                    <a:pt x="659752" y="197346"/>
                  </a:lnTo>
                  <a:lnTo>
                    <a:pt x="666697" y="194071"/>
                  </a:lnTo>
                  <a:lnTo>
                    <a:pt x="676023" y="187523"/>
                  </a:lnTo>
                  <a:lnTo>
                    <a:pt x="676023" y="197346"/>
                  </a:lnTo>
                  <a:close/>
                </a:path>
                <a:path w="1033145" h="234314">
                  <a:moveTo>
                    <a:pt x="624231" y="234255"/>
                  </a:moveTo>
                  <a:lnTo>
                    <a:pt x="612539" y="233018"/>
                  </a:lnTo>
                  <a:lnTo>
                    <a:pt x="603507" y="229306"/>
                  </a:lnTo>
                  <a:lnTo>
                    <a:pt x="597135" y="223121"/>
                  </a:lnTo>
                  <a:lnTo>
                    <a:pt x="593424" y="214461"/>
                  </a:lnTo>
                  <a:lnTo>
                    <a:pt x="676023" y="214461"/>
                  </a:lnTo>
                  <a:lnTo>
                    <a:pt x="676023" y="218182"/>
                  </a:lnTo>
                  <a:lnTo>
                    <a:pt x="662462" y="225214"/>
                  </a:lnTo>
                  <a:lnTo>
                    <a:pt x="649309" y="230237"/>
                  </a:lnTo>
                  <a:lnTo>
                    <a:pt x="636565" y="233250"/>
                  </a:lnTo>
                  <a:lnTo>
                    <a:pt x="624231" y="234255"/>
                  </a:lnTo>
                  <a:close/>
                </a:path>
                <a:path w="1033145" h="234314">
                  <a:moveTo>
                    <a:pt x="824963" y="93017"/>
                  </a:moveTo>
                  <a:lnTo>
                    <a:pt x="680600" y="93017"/>
                  </a:lnTo>
                  <a:lnTo>
                    <a:pt x="680600" y="82153"/>
                  </a:lnTo>
                  <a:lnTo>
                    <a:pt x="754121" y="0"/>
                  </a:lnTo>
                  <a:lnTo>
                    <a:pt x="760967" y="0"/>
                  </a:lnTo>
                  <a:lnTo>
                    <a:pt x="760967" y="55215"/>
                  </a:lnTo>
                  <a:lnTo>
                    <a:pt x="824963" y="55215"/>
                  </a:lnTo>
                  <a:lnTo>
                    <a:pt x="824963" y="93017"/>
                  </a:lnTo>
                  <a:close/>
                </a:path>
                <a:path w="1033145" h="234314">
                  <a:moveTo>
                    <a:pt x="773915" y="234255"/>
                  </a:moveTo>
                  <a:lnTo>
                    <a:pt x="733452" y="224795"/>
                  </a:lnTo>
                  <a:lnTo>
                    <a:pt x="706868" y="183505"/>
                  </a:lnTo>
                  <a:lnTo>
                    <a:pt x="705752" y="168324"/>
                  </a:lnTo>
                  <a:lnTo>
                    <a:pt x="705752" y="93017"/>
                  </a:lnTo>
                  <a:lnTo>
                    <a:pt x="760967" y="93017"/>
                  </a:lnTo>
                  <a:lnTo>
                    <a:pt x="760967" y="173980"/>
                  </a:lnTo>
                  <a:lnTo>
                    <a:pt x="763348" y="180826"/>
                  </a:lnTo>
                  <a:lnTo>
                    <a:pt x="768111" y="185886"/>
                  </a:lnTo>
                  <a:lnTo>
                    <a:pt x="772973" y="190946"/>
                  </a:lnTo>
                  <a:lnTo>
                    <a:pt x="779621" y="193476"/>
                  </a:lnTo>
                  <a:lnTo>
                    <a:pt x="824963" y="193476"/>
                  </a:lnTo>
                  <a:lnTo>
                    <a:pt x="824963" y="223242"/>
                  </a:lnTo>
                  <a:lnTo>
                    <a:pt x="811894" y="228060"/>
                  </a:lnTo>
                  <a:lnTo>
                    <a:pt x="799030" y="231502"/>
                  </a:lnTo>
                  <a:lnTo>
                    <a:pt x="786370" y="233567"/>
                  </a:lnTo>
                  <a:lnTo>
                    <a:pt x="773915" y="234255"/>
                  </a:lnTo>
                  <a:close/>
                </a:path>
                <a:path w="1033145" h="234314">
                  <a:moveTo>
                    <a:pt x="824963" y="193476"/>
                  </a:moveTo>
                  <a:lnTo>
                    <a:pt x="788054" y="193476"/>
                  </a:lnTo>
                  <a:lnTo>
                    <a:pt x="796779" y="192834"/>
                  </a:lnTo>
                  <a:lnTo>
                    <a:pt x="805839" y="190909"/>
                  </a:lnTo>
                  <a:lnTo>
                    <a:pt x="815234" y="187700"/>
                  </a:lnTo>
                  <a:lnTo>
                    <a:pt x="824963" y="183207"/>
                  </a:lnTo>
                  <a:lnTo>
                    <a:pt x="824963" y="193476"/>
                  </a:lnTo>
                  <a:close/>
                </a:path>
                <a:path w="1033145" h="234314">
                  <a:moveTo>
                    <a:pt x="852310" y="118020"/>
                  </a:moveTo>
                  <a:lnTo>
                    <a:pt x="852310" y="73074"/>
                  </a:lnTo>
                  <a:lnTo>
                    <a:pt x="870076" y="63698"/>
                  </a:lnTo>
                  <a:lnTo>
                    <a:pt x="888699" y="57001"/>
                  </a:lnTo>
                  <a:lnTo>
                    <a:pt x="908177" y="52982"/>
                  </a:lnTo>
                  <a:lnTo>
                    <a:pt x="928510" y="51643"/>
                  </a:lnTo>
                  <a:lnTo>
                    <a:pt x="961066" y="54982"/>
                  </a:lnTo>
                  <a:lnTo>
                    <a:pt x="984321" y="65000"/>
                  </a:lnTo>
                  <a:lnTo>
                    <a:pt x="998273" y="81697"/>
                  </a:lnTo>
                  <a:lnTo>
                    <a:pt x="999667" y="88701"/>
                  </a:lnTo>
                  <a:lnTo>
                    <a:pt x="917051" y="88701"/>
                  </a:lnTo>
                  <a:lnTo>
                    <a:pt x="899833" y="90534"/>
                  </a:lnTo>
                  <a:lnTo>
                    <a:pt x="883304" y="96031"/>
                  </a:lnTo>
                  <a:lnTo>
                    <a:pt x="867463" y="105193"/>
                  </a:lnTo>
                  <a:lnTo>
                    <a:pt x="852310" y="118020"/>
                  </a:lnTo>
                  <a:close/>
                </a:path>
                <a:path w="1033145" h="234314">
                  <a:moveTo>
                    <a:pt x="892345" y="234255"/>
                  </a:moveTo>
                  <a:lnTo>
                    <a:pt x="851268" y="214572"/>
                  </a:lnTo>
                  <a:lnTo>
                    <a:pt x="843232" y="191244"/>
                  </a:lnTo>
                  <a:lnTo>
                    <a:pt x="844153" y="180342"/>
                  </a:lnTo>
                  <a:lnTo>
                    <a:pt x="869147" y="146763"/>
                  </a:lnTo>
                  <a:lnTo>
                    <a:pt x="913944" y="128606"/>
                  </a:lnTo>
                  <a:lnTo>
                    <a:pt x="947560" y="118020"/>
                  </a:lnTo>
                  <a:lnTo>
                    <a:pt x="946379" y="105193"/>
                  </a:lnTo>
                  <a:lnTo>
                    <a:pt x="940900" y="96031"/>
                  </a:lnTo>
                  <a:lnTo>
                    <a:pt x="931124" y="90534"/>
                  </a:lnTo>
                  <a:lnTo>
                    <a:pt x="917051" y="88701"/>
                  </a:lnTo>
                  <a:lnTo>
                    <a:pt x="999667" y="88701"/>
                  </a:lnTo>
                  <a:lnTo>
                    <a:pt x="1002924" y="105072"/>
                  </a:lnTo>
                  <a:lnTo>
                    <a:pt x="1002924" y="145851"/>
                  </a:lnTo>
                  <a:lnTo>
                    <a:pt x="947560" y="145851"/>
                  </a:lnTo>
                  <a:lnTo>
                    <a:pt x="934798" y="150567"/>
                  </a:lnTo>
                  <a:lnTo>
                    <a:pt x="899191" y="174823"/>
                  </a:lnTo>
                  <a:lnTo>
                    <a:pt x="899191" y="187920"/>
                  </a:lnTo>
                  <a:lnTo>
                    <a:pt x="900928" y="192335"/>
                  </a:lnTo>
                  <a:lnTo>
                    <a:pt x="904400" y="196006"/>
                  </a:lnTo>
                  <a:lnTo>
                    <a:pt x="907873" y="199578"/>
                  </a:lnTo>
                  <a:lnTo>
                    <a:pt x="912089" y="201364"/>
                  </a:lnTo>
                  <a:lnTo>
                    <a:pt x="1032839" y="201364"/>
                  </a:lnTo>
                  <a:lnTo>
                    <a:pt x="1032839" y="214461"/>
                  </a:lnTo>
                  <a:lnTo>
                    <a:pt x="950239" y="214461"/>
                  </a:lnTo>
                  <a:lnTo>
                    <a:pt x="935794" y="223121"/>
                  </a:lnTo>
                  <a:lnTo>
                    <a:pt x="921329" y="229306"/>
                  </a:lnTo>
                  <a:lnTo>
                    <a:pt x="906847" y="233018"/>
                  </a:lnTo>
                  <a:lnTo>
                    <a:pt x="892345" y="234255"/>
                  </a:lnTo>
                  <a:close/>
                </a:path>
                <a:path w="1033145" h="234314">
                  <a:moveTo>
                    <a:pt x="1032839" y="201364"/>
                  </a:moveTo>
                  <a:lnTo>
                    <a:pt x="917051" y="201364"/>
                  </a:lnTo>
                  <a:lnTo>
                    <a:pt x="924818" y="200545"/>
                  </a:lnTo>
                  <a:lnTo>
                    <a:pt x="932491" y="198090"/>
                  </a:lnTo>
                  <a:lnTo>
                    <a:pt x="940072" y="193997"/>
                  </a:lnTo>
                  <a:lnTo>
                    <a:pt x="947560" y="188267"/>
                  </a:lnTo>
                  <a:lnTo>
                    <a:pt x="947560" y="145851"/>
                  </a:lnTo>
                  <a:lnTo>
                    <a:pt x="1002924" y="145851"/>
                  </a:lnTo>
                  <a:lnTo>
                    <a:pt x="1002924" y="193228"/>
                  </a:lnTo>
                  <a:lnTo>
                    <a:pt x="1005950" y="197346"/>
                  </a:lnTo>
                  <a:lnTo>
                    <a:pt x="1032839" y="197346"/>
                  </a:lnTo>
                  <a:lnTo>
                    <a:pt x="1032839" y="201364"/>
                  </a:lnTo>
                  <a:close/>
                </a:path>
                <a:path w="1033145" h="234314">
                  <a:moveTo>
                    <a:pt x="1032839" y="197346"/>
                  </a:moveTo>
                  <a:lnTo>
                    <a:pt x="1016567" y="197346"/>
                  </a:lnTo>
                  <a:lnTo>
                    <a:pt x="1023513" y="194071"/>
                  </a:lnTo>
                  <a:lnTo>
                    <a:pt x="1032839" y="187523"/>
                  </a:lnTo>
                  <a:lnTo>
                    <a:pt x="1032839" y="197346"/>
                  </a:lnTo>
                  <a:close/>
                </a:path>
                <a:path w="1033145" h="234314">
                  <a:moveTo>
                    <a:pt x="981047" y="234255"/>
                  </a:moveTo>
                  <a:lnTo>
                    <a:pt x="969354" y="233018"/>
                  </a:lnTo>
                  <a:lnTo>
                    <a:pt x="960322" y="229306"/>
                  </a:lnTo>
                  <a:lnTo>
                    <a:pt x="953950" y="223121"/>
                  </a:lnTo>
                  <a:lnTo>
                    <a:pt x="950239" y="214461"/>
                  </a:lnTo>
                  <a:lnTo>
                    <a:pt x="1032839" y="214461"/>
                  </a:lnTo>
                  <a:lnTo>
                    <a:pt x="1032839" y="218182"/>
                  </a:lnTo>
                  <a:lnTo>
                    <a:pt x="1019277" y="225214"/>
                  </a:lnTo>
                  <a:lnTo>
                    <a:pt x="1006124" y="230237"/>
                  </a:lnTo>
                  <a:lnTo>
                    <a:pt x="993381" y="233250"/>
                  </a:lnTo>
                  <a:lnTo>
                    <a:pt x="981047" y="234255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4" name="object 7">
              <a:extLst>
                <a:ext uri="{FF2B5EF4-FFF2-40B4-BE49-F238E27FC236}">
                  <a16:creationId xmlns:a16="http://schemas.microsoft.com/office/drawing/2014/main" xmlns="" id="{CFED7310-C98A-4638-B273-76A2ABE7F0E1}"/>
                </a:ext>
              </a:extLst>
            </p:cNvPr>
            <p:cNvSpPr txBox="1"/>
            <p:nvPr/>
          </p:nvSpPr>
          <p:spPr>
            <a:xfrm>
              <a:off x="1935079" y="1625455"/>
              <a:ext cx="501402" cy="1478421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25" name="object 8">
              <a:extLst>
                <a:ext uri="{FF2B5EF4-FFF2-40B4-BE49-F238E27FC236}">
                  <a16:creationId xmlns:a16="http://schemas.microsoft.com/office/drawing/2014/main" xmlns="" id="{958497F7-EF1E-4329-BA91-35D593650FEB}"/>
                </a:ext>
              </a:extLst>
            </p:cNvPr>
            <p:cNvSpPr/>
            <p:nvPr/>
          </p:nvSpPr>
          <p:spPr>
            <a:xfrm>
              <a:off x="2588019" y="2843661"/>
              <a:ext cx="1001464" cy="186184"/>
            </a:xfrm>
            <a:custGeom>
              <a:avLst/>
              <a:gdLst/>
              <a:ahLst/>
              <a:cxnLst/>
              <a:rect l="l" t="t" r="r" b="b"/>
              <a:pathLst>
                <a:path w="1424305" h="264795">
                  <a:moveTo>
                    <a:pt x="38100" y="261342"/>
                  </a:moveTo>
                  <a:lnTo>
                    <a:pt x="0" y="261342"/>
                  </a:lnTo>
                  <a:lnTo>
                    <a:pt x="111621" y="0"/>
                  </a:lnTo>
                  <a:lnTo>
                    <a:pt x="137814" y="0"/>
                  </a:lnTo>
                  <a:lnTo>
                    <a:pt x="163199" y="57001"/>
                  </a:lnTo>
                  <a:lnTo>
                    <a:pt x="124271" y="57001"/>
                  </a:lnTo>
                  <a:lnTo>
                    <a:pt x="85427" y="151209"/>
                  </a:lnTo>
                  <a:lnTo>
                    <a:pt x="205152" y="151209"/>
                  </a:lnTo>
                  <a:lnTo>
                    <a:pt x="219866" y="184249"/>
                  </a:lnTo>
                  <a:lnTo>
                    <a:pt x="70842" y="184249"/>
                  </a:lnTo>
                  <a:lnTo>
                    <a:pt x="38100" y="261342"/>
                  </a:lnTo>
                  <a:close/>
                </a:path>
                <a:path w="1424305" h="264795">
                  <a:moveTo>
                    <a:pt x="205152" y="151209"/>
                  </a:moveTo>
                  <a:lnTo>
                    <a:pt x="166092" y="151209"/>
                  </a:lnTo>
                  <a:lnTo>
                    <a:pt x="124271" y="57001"/>
                  </a:lnTo>
                  <a:lnTo>
                    <a:pt x="163199" y="57001"/>
                  </a:lnTo>
                  <a:lnTo>
                    <a:pt x="205152" y="151209"/>
                  </a:lnTo>
                  <a:close/>
                </a:path>
                <a:path w="1424305" h="264795">
                  <a:moveTo>
                    <a:pt x="254198" y="261342"/>
                  </a:moveTo>
                  <a:lnTo>
                    <a:pt x="215949" y="261342"/>
                  </a:lnTo>
                  <a:lnTo>
                    <a:pt x="181421" y="184249"/>
                  </a:lnTo>
                  <a:lnTo>
                    <a:pt x="219866" y="184249"/>
                  </a:lnTo>
                  <a:lnTo>
                    <a:pt x="254198" y="261342"/>
                  </a:lnTo>
                  <a:close/>
                </a:path>
                <a:path w="1424305" h="264795">
                  <a:moveTo>
                    <a:pt x="410788" y="111918"/>
                  </a:moveTo>
                  <a:lnTo>
                    <a:pt x="312018" y="111918"/>
                  </a:lnTo>
                  <a:lnTo>
                    <a:pt x="323719" y="100914"/>
                  </a:lnTo>
                  <a:lnTo>
                    <a:pt x="336202" y="93054"/>
                  </a:lnTo>
                  <a:lnTo>
                    <a:pt x="349466" y="88338"/>
                  </a:lnTo>
                  <a:lnTo>
                    <a:pt x="363512" y="86766"/>
                  </a:lnTo>
                  <a:lnTo>
                    <a:pt x="371400" y="87287"/>
                  </a:lnTo>
                  <a:lnTo>
                    <a:pt x="405445" y="104961"/>
                  </a:lnTo>
                  <a:lnTo>
                    <a:pt x="410788" y="111918"/>
                  </a:lnTo>
                  <a:close/>
                </a:path>
                <a:path w="1424305" h="264795">
                  <a:moveTo>
                    <a:pt x="312018" y="261342"/>
                  </a:moveTo>
                  <a:lnTo>
                    <a:pt x="277341" y="261342"/>
                  </a:lnTo>
                  <a:lnTo>
                    <a:pt x="277341" y="90189"/>
                  </a:lnTo>
                  <a:lnTo>
                    <a:pt x="312018" y="90189"/>
                  </a:lnTo>
                  <a:lnTo>
                    <a:pt x="312018" y="111918"/>
                  </a:lnTo>
                  <a:lnTo>
                    <a:pt x="410788" y="111918"/>
                  </a:lnTo>
                  <a:lnTo>
                    <a:pt x="412612" y="115044"/>
                  </a:lnTo>
                  <a:lnTo>
                    <a:pt x="352797" y="115044"/>
                  </a:lnTo>
                  <a:lnTo>
                    <a:pt x="341207" y="116550"/>
                  </a:lnTo>
                  <a:lnTo>
                    <a:pt x="330547" y="121071"/>
                  </a:lnTo>
                  <a:lnTo>
                    <a:pt x="320817" y="128606"/>
                  </a:lnTo>
                  <a:lnTo>
                    <a:pt x="312018" y="139154"/>
                  </a:lnTo>
                  <a:lnTo>
                    <a:pt x="312018" y="261342"/>
                  </a:lnTo>
                  <a:close/>
                </a:path>
                <a:path w="1424305" h="264795">
                  <a:moveTo>
                    <a:pt x="421406" y="261342"/>
                  </a:moveTo>
                  <a:lnTo>
                    <a:pt x="387474" y="261342"/>
                  </a:lnTo>
                  <a:lnTo>
                    <a:pt x="387455" y="163413"/>
                  </a:lnTo>
                  <a:lnTo>
                    <a:pt x="386971" y="151692"/>
                  </a:lnTo>
                  <a:lnTo>
                    <a:pt x="368833" y="117871"/>
                  </a:lnTo>
                  <a:lnTo>
                    <a:pt x="352797" y="115044"/>
                  </a:lnTo>
                  <a:lnTo>
                    <a:pt x="412612" y="115044"/>
                  </a:lnTo>
                  <a:lnTo>
                    <a:pt x="421406" y="163413"/>
                  </a:lnTo>
                  <a:lnTo>
                    <a:pt x="421406" y="261342"/>
                  </a:lnTo>
                  <a:close/>
                </a:path>
                <a:path w="1424305" h="264795">
                  <a:moveTo>
                    <a:pt x="616967" y="93761"/>
                  </a:moveTo>
                  <a:lnTo>
                    <a:pt x="582885" y="93761"/>
                  </a:lnTo>
                  <a:lnTo>
                    <a:pt x="582885" y="1488"/>
                  </a:lnTo>
                  <a:lnTo>
                    <a:pt x="616967" y="1488"/>
                  </a:lnTo>
                  <a:lnTo>
                    <a:pt x="616967" y="93761"/>
                  </a:lnTo>
                  <a:close/>
                </a:path>
                <a:path w="1424305" h="264795">
                  <a:moveTo>
                    <a:pt x="616967" y="261342"/>
                  </a:moveTo>
                  <a:lnTo>
                    <a:pt x="544487" y="261342"/>
                  </a:lnTo>
                  <a:lnTo>
                    <a:pt x="526470" y="259844"/>
                  </a:lnTo>
                  <a:lnTo>
                    <a:pt x="483914" y="237380"/>
                  </a:lnTo>
                  <a:lnTo>
                    <a:pt x="462846" y="192090"/>
                  </a:lnTo>
                  <a:lnTo>
                    <a:pt x="461441" y="172938"/>
                  </a:lnTo>
                  <a:lnTo>
                    <a:pt x="462920" y="154883"/>
                  </a:lnTo>
                  <a:lnTo>
                    <a:pt x="485105" y="110876"/>
                  </a:lnTo>
                  <a:lnTo>
                    <a:pt x="528051" y="87994"/>
                  </a:lnTo>
                  <a:lnTo>
                    <a:pt x="545678" y="86469"/>
                  </a:lnTo>
                  <a:lnTo>
                    <a:pt x="554421" y="86924"/>
                  </a:lnTo>
                  <a:lnTo>
                    <a:pt x="563537" y="88292"/>
                  </a:lnTo>
                  <a:lnTo>
                    <a:pt x="573025" y="90571"/>
                  </a:lnTo>
                  <a:lnTo>
                    <a:pt x="582885" y="93761"/>
                  </a:lnTo>
                  <a:lnTo>
                    <a:pt x="616967" y="93761"/>
                  </a:lnTo>
                  <a:lnTo>
                    <a:pt x="616967" y="115788"/>
                  </a:lnTo>
                  <a:lnTo>
                    <a:pt x="550887" y="115788"/>
                  </a:lnTo>
                  <a:lnTo>
                    <a:pt x="538878" y="116830"/>
                  </a:lnTo>
                  <a:lnTo>
                    <a:pt x="504043" y="141442"/>
                  </a:lnTo>
                  <a:lnTo>
                    <a:pt x="495672" y="177105"/>
                  </a:lnTo>
                  <a:lnTo>
                    <a:pt x="496481" y="189523"/>
                  </a:lnTo>
                  <a:lnTo>
                    <a:pt x="513878" y="223490"/>
                  </a:lnTo>
                  <a:lnTo>
                    <a:pt x="556691" y="232320"/>
                  </a:lnTo>
                  <a:lnTo>
                    <a:pt x="616967" y="232320"/>
                  </a:lnTo>
                  <a:lnTo>
                    <a:pt x="616967" y="261342"/>
                  </a:lnTo>
                  <a:close/>
                </a:path>
                <a:path w="1424305" h="264795">
                  <a:moveTo>
                    <a:pt x="616967" y="232320"/>
                  </a:moveTo>
                  <a:lnTo>
                    <a:pt x="582885" y="232320"/>
                  </a:lnTo>
                  <a:lnTo>
                    <a:pt x="582885" y="123825"/>
                  </a:lnTo>
                  <a:lnTo>
                    <a:pt x="574969" y="120308"/>
                  </a:lnTo>
                  <a:lnTo>
                    <a:pt x="566997" y="117797"/>
                  </a:lnTo>
                  <a:lnTo>
                    <a:pt x="558970" y="116290"/>
                  </a:lnTo>
                  <a:lnTo>
                    <a:pt x="550887" y="115788"/>
                  </a:lnTo>
                  <a:lnTo>
                    <a:pt x="616967" y="115788"/>
                  </a:lnTo>
                  <a:lnTo>
                    <a:pt x="616967" y="232320"/>
                  </a:lnTo>
                  <a:close/>
                </a:path>
                <a:path w="1424305" h="264795">
                  <a:moveTo>
                    <a:pt x="844562" y="264021"/>
                  </a:moveTo>
                  <a:lnTo>
                    <a:pt x="798723" y="252263"/>
                  </a:lnTo>
                  <a:lnTo>
                    <a:pt x="770743" y="220712"/>
                  </a:lnTo>
                  <a:lnTo>
                    <a:pt x="760325" y="174873"/>
                  </a:lnTo>
                  <a:lnTo>
                    <a:pt x="761711" y="156222"/>
                  </a:lnTo>
                  <a:lnTo>
                    <a:pt x="782501" y="111323"/>
                  </a:lnTo>
                  <a:lnTo>
                    <a:pt x="823131" y="88301"/>
                  </a:lnTo>
                  <a:lnTo>
                    <a:pt x="839948" y="86766"/>
                  </a:lnTo>
                  <a:lnTo>
                    <a:pt x="856124" y="88255"/>
                  </a:lnTo>
                  <a:lnTo>
                    <a:pt x="870570" y="92719"/>
                  </a:lnTo>
                  <a:lnTo>
                    <a:pt x="883285" y="100161"/>
                  </a:lnTo>
                  <a:lnTo>
                    <a:pt x="894271" y="110579"/>
                  </a:lnTo>
                  <a:lnTo>
                    <a:pt x="898147" y="116234"/>
                  </a:lnTo>
                  <a:lnTo>
                    <a:pt x="839948" y="116234"/>
                  </a:lnTo>
                  <a:lnTo>
                    <a:pt x="831270" y="116923"/>
                  </a:lnTo>
                  <a:lnTo>
                    <a:pt x="800472" y="140493"/>
                  </a:lnTo>
                  <a:lnTo>
                    <a:pt x="795002" y="158501"/>
                  </a:lnTo>
                  <a:lnTo>
                    <a:pt x="913451" y="158501"/>
                  </a:lnTo>
                  <a:lnTo>
                    <a:pt x="914511" y="174426"/>
                  </a:lnTo>
                  <a:lnTo>
                    <a:pt x="914511" y="178742"/>
                  </a:lnTo>
                  <a:lnTo>
                    <a:pt x="794258" y="178742"/>
                  </a:lnTo>
                  <a:lnTo>
                    <a:pt x="795728" y="190397"/>
                  </a:lnTo>
                  <a:lnTo>
                    <a:pt x="818768" y="224200"/>
                  </a:lnTo>
                  <a:lnTo>
                    <a:pt x="849771" y="232320"/>
                  </a:lnTo>
                  <a:lnTo>
                    <a:pt x="911535" y="232320"/>
                  </a:lnTo>
                  <a:lnTo>
                    <a:pt x="911535" y="244524"/>
                  </a:lnTo>
                  <a:lnTo>
                    <a:pt x="872579" y="261509"/>
                  </a:lnTo>
                  <a:lnTo>
                    <a:pt x="854571" y="263741"/>
                  </a:lnTo>
                  <a:lnTo>
                    <a:pt x="844562" y="264021"/>
                  </a:lnTo>
                  <a:close/>
                </a:path>
                <a:path w="1424305" h="264795">
                  <a:moveTo>
                    <a:pt x="913451" y="158501"/>
                  </a:moveTo>
                  <a:lnTo>
                    <a:pt x="881025" y="158501"/>
                  </a:lnTo>
                  <a:lnTo>
                    <a:pt x="879825" y="148902"/>
                  </a:lnTo>
                  <a:lnTo>
                    <a:pt x="877416" y="140493"/>
                  </a:lnTo>
                  <a:lnTo>
                    <a:pt x="839948" y="116234"/>
                  </a:lnTo>
                  <a:lnTo>
                    <a:pt x="898147" y="116234"/>
                  </a:lnTo>
                  <a:lnTo>
                    <a:pt x="903126" y="123499"/>
                  </a:lnTo>
                  <a:lnTo>
                    <a:pt x="909451" y="138447"/>
                  </a:lnTo>
                  <a:lnTo>
                    <a:pt x="913246" y="155422"/>
                  </a:lnTo>
                  <a:lnTo>
                    <a:pt x="913451" y="158501"/>
                  </a:lnTo>
                  <a:close/>
                </a:path>
                <a:path w="1424305" h="264795">
                  <a:moveTo>
                    <a:pt x="911535" y="232320"/>
                  </a:moveTo>
                  <a:lnTo>
                    <a:pt x="849771" y="232320"/>
                  </a:lnTo>
                  <a:lnTo>
                    <a:pt x="866189" y="231018"/>
                  </a:lnTo>
                  <a:lnTo>
                    <a:pt x="881955" y="227111"/>
                  </a:lnTo>
                  <a:lnTo>
                    <a:pt x="897070" y="220600"/>
                  </a:lnTo>
                  <a:lnTo>
                    <a:pt x="911535" y="211484"/>
                  </a:lnTo>
                  <a:lnTo>
                    <a:pt x="911535" y="232320"/>
                  </a:lnTo>
                  <a:close/>
                </a:path>
                <a:path w="1424305" h="264795">
                  <a:moveTo>
                    <a:pt x="940593" y="147042"/>
                  </a:moveTo>
                  <a:lnTo>
                    <a:pt x="940593" y="110132"/>
                  </a:lnTo>
                  <a:lnTo>
                    <a:pt x="951560" y="99910"/>
                  </a:lnTo>
                  <a:lnTo>
                    <a:pt x="964666" y="92608"/>
                  </a:lnTo>
                  <a:lnTo>
                    <a:pt x="979912" y="88227"/>
                  </a:lnTo>
                  <a:lnTo>
                    <a:pt x="997297" y="86766"/>
                  </a:lnTo>
                  <a:lnTo>
                    <a:pt x="1010515" y="87678"/>
                  </a:lnTo>
                  <a:lnTo>
                    <a:pt x="1045567" y="104427"/>
                  </a:lnTo>
                  <a:lnTo>
                    <a:pt x="1054664" y="118467"/>
                  </a:lnTo>
                  <a:lnTo>
                    <a:pt x="994618" y="118467"/>
                  </a:lnTo>
                  <a:lnTo>
                    <a:pt x="980805" y="120253"/>
                  </a:lnTo>
                  <a:lnTo>
                    <a:pt x="967196" y="125610"/>
                  </a:lnTo>
                  <a:lnTo>
                    <a:pt x="953792" y="134540"/>
                  </a:lnTo>
                  <a:lnTo>
                    <a:pt x="940593" y="147042"/>
                  </a:lnTo>
                  <a:close/>
                </a:path>
                <a:path w="1424305" h="264795">
                  <a:moveTo>
                    <a:pt x="979140" y="264021"/>
                  </a:moveTo>
                  <a:lnTo>
                    <a:pt x="944165" y="245938"/>
                  </a:lnTo>
                  <a:lnTo>
                    <a:pt x="937468" y="222498"/>
                  </a:lnTo>
                  <a:lnTo>
                    <a:pt x="938193" y="214610"/>
                  </a:lnTo>
                  <a:lnTo>
                    <a:pt x="963141" y="182165"/>
                  </a:lnTo>
                  <a:lnTo>
                    <a:pt x="1025425" y="158501"/>
                  </a:lnTo>
                  <a:lnTo>
                    <a:pt x="1025326" y="148576"/>
                  </a:lnTo>
                  <a:lnTo>
                    <a:pt x="1023500" y="135796"/>
                  </a:lnTo>
                  <a:lnTo>
                    <a:pt x="1017723" y="126169"/>
                  </a:lnTo>
                  <a:lnTo>
                    <a:pt x="1008096" y="120392"/>
                  </a:lnTo>
                  <a:lnTo>
                    <a:pt x="994618" y="118467"/>
                  </a:lnTo>
                  <a:lnTo>
                    <a:pt x="1054664" y="118467"/>
                  </a:lnTo>
                  <a:lnTo>
                    <a:pt x="1058763" y="176658"/>
                  </a:lnTo>
                  <a:lnTo>
                    <a:pt x="1025425" y="176658"/>
                  </a:lnTo>
                  <a:lnTo>
                    <a:pt x="1002803" y="185439"/>
                  </a:lnTo>
                  <a:lnTo>
                    <a:pt x="971103" y="209748"/>
                  </a:lnTo>
                  <a:lnTo>
                    <a:pt x="971103" y="223738"/>
                  </a:lnTo>
                  <a:lnTo>
                    <a:pt x="973335" y="229492"/>
                  </a:lnTo>
                  <a:lnTo>
                    <a:pt x="977800" y="233957"/>
                  </a:lnTo>
                  <a:lnTo>
                    <a:pt x="982364" y="238422"/>
                  </a:lnTo>
                  <a:lnTo>
                    <a:pt x="988268" y="240655"/>
                  </a:lnTo>
                  <a:lnTo>
                    <a:pt x="1083915" y="240655"/>
                  </a:lnTo>
                  <a:lnTo>
                    <a:pt x="1083915" y="247203"/>
                  </a:lnTo>
                  <a:lnTo>
                    <a:pt x="1025128" y="247203"/>
                  </a:lnTo>
                  <a:lnTo>
                    <a:pt x="1014161" y="254561"/>
                  </a:lnTo>
                  <a:lnTo>
                    <a:pt x="1002841" y="259816"/>
                  </a:lnTo>
                  <a:lnTo>
                    <a:pt x="991167" y="262969"/>
                  </a:lnTo>
                  <a:lnTo>
                    <a:pt x="979140" y="264021"/>
                  </a:lnTo>
                  <a:close/>
                </a:path>
                <a:path w="1424305" h="264795">
                  <a:moveTo>
                    <a:pt x="1083915" y="240655"/>
                  </a:moveTo>
                  <a:lnTo>
                    <a:pt x="995511" y="240655"/>
                  </a:lnTo>
                  <a:lnTo>
                    <a:pt x="1003464" y="239827"/>
                  </a:lnTo>
                  <a:lnTo>
                    <a:pt x="1011101" y="237343"/>
                  </a:lnTo>
                  <a:lnTo>
                    <a:pt x="1018421" y="233204"/>
                  </a:lnTo>
                  <a:lnTo>
                    <a:pt x="1025425" y="227409"/>
                  </a:lnTo>
                  <a:lnTo>
                    <a:pt x="1025425" y="176658"/>
                  </a:lnTo>
                  <a:lnTo>
                    <a:pt x="1058763" y="176658"/>
                  </a:lnTo>
                  <a:lnTo>
                    <a:pt x="1058763" y="236983"/>
                  </a:lnTo>
                  <a:lnTo>
                    <a:pt x="1060747" y="239910"/>
                  </a:lnTo>
                  <a:lnTo>
                    <a:pt x="1083915" y="239910"/>
                  </a:lnTo>
                  <a:lnTo>
                    <a:pt x="1083915" y="240655"/>
                  </a:lnTo>
                  <a:close/>
                </a:path>
                <a:path w="1424305" h="264795">
                  <a:moveTo>
                    <a:pt x="1083915" y="239910"/>
                  </a:moveTo>
                  <a:lnTo>
                    <a:pt x="1068784" y="239910"/>
                  </a:lnTo>
                  <a:lnTo>
                    <a:pt x="1075183" y="236884"/>
                  </a:lnTo>
                  <a:lnTo>
                    <a:pt x="1083915" y="230832"/>
                  </a:lnTo>
                  <a:lnTo>
                    <a:pt x="1083915" y="239910"/>
                  </a:lnTo>
                  <a:close/>
                </a:path>
                <a:path w="1424305" h="264795">
                  <a:moveTo>
                    <a:pt x="1055786" y="264318"/>
                  </a:moveTo>
                  <a:lnTo>
                    <a:pt x="1050726" y="264318"/>
                  </a:lnTo>
                  <a:lnTo>
                    <a:pt x="1040978" y="263249"/>
                  </a:lnTo>
                  <a:lnTo>
                    <a:pt x="1033462" y="260039"/>
                  </a:lnTo>
                  <a:lnTo>
                    <a:pt x="1028179" y="254691"/>
                  </a:lnTo>
                  <a:lnTo>
                    <a:pt x="1025128" y="247203"/>
                  </a:lnTo>
                  <a:lnTo>
                    <a:pt x="1083915" y="247203"/>
                  </a:lnTo>
                  <a:lnTo>
                    <a:pt x="1083915" y="251519"/>
                  </a:lnTo>
                  <a:lnTo>
                    <a:pt x="1076176" y="256480"/>
                  </a:lnTo>
                  <a:lnTo>
                    <a:pt x="1069975" y="259853"/>
                  </a:lnTo>
                  <a:lnTo>
                    <a:pt x="1060648" y="263425"/>
                  </a:lnTo>
                  <a:lnTo>
                    <a:pt x="1055786" y="264318"/>
                  </a:lnTo>
                  <a:close/>
                </a:path>
                <a:path w="1424305" h="264795">
                  <a:moveTo>
                    <a:pt x="1192336" y="264318"/>
                  </a:moveTo>
                  <a:lnTo>
                    <a:pt x="1141186" y="250924"/>
                  </a:lnTo>
                  <a:lnTo>
                    <a:pt x="1110332" y="212638"/>
                  </a:lnTo>
                  <a:lnTo>
                    <a:pt x="1104379" y="176658"/>
                  </a:lnTo>
                  <a:lnTo>
                    <a:pt x="1105830" y="157469"/>
                  </a:lnTo>
                  <a:lnTo>
                    <a:pt x="1127596" y="111621"/>
                  </a:lnTo>
                  <a:lnTo>
                    <a:pt x="1170709" y="88320"/>
                  </a:lnTo>
                  <a:lnTo>
                    <a:pt x="1188764" y="86766"/>
                  </a:lnTo>
                  <a:lnTo>
                    <a:pt x="1197595" y="86766"/>
                  </a:lnTo>
                  <a:lnTo>
                    <a:pt x="1238473" y="98673"/>
                  </a:lnTo>
                  <a:lnTo>
                    <a:pt x="1238473" y="118467"/>
                  </a:lnTo>
                  <a:lnTo>
                    <a:pt x="1190848" y="118467"/>
                  </a:lnTo>
                  <a:lnTo>
                    <a:pt x="1179900" y="119471"/>
                  </a:lnTo>
                  <a:lnTo>
                    <a:pt x="1146813" y="143135"/>
                  </a:lnTo>
                  <a:lnTo>
                    <a:pt x="1138609" y="175617"/>
                  </a:lnTo>
                  <a:lnTo>
                    <a:pt x="1139595" y="188044"/>
                  </a:lnTo>
                  <a:lnTo>
                    <a:pt x="1163045" y="223995"/>
                  </a:lnTo>
                  <a:lnTo>
                    <a:pt x="1197396" y="232618"/>
                  </a:lnTo>
                  <a:lnTo>
                    <a:pt x="1242193" y="232618"/>
                  </a:lnTo>
                  <a:lnTo>
                    <a:pt x="1242193" y="254793"/>
                  </a:lnTo>
                  <a:lnTo>
                    <a:pt x="1229534" y="258960"/>
                  </a:lnTo>
                  <a:lnTo>
                    <a:pt x="1217004" y="261937"/>
                  </a:lnTo>
                  <a:lnTo>
                    <a:pt x="1204605" y="263723"/>
                  </a:lnTo>
                  <a:lnTo>
                    <a:pt x="1192336" y="264318"/>
                  </a:lnTo>
                  <a:close/>
                </a:path>
                <a:path w="1424305" h="264795">
                  <a:moveTo>
                    <a:pt x="1238473" y="134838"/>
                  </a:moveTo>
                  <a:lnTo>
                    <a:pt x="1225841" y="127675"/>
                  </a:lnTo>
                  <a:lnTo>
                    <a:pt x="1213693" y="122559"/>
                  </a:lnTo>
                  <a:lnTo>
                    <a:pt x="1202029" y="119490"/>
                  </a:lnTo>
                  <a:lnTo>
                    <a:pt x="1190848" y="118467"/>
                  </a:lnTo>
                  <a:lnTo>
                    <a:pt x="1238473" y="118467"/>
                  </a:lnTo>
                  <a:lnTo>
                    <a:pt x="1238473" y="134838"/>
                  </a:lnTo>
                  <a:close/>
                </a:path>
                <a:path w="1424305" h="264795">
                  <a:moveTo>
                    <a:pt x="1242193" y="232618"/>
                  </a:moveTo>
                  <a:lnTo>
                    <a:pt x="1197396" y="232618"/>
                  </a:lnTo>
                  <a:lnTo>
                    <a:pt x="1207507" y="231911"/>
                  </a:lnTo>
                  <a:lnTo>
                    <a:pt x="1218344" y="229790"/>
                  </a:lnTo>
                  <a:lnTo>
                    <a:pt x="1229906" y="226255"/>
                  </a:lnTo>
                  <a:lnTo>
                    <a:pt x="1242193" y="221307"/>
                  </a:lnTo>
                  <a:lnTo>
                    <a:pt x="1242193" y="232618"/>
                  </a:lnTo>
                  <a:close/>
                </a:path>
                <a:path w="1424305" h="264795">
                  <a:moveTo>
                    <a:pt x="1313817" y="261342"/>
                  </a:moveTo>
                  <a:lnTo>
                    <a:pt x="1279884" y="261342"/>
                  </a:lnTo>
                  <a:lnTo>
                    <a:pt x="1279884" y="1488"/>
                  </a:lnTo>
                  <a:lnTo>
                    <a:pt x="1313817" y="1488"/>
                  </a:lnTo>
                  <a:lnTo>
                    <a:pt x="1313817" y="112662"/>
                  </a:lnTo>
                  <a:lnTo>
                    <a:pt x="1413941" y="112662"/>
                  </a:lnTo>
                  <a:lnTo>
                    <a:pt x="1414557" y="113853"/>
                  </a:lnTo>
                  <a:lnTo>
                    <a:pt x="1349089" y="113853"/>
                  </a:lnTo>
                  <a:lnTo>
                    <a:pt x="1342094" y="115788"/>
                  </a:lnTo>
                  <a:lnTo>
                    <a:pt x="1313817" y="138707"/>
                  </a:lnTo>
                  <a:lnTo>
                    <a:pt x="1313817" y="261342"/>
                  </a:lnTo>
                  <a:close/>
                </a:path>
                <a:path w="1424305" h="264795">
                  <a:moveTo>
                    <a:pt x="1413941" y="112662"/>
                  </a:moveTo>
                  <a:lnTo>
                    <a:pt x="1313817" y="112662"/>
                  </a:lnTo>
                  <a:lnTo>
                    <a:pt x="1325035" y="101333"/>
                  </a:lnTo>
                  <a:lnTo>
                    <a:pt x="1337555" y="93240"/>
                  </a:lnTo>
                  <a:lnTo>
                    <a:pt x="1351378" y="88385"/>
                  </a:lnTo>
                  <a:lnTo>
                    <a:pt x="1366502" y="86766"/>
                  </a:lnTo>
                  <a:lnTo>
                    <a:pt x="1374837" y="87306"/>
                  </a:lnTo>
                  <a:lnTo>
                    <a:pt x="1408955" y="105556"/>
                  </a:lnTo>
                  <a:lnTo>
                    <a:pt x="1413941" y="112662"/>
                  </a:lnTo>
                  <a:close/>
                </a:path>
                <a:path w="1424305" h="264795">
                  <a:moveTo>
                    <a:pt x="1423950" y="261342"/>
                  </a:moveTo>
                  <a:lnTo>
                    <a:pt x="1390017" y="261342"/>
                  </a:lnTo>
                  <a:lnTo>
                    <a:pt x="1390017" y="155525"/>
                  </a:lnTo>
                  <a:lnTo>
                    <a:pt x="1389440" y="146549"/>
                  </a:lnTo>
                  <a:lnTo>
                    <a:pt x="1363740" y="114569"/>
                  </a:lnTo>
                  <a:lnTo>
                    <a:pt x="1356531" y="113853"/>
                  </a:lnTo>
                  <a:lnTo>
                    <a:pt x="1414557" y="113853"/>
                  </a:lnTo>
                  <a:lnTo>
                    <a:pt x="1423950" y="163859"/>
                  </a:lnTo>
                  <a:lnTo>
                    <a:pt x="1423950" y="261342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6" name="object 9">
              <a:extLst>
                <a:ext uri="{FF2B5EF4-FFF2-40B4-BE49-F238E27FC236}">
                  <a16:creationId xmlns:a16="http://schemas.microsoft.com/office/drawing/2014/main" xmlns="" id="{BDD23965-0EE9-45E7-981C-D44E7028BC2D}"/>
                </a:ext>
              </a:extLst>
            </p:cNvPr>
            <p:cNvSpPr/>
            <p:nvPr/>
          </p:nvSpPr>
          <p:spPr>
            <a:xfrm>
              <a:off x="3689973" y="2865117"/>
              <a:ext cx="980480" cy="164753"/>
            </a:xfrm>
            <a:custGeom>
              <a:avLst/>
              <a:gdLst/>
              <a:ahLst/>
              <a:cxnLst/>
              <a:rect l="l" t="t" r="r" b="b"/>
              <a:pathLst>
                <a:path w="1394460" h="234314">
                  <a:moveTo>
                    <a:pt x="134759" y="197346"/>
                  </a:moveTo>
                  <a:lnTo>
                    <a:pt x="60359" y="197346"/>
                  </a:lnTo>
                  <a:lnTo>
                    <a:pt x="72079" y="196527"/>
                  </a:lnTo>
                  <a:lnTo>
                    <a:pt x="80451" y="194071"/>
                  </a:lnTo>
                  <a:lnTo>
                    <a:pt x="85479" y="189960"/>
                  </a:lnTo>
                  <a:lnTo>
                    <a:pt x="87148" y="184249"/>
                  </a:lnTo>
                  <a:lnTo>
                    <a:pt x="87148" y="180975"/>
                  </a:lnTo>
                  <a:lnTo>
                    <a:pt x="49048" y="159394"/>
                  </a:lnTo>
                  <a:lnTo>
                    <a:pt x="36025" y="153758"/>
                  </a:lnTo>
                  <a:lnTo>
                    <a:pt x="5795" y="128475"/>
                  </a:lnTo>
                  <a:lnTo>
                    <a:pt x="0" y="105221"/>
                  </a:lnTo>
                  <a:lnTo>
                    <a:pt x="1181" y="94394"/>
                  </a:lnTo>
                  <a:lnTo>
                    <a:pt x="30714" y="60182"/>
                  </a:lnTo>
                  <a:lnTo>
                    <a:pt x="72712" y="51643"/>
                  </a:lnTo>
                  <a:lnTo>
                    <a:pt x="88031" y="52461"/>
                  </a:lnTo>
                  <a:lnTo>
                    <a:pt x="102589" y="54917"/>
                  </a:lnTo>
                  <a:lnTo>
                    <a:pt x="116383" y="59010"/>
                  </a:lnTo>
                  <a:lnTo>
                    <a:pt x="129415" y="64740"/>
                  </a:lnTo>
                  <a:lnTo>
                    <a:pt x="129415" y="84534"/>
                  </a:lnTo>
                  <a:lnTo>
                    <a:pt x="57581" y="84534"/>
                  </a:lnTo>
                  <a:lnTo>
                    <a:pt x="50983" y="89098"/>
                  </a:lnTo>
                  <a:lnTo>
                    <a:pt x="50983" y="100508"/>
                  </a:lnTo>
                  <a:lnTo>
                    <a:pt x="52372" y="102840"/>
                  </a:lnTo>
                  <a:lnTo>
                    <a:pt x="87148" y="119657"/>
                  </a:lnTo>
                  <a:lnTo>
                    <a:pt x="100105" y="125387"/>
                  </a:lnTo>
                  <a:lnTo>
                    <a:pt x="131666" y="152660"/>
                  </a:lnTo>
                  <a:lnTo>
                    <a:pt x="138196" y="177105"/>
                  </a:lnTo>
                  <a:lnTo>
                    <a:pt x="137027" y="189979"/>
                  </a:lnTo>
                  <a:lnTo>
                    <a:pt x="134759" y="197346"/>
                  </a:lnTo>
                  <a:close/>
                </a:path>
                <a:path w="1394460" h="234314">
                  <a:moveTo>
                    <a:pt x="129415" y="103882"/>
                  </a:moveTo>
                  <a:lnTo>
                    <a:pt x="113918" y="95417"/>
                  </a:lnTo>
                  <a:lnTo>
                    <a:pt x="98980" y="89371"/>
                  </a:lnTo>
                  <a:lnTo>
                    <a:pt x="84599" y="85743"/>
                  </a:lnTo>
                  <a:lnTo>
                    <a:pt x="70777" y="84534"/>
                  </a:lnTo>
                  <a:lnTo>
                    <a:pt x="129415" y="84534"/>
                  </a:lnTo>
                  <a:lnTo>
                    <a:pt x="129415" y="103882"/>
                  </a:lnTo>
                  <a:close/>
                </a:path>
                <a:path w="1394460" h="234314">
                  <a:moveTo>
                    <a:pt x="66610" y="234255"/>
                  </a:moveTo>
                  <a:lnTo>
                    <a:pt x="49392" y="233446"/>
                  </a:lnTo>
                  <a:lnTo>
                    <a:pt x="33161" y="231018"/>
                  </a:lnTo>
                  <a:lnTo>
                    <a:pt x="17915" y="226972"/>
                  </a:lnTo>
                  <a:lnTo>
                    <a:pt x="3655" y="221307"/>
                  </a:lnTo>
                  <a:lnTo>
                    <a:pt x="3655" y="182463"/>
                  </a:lnTo>
                  <a:lnTo>
                    <a:pt x="19924" y="188974"/>
                  </a:lnTo>
                  <a:lnTo>
                    <a:pt x="34798" y="193625"/>
                  </a:lnTo>
                  <a:lnTo>
                    <a:pt x="48276" y="196415"/>
                  </a:lnTo>
                  <a:lnTo>
                    <a:pt x="60359" y="197346"/>
                  </a:lnTo>
                  <a:lnTo>
                    <a:pt x="134759" y="197346"/>
                  </a:lnTo>
                  <a:lnTo>
                    <a:pt x="133545" y="201290"/>
                  </a:lnTo>
                  <a:lnTo>
                    <a:pt x="97045" y="230534"/>
                  </a:lnTo>
                  <a:lnTo>
                    <a:pt x="82813" y="233325"/>
                  </a:lnTo>
                  <a:lnTo>
                    <a:pt x="66610" y="234255"/>
                  </a:lnTo>
                  <a:close/>
                </a:path>
                <a:path w="1394460" h="234314">
                  <a:moveTo>
                    <a:pt x="297367" y="93017"/>
                  </a:moveTo>
                  <a:lnTo>
                    <a:pt x="153004" y="93017"/>
                  </a:lnTo>
                  <a:lnTo>
                    <a:pt x="153004" y="82153"/>
                  </a:lnTo>
                  <a:lnTo>
                    <a:pt x="226525" y="0"/>
                  </a:lnTo>
                  <a:lnTo>
                    <a:pt x="233371" y="0"/>
                  </a:lnTo>
                  <a:lnTo>
                    <a:pt x="233371" y="55215"/>
                  </a:lnTo>
                  <a:lnTo>
                    <a:pt x="297367" y="55215"/>
                  </a:lnTo>
                  <a:lnTo>
                    <a:pt x="297367" y="93017"/>
                  </a:lnTo>
                  <a:close/>
                </a:path>
                <a:path w="1394460" h="234314">
                  <a:moveTo>
                    <a:pt x="246320" y="234255"/>
                  </a:moveTo>
                  <a:lnTo>
                    <a:pt x="205857" y="224795"/>
                  </a:lnTo>
                  <a:lnTo>
                    <a:pt x="179273" y="183505"/>
                  </a:lnTo>
                  <a:lnTo>
                    <a:pt x="178156" y="168324"/>
                  </a:lnTo>
                  <a:lnTo>
                    <a:pt x="178156" y="93017"/>
                  </a:lnTo>
                  <a:lnTo>
                    <a:pt x="233371" y="93017"/>
                  </a:lnTo>
                  <a:lnTo>
                    <a:pt x="233371" y="173980"/>
                  </a:lnTo>
                  <a:lnTo>
                    <a:pt x="235753" y="180826"/>
                  </a:lnTo>
                  <a:lnTo>
                    <a:pt x="240515" y="185886"/>
                  </a:lnTo>
                  <a:lnTo>
                    <a:pt x="245377" y="190946"/>
                  </a:lnTo>
                  <a:lnTo>
                    <a:pt x="252024" y="193476"/>
                  </a:lnTo>
                  <a:lnTo>
                    <a:pt x="297367" y="193476"/>
                  </a:lnTo>
                  <a:lnTo>
                    <a:pt x="297367" y="223242"/>
                  </a:lnTo>
                  <a:lnTo>
                    <a:pt x="284299" y="228060"/>
                  </a:lnTo>
                  <a:lnTo>
                    <a:pt x="271434" y="231502"/>
                  </a:lnTo>
                  <a:lnTo>
                    <a:pt x="258775" y="233567"/>
                  </a:lnTo>
                  <a:lnTo>
                    <a:pt x="246320" y="234255"/>
                  </a:lnTo>
                  <a:close/>
                </a:path>
                <a:path w="1394460" h="234314">
                  <a:moveTo>
                    <a:pt x="297367" y="193476"/>
                  </a:moveTo>
                  <a:lnTo>
                    <a:pt x="260458" y="193476"/>
                  </a:lnTo>
                  <a:lnTo>
                    <a:pt x="269183" y="192834"/>
                  </a:lnTo>
                  <a:lnTo>
                    <a:pt x="278243" y="190909"/>
                  </a:lnTo>
                  <a:lnTo>
                    <a:pt x="287638" y="187700"/>
                  </a:lnTo>
                  <a:lnTo>
                    <a:pt x="297367" y="183207"/>
                  </a:lnTo>
                  <a:lnTo>
                    <a:pt x="297367" y="193476"/>
                  </a:lnTo>
                  <a:close/>
                </a:path>
                <a:path w="1394460" h="234314">
                  <a:moveTo>
                    <a:pt x="418220" y="105370"/>
                  </a:moveTo>
                  <a:lnTo>
                    <a:pt x="383353" y="105370"/>
                  </a:lnTo>
                  <a:lnTo>
                    <a:pt x="395836" y="81864"/>
                  </a:lnTo>
                  <a:lnTo>
                    <a:pt x="409324" y="65075"/>
                  </a:lnTo>
                  <a:lnTo>
                    <a:pt x="423816" y="55001"/>
                  </a:lnTo>
                  <a:lnTo>
                    <a:pt x="439312" y="51643"/>
                  </a:lnTo>
                  <a:lnTo>
                    <a:pt x="447358" y="52647"/>
                  </a:lnTo>
                  <a:lnTo>
                    <a:pt x="456167" y="55661"/>
                  </a:lnTo>
                  <a:lnTo>
                    <a:pt x="465739" y="60684"/>
                  </a:lnTo>
                  <a:lnTo>
                    <a:pt x="476073" y="67716"/>
                  </a:lnTo>
                  <a:lnTo>
                    <a:pt x="464810" y="103584"/>
                  </a:lnTo>
                  <a:lnTo>
                    <a:pt x="428001" y="103584"/>
                  </a:lnTo>
                  <a:lnTo>
                    <a:pt x="418783" y="105072"/>
                  </a:lnTo>
                  <a:lnTo>
                    <a:pt x="418220" y="105370"/>
                  </a:lnTo>
                  <a:close/>
                </a:path>
                <a:path w="1394460" h="234314">
                  <a:moveTo>
                    <a:pt x="382609" y="230832"/>
                  </a:moveTo>
                  <a:lnTo>
                    <a:pt x="327394" y="230832"/>
                  </a:lnTo>
                  <a:lnTo>
                    <a:pt x="327394" y="55215"/>
                  </a:lnTo>
                  <a:lnTo>
                    <a:pt x="382609" y="55215"/>
                  </a:lnTo>
                  <a:lnTo>
                    <a:pt x="382609" y="105370"/>
                  </a:lnTo>
                  <a:lnTo>
                    <a:pt x="418220" y="105370"/>
                  </a:lnTo>
                  <a:lnTo>
                    <a:pt x="389976" y="137991"/>
                  </a:lnTo>
                  <a:lnTo>
                    <a:pt x="382609" y="154930"/>
                  </a:lnTo>
                  <a:lnTo>
                    <a:pt x="382609" y="230832"/>
                  </a:lnTo>
                  <a:close/>
                </a:path>
                <a:path w="1394460" h="234314">
                  <a:moveTo>
                    <a:pt x="460744" y="116532"/>
                  </a:moveTo>
                  <a:lnTo>
                    <a:pt x="451051" y="110867"/>
                  </a:lnTo>
                  <a:lnTo>
                    <a:pt x="442363" y="106821"/>
                  </a:lnTo>
                  <a:lnTo>
                    <a:pt x="434680" y="104393"/>
                  </a:lnTo>
                  <a:lnTo>
                    <a:pt x="428001" y="103584"/>
                  </a:lnTo>
                  <a:lnTo>
                    <a:pt x="464810" y="103584"/>
                  </a:lnTo>
                  <a:lnTo>
                    <a:pt x="460744" y="116532"/>
                  </a:lnTo>
                  <a:close/>
                </a:path>
                <a:path w="1394460" h="234314">
                  <a:moveTo>
                    <a:pt x="495495" y="118020"/>
                  </a:moveTo>
                  <a:lnTo>
                    <a:pt x="495495" y="73074"/>
                  </a:lnTo>
                  <a:lnTo>
                    <a:pt x="513261" y="63698"/>
                  </a:lnTo>
                  <a:lnTo>
                    <a:pt x="531884" y="57001"/>
                  </a:lnTo>
                  <a:lnTo>
                    <a:pt x="551361" y="52982"/>
                  </a:lnTo>
                  <a:lnTo>
                    <a:pt x="571695" y="51643"/>
                  </a:lnTo>
                  <a:lnTo>
                    <a:pt x="604251" y="54982"/>
                  </a:lnTo>
                  <a:lnTo>
                    <a:pt x="627506" y="65000"/>
                  </a:lnTo>
                  <a:lnTo>
                    <a:pt x="641458" y="81697"/>
                  </a:lnTo>
                  <a:lnTo>
                    <a:pt x="642852" y="88701"/>
                  </a:lnTo>
                  <a:lnTo>
                    <a:pt x="560235" y="88701"/>
                  </a:lnTo>
                  <a:lnTo>
                    <a:pt x="543018" y="90533"/>
                  </a:lnTo>
                  <a:lnTo>
                    <a:pt x="526488" y="96031"/>
                  </a:lnTo>
                  <a:lnTo>
                    <a:pt x="510648" y="105193"/>
                  </a:lnTo>
                  <a:lnTo>
                    <a:pt x="495495" y="118020"/>
                  </a:lnTo>
                  <a:close/>
                </a:path>
                <a:path w="1394460" h="234314">
                  <a:moveTo>
                    <a:pt x="535530" y="234255"/>
                  </a:moveTo>
                  <a:lnTo>
                    <a:pt x="494453" y="214572"/>
                  </a:lnTo>
                  <a:lnTo>
                    <a:pt x="486417" y="191244"/>
                  </a:lnTo>
                  <a:lnTo>
                    <a:pt x="487337" y="180342"/>
                  </a:lnTo>
                  <a:lnTo>
                    <a:pt x="512331" y="146763"/>
                  </a:lnTo>
                  <a:lnTo>
                    <a:pt x="557128" y="128605"/>
                  </a:lnTo>
                  <a:lnTo>
                    <a:pt x="590745" y="118020"/>
                  </a:lnTo>
                  <a:lnTo>
                    <a:pt x="589564" y="105193"/>
                  </a:lnTo>
                  <a:lnTo>
                    <a:pt x="584085" y="96031"/>
                  </a:lnTo>
                  <a:lnTo>
                    <a:pt x="574309" y="90533"/>
                  </a:lnTo>
                  <a:lnTo>
                    <a:pt x="560235" y="88701"/>
                  </a:lnTo>
                  <a:lnTo>
                    <a:pt x="642852" y="88701"/>
                  </a:lnTo>
                  <a:lnTo>
                    <a:pt x="646109" y="105072"/>
                  </a:lnTo>
                  <a:lnTo>
                    <a:pt x="646109" y="145851"/>
                  </a:lnTo>
                  <a:lnTo>
                    <a:pt x="590745" y="145851"/>
                  </a:lnTo>
                  <a:lnTo>
                    <a:pt x="577983" y="150567"/>
                  </a:lnTo>
                  <a:lnTo>
                    <a:pt x="542376" y="174823"/>
                  </a:lnTo>
                  <a:lnTo>
                    <a:pt x="542376" y="187920"/>
                  </a:lnTo>
                  <a:lnTo>
                    <a:pt x="544112" y="192335"/>
                  </a:lnTo>
                  <a:lnTo>
                    <a:pt x="547585" y="196006"/>
                  </a:lnTo>
                  <a:lnTo>
                    <a:pt x="551058" y="199578"/>
                  </a:lnTo>
                  <a:lnTo>
                    <a:pt x="555275" y="201364"/>
                  </a:lnTo>
                  <a:lnTo>
                    <a:pt x="676024" y="201364"/>
                  </a:lnTo>
                  <a:lnTo>
                    <a:pt x="676024" y="214461"/>
                  </a:lnTo>
                  <a:lnTo>
                    <a:pt x="593424" y="214461"/>
                  </a:lnTo>
                  <a:lnTo>
                    <a:pt x="578978" y="223121"/>
                  </a:lnTo>
                  <a:lnTo>
                    <a:pt x="564514" y="229306"/>
                  </a:lnTo>
                  <a:lnTo>
                    <a:pt x="550031" y="233018"/>
                  </a:lnTo>
                  <a:lnTo>
                    <a:pt x="535530" y="234255"/>
                  </a:lnTo>
                  <a:close/>
                </a:path>
                <a:path w="1394460" h="234314">
                  <a:moveTo>
                    <a:pt x="676024" y="201364"/>
                  </a:moveTo>
                  <a:lnTo>
                    <a:pt x="560235" y="201364"/>
                  </a:lnTo>
                  <a:lnTo>
                    <a:pt x="568002" y="200545"/>
                  </a:lnTo>
                  <a:lnTo>
                    <a:pt x="575676" y="198090"/>
                  </a:lnTo>
                  <a:lnTo>
                    <a:pt x="583257" y="193997"/>
                  </a:lnTo>
                  <a:lnTo>
                    <a:pt x="590745" y="188267"/>
                  </a:lnTo>
                  <a:lnTo>
                    <a:pt x="590745" y="145851"/>
                  </a:lnTo>
                  <a:lnTo>
                    <a:pt x="646109" y="145851"/>
                  </a:lnTo>
                  <a:lnTo>
                    <a:pt x="646109" y="193228"/>
                  </a:lnTo>
                  <a:lnTo>
                    <a:pt x="649135" y="197346"/>
                  </a:lnTo>
                  <a:lnTo>
                    <a:pt x="676024" y="197346"/>
                  </a:lnTo>
                  <a:lnTo>
                    <a:pt x="676024" y="201364"/>
                  </a:lnTo>
                  <a:close/>
                </a:path>
                <a:path w="1394460" h="234314">
                  <a:moveTo>
                    <a:pt x="676024" y="197346"/>
                  </a:moveTo>
                  <a:lnTo>
                    <a:pt x="659752" y="197346"/>
                  </a:lnTo>
                  <a:lnTo>
                    <a:pt x="666697" y="194071"/>
                  </a:lnTo>
                  <a:lnTo>
                    <a:pt x="676024" y="187523"/>
                  </a:lnTo>
                  <a:lnTo>
                    <a:pt x="676024" y="197346"/>
                  </a:lnTo>
                  <a:close/>
                </a:path>
                <a:path w="1394460" h="234314">
                  <a:moveTo>
                    <a:pt x="624231" y="234255"/>
                  </a:moveTo>
                  <a:lnTo>
                    <a:pt x="612539" y="233018"/>
                  </a:lnTo>
                  <a:lnTo>
                    <a:pt x="603507" y="229306"/>
                  </a:lnTo>
                  <a:lnTo>
                    <a:pt x="597135" y="223121"/>
                  </a:lnTo>
                  <a:lnTo>
                    <a:pt x="593424" y="214461"/>
                  </a:lnTo>
                  <a:lnTo>
                    <a:pt x="676024" y="214461"/>
                  </a:lnTo>
                  <a:lnTo>
                    <a:pt x="676024" y="218182"/>
                  </a:lnTo>
                  <a:lnTo>
                    <a:pt x="662462" y="225214"/>
                  </a:lnTo>
                  <a:lnTo>
                    <a:pt x="649309" y="230237"/>
                  </a:lnTo>
                  <a:lnTo>
                    <a:pt x="636565" y="233250"/>
                  </a:lnTo>
                  <a:lnTo>
                    <a:pt x="624231" y="234255"/>
                  </a:lnTo>
                  <a:close/>
                </a:path>
                <a:path w="1394460" h="234314">
                  <a:moveTo>
                    <a:pt x="824963" y="93017"/>
                  </a:moveTo>
                  <a:lnTo>
                    <a:pt x="680600" y="93017"/>
                  </a:lnTo>
                  <a:lnTo>
                    <a:pt x="680600" y="82153"/>
                  </a:lnTo>
                  <a:lnTo>
                    <a:pt x="754121" y="0"/>
                  </a:lnTo>
                  <a:lnTo>
                    <a:pt x="760967" y="0"/>
                  </a:lnTo>
                  <a:lnTo>
                    <a:pt x="760967" y="55215"/>
                  </a:lnTo>
                  <a:lnTo>
                    <a:pt x="824963" y="55215"/>
                  </a:lnTo>
                  <a:lnTo>
                    <a:pt x="824963" y="93017"/>
                  </a:lnTo>
                  <a:close/>
                </a:path>
                <a:path w="1394460" h="234314">
                  <a:moveTo>
                    <a:pt x="773915" y="234255"/>
                  </a:moveTo>
                  <a:lnTo>
                    <a:pt x="733452" y="224795"/>
                  </a:lnTo>
                  <a:lnTo>
                    <a:pt x="706868" y="183505"/>
                  </a:lnTo>
                  <a:lnTo>
                    <a:pt x="705752" y="168324"/>
                  </a:lnTo>
                  <a:lnTo>
                    <a:pt x="705752" y="93017"/>
                  </a:lnTo>
                  <a:lnTo>
                    <a:pt x="760967" y="93017"/>
                  </a:lnTo>
                  <a:lnTo>
                    <a:pt x="760967" y="173980"/>
                  </a:lnTo>
                  <a:lnTo>
                    <a:pt x="763349" y="180826"/>
                  </a:lnTo>
                  <a:lnTo>
                    <a:pt x="768111" y="185886"/>
                  </a:lnTo>
                  <a:lnTo>
                    <a:pt x="772973" y="190946"/>
                  </a:lnTo>
                  <a:lnTo>
                    <a:pt x="779620" y="193476"/>
                  </a:lnTo>
                  <a:lnTo>
                    <a:pt x="824963" y="193476"/>
                  </a:lnTo>
                  <a:lnTo>
                    <a:pt x="824963" y="223242"/>
                  </a:lnTo>
                  <a:lnTo>
                    <a:pt x="811894" y="228060"/>
                  </a:lnTo>
                  <a:lnTo>
                    <a:pt x="799030" y="231502"/>
                  </a:lnTo>
                  <a:lnTo>
                    <a:pt x="786370" y="233567"/>
                  </a:lnTo>
                  <a:lnTo>
                    <a:pt x="773915" y="234255"/>
                  </a:lnTo>
                  <a:close/>
                </a:path>
                <a:path w="1394460" h="234314">
                  <a:moveTo>
                    <a:pt x="824963" y="193476"/>
                  </a:moveTo>
                  <a:lnTo>
                    <a:pt x="788054" y="193476"/>
                  </a:lnTo>
                  <a:lnTo>
                    <a:pt x="796779" y="192834"/>
                  </a:lnTo>
                  <a:lnTo>
                    <a:pt x="805839" y="190909"/>
                  </a:lnTo>
                  <a:lnTo>
                    <a:pt x="815234" y="187700"/>
                  </a:lnTo>
                  <a:lnTo>
                    <a:pt x="824963" y="183207"/>
                  </a:lnTo>
                  <a:lnTo>
                    <a:pt x="824963" y="193476"/>
                  </a:lnTo>
                  <a:close/>
                </a:path>
                <a:path w="1394460" h="234314">
                  <a:moveTo>
                    <a:pt x="917795" y="234255"/>
                  </a:moveTo>
                  <a:lnTo>
                    <a:pt x="880960" y="224293"/>
                  </a:lnTo>
                  <a:lnTo>
                    <a:pt x="854617" y="182360"/>
                  </a:lnTo>
                  <a:lnTo>
                    <a:pt x="853501" y="167580"/>
                  </a:lnTo>
                  <a:lnTo>
                    <a:pt x="853501" y="55215"/>
                  </a:lnTo>
                  <a:lnTo>
                    <a:pt x="908716" y="55215"/>
                  </a:lnTo>
                  <a:lnTo>
                    <a:pt x="908716" y="163859"/>
                  </a:lnTo>
                  <a:lnTo>
                    <a:pt x="910446" y="178510"/>
                  </a:lnTo>
                  <a:lnTo>
                    <a:pt x="915637" y="188974"/>
                  </a:lnTo>
                  <a:lnTo>
                    <a:pt x="924287" y="195253"/>
                  </a:lnTo>
                  <a:lnTo>
                    <a:pt x="936398" y="197346"/>
                  </a:lnTo>
                  <a:lnTo>
                    <a:pt x="1029862" y="197346"/>
                  </a:lnTo>
                  <a:lnTo>
                    <a:pt x="1029862" y="205680"/>
                  </a:lnTo>
                  <a:lnTo>
                    <a:pt x="974647" y="205680"/>
                  </a:lnTo>
                  <a:lnTo>
                    <a:pt x="961941" y="218182"/>
                  </a:lnTo>
                  <a:lnTo>
                    <a:pt x="948230" y="227111"/>
                  </a:lnTo>
                  <a:lnTo>
                    <a:pt x="933515" y="232469"/>
                  </a:lnTo>
                  <a:lnTo>
                    <a:pt x="917795" y="234255"/>
                  </a:lnTo>
                  <a:close/>
                </a:path>
                <a:path w="1394460" h="234314">
                  <a:moveTo>
                    <a:pt x="1029862" y="197346"/>
                  </a:moveTo>
                  <a:lnTo>
                    <a:pt x="936398" y="197346"/>
                  </a:lnTo>
                  <a:lnTo>
                    <a:pt x="943923" y="196583"/>
                  </a:lnTo>
                  <a:lnTo>
                    <a:pt x="950872" y="194295"/>
                  </a:lnTo>
                  <a:lnTo>
                    <a:pt x="957244" y="190481"/>
                  </a:lnTo>
                  <a:lnTo>
                    <a:pt x="963039" y="185142"/>
                  </a:lnTo>
                  <a:lnTo>
                    <a:pt x="970480" y="177006"/>
                  </a:lnTo>
                  <a:lnTo>
                    <a:pt x="974201" y="171003"/>
                  </a:lnTo>
                  <a:lnTo>
                    <a:pt x="974201" y="55215"/>
                  </a:lnTo>
                  <a:lnTo>
                    <a:pt x="1029862" y="55215"/>
                  </a:lnTo>
                  <a:lnTo>
                    <a:pt x="1029862" y="197346"/>
                  </a:lnTo>
                  <a:close/>
                </a:path>
                <a:path w="1394460" h="234314">
                  <a:moveTo>
                    <a:pt x="1029862" y="230832"/>
                  </a:moveTo>
                  <a:lnTo>
                    <a:pt x="974647" y="230832"/>
                  </a:lnTo>
                  <a:lnTo>
                    <a:pt x="974647" y="205680"/>
                  </a:lnTo>
                  <a:lnTo>
                    <a:pt x="1029862" y="205680"/>
                  </a:lnTo>
                  <a:lnTo>
                    <a:pt x="1029862" y="230832"/>
                  </a:lnTo>
                  <a:close/>
                </a:path>
                <a:path w="1394460" h="234314">
                  <a:moveTo>
                    <a:pt x="1248856" y="77688"/>
                  </a:moveTo>
                  <a:lnTo>
                    <a:pt x="1132033" y="77688"/>
                  </a:lnTo>
                  <a:lnTo>
                    <a:pt x="1146339" y="66293"/>
                  </a:lnTo>
                  <a:lnTo>
                    <a:pt x="1161278" y="58154"/>
                  </a:lnTo>
                  <a:lnTo>
                    <a:pt x="1176849" y="53271"/>
                  </a:lnTo>
                  <a:lnTo>
                    <a:pt x="1193052" y="51643"/>
                  </a:lnTo>
                  <a:lnTo>
                    <a:pt x="1213916" y="53978"/>
                  </a:lnTo>
                  <a:lnTo>
                    <a:pt x="1231413" y="60982"/>
                  </a:lnTo>
                  <a:lnTo>
                    <a:pt x="1245542" y="72656"/>
                  </a:lnTo>
                  <a:lnTo>
                    <a:pt x="1248856" y="77688"/>
                  </a:lnTo>
                  <a:close/>
                </a:path>
                <a:path w="1394460" h="234314">
                  <a:moveTo>
                    <a:pt x="1304578" y="88999"/>
                  </a:moveTo>
                  <a:lnTo>
                    <a:pt x="1256304" y="88999"/>
                  </a:lnTo>
                  <a:lnTo>
                    <a:pt x="1272517" y="72656"/>
                  </a:lnTo>
                  <a:lnTo>
                    <a:pt x="1289456" y="60982"/>
                  </a:lnTo>
                  <a:lnTo>
                    <a:pt x="1307120" y="53978"/>
                  </a:lnTo>
                  <a:lnTo>
                    <a:pt x="1325509" y="51643"/>
                  </a:lnTo>
                  <a:lnTo>
                    <a:pt x="1339927" y="52796"/>
                  </a:lnTo>
                  <a:lnTo>
                    <a:pt x="1374920" y="70098"/>
                  </a:lnTo>
                  <a:lnTo>
                    <a:pt x="1387936" y="88701"/>
                  </a:lnTo>
                  <a:lnTo>
                    <a:pt x="1306459" y="88701"/>
                  </a:lnTo>
                  <a:lnTo>
                    <a:pt x="1304578" y="88999"/>
                  </a:lnTo>
                  <a:close/>
                </a:path>
                <a:path w="1394460" h="234314">
                  <a:moveTo>
                    <a:pt x="1132033" y="230832"/>
                  </a:moveTo>
                  <a:lnTo>
                    <a:pt x="1076669" y="230832"/>
                  </a:lnTo>
                  <a:lnTo>
                    <a:pt x="1076669" y="55215"/>
                  </a:lnTo>
                  <a:lnTo>
                    <a:pt x="1132033" y="55215"/>
                  </a:lnTo>
                  <a:lnTo>
                    <a:pt x="1132033" y="77688"/>
                  </a:lnTo>
                  <a:lnTo>
                    <a:pt x="1248856" y="77688"/>
                  </a:lnTo>
                  <a:lnTo>
                    <a:pt x="1256108" y="88701"/>
                  </a:lnTo>
                  <a:lnTo>
                    <a:pt x="1174151" y="88701"/>
                  </a:lnTo>
                  <a:lnTo>
                    <a:pt x="1163370" y="90227"/>
                  </a:lnTo>
                  <a:lnTo>
                    <a:pt x="1152757" y="94803"/>
                  </a:lnTo>
                  <a:lnTo>
                    <a:pt x="1142311" y="102430"/>
                  </a:lnTo>
                  <a:lnTo>
                    <a:pt x="1132033" y="113109"/>
                  </a:lnTo>
                  <a:lnTo>
                    <a:pt x="1132033" y="230832"/>
                  </a:lnTo>
                  <a:close/>
                </a:path>
                <a:path w="1394460" h="234314">
                  <a:moveTo>
                    <a:pt x="1263002" y="230832"/>
                  </a:moveTo>
                  <a:lnTo>
                    <a:pt x="1207935" y="230832"/>
                  </a:lnTo>
                  <a:lnTo>
                    <a:pt x="1207935" y="126801"/>
                  </a:lnTo>
                  <a:lnTo>
                    <a:pt x="1207431" y="119211"/>
                  </a:lnTo>
                  <a:lnTo>
                    <a:pt x="1181435" y="89315"/>
                  </a:lnTo>
                  <a:lnTo>
                    <a:pt x="1174151" y="88701"/>
                  </a:lnTo>
                  <a:lnTo>
                    <a:pt x="1256108" y="88701"/>
                  </a:lnTo>
                  <a:lnTo>
                    <a:pt x="1256304" y="88999"/>
                  </a:lnTo>
                  <a:lnTo>
                    <a:pt x="1304578" y="88999"/>
                  </a:lnTo>
                  <a:lnTo>
                    <a:pt x="1294702" y="90561"/>
                  </a:lnTo>
                  <a:lnTo>
                    <a:pt x="1283540" y="96142"/>
                  </a:lnTo>
                  <a:lnTo>
                    <a:pt x="1272973" y="105444"/>
                  </a:lnTo>
                  <a:lnTo>
                    <a:pt x="1263002" y="118467"/>
                  </a:lnTo>
                  <a:lnTo>
                    <a:pt x="1263002" y="230832"/>
                  </a:lnTo>
                  <a:close/>
                </a:path>
                <a:path w="1394460" h="234314">
                  <a:moveTo>
                    <a:pt x="1394119" y="230832"/>
                  </a:moveTo>
                  <a:lnTo>
                    <a:pt x="1338904" y="230832"/>
                  </a:lnTo>
                  <a:lnTo>
                    <a:pt x="1338831" y="126801"/>
                  </a:lnTo>
                  <a:lnTo>
                    <a:pt x="1338365" y="119211"/>
                  </a:lnTo>
                  <a:lnTo>
                    <a:pt x="1313696" y="89352"/>
                  </a:lnTo>
                  <a:lnTo>
                    <a:pt x="1306459" y="88701"/>
                  </a:lnTo>
                  <a:lnTo>
                    <a:pt x="1387936" y="88701"/>
                  </a:lnTo>
                  <a:lnTo>
                    <a:pt x="1389320" y="91306"/>
                  </a:lnTo>
                  <a:lnTo>
                    <a:pt x="1392919" y="103974"/>
                  </a:lnTo>
                  <a:lnTo>
                    <a:pt x="1394119" y="118020"/>
                  </a:lnTo>
                  <a:lnTo>
                    <a:pt x="1394119" y="230832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27" name="object 10">
              <a:extLst>
                <a:ext uri="{FF2B5EF4-FFF2-40B4-BE49-F238E27FC236}">
                  <a16:creationId xmlns:a16="http://schemas.microsoft.com/office/drawing/2014/main" xmlns="" id="{C448DF89-BC8A-47B4-B386-39D14E040107}"/>
                </a:ext>
              </a:extLst>
            </p:cNvPr>
            <p:cNvSpPr/>
            <p:nvPr/>
          </p:nvSpPr>
          <p:spPr>
            <a:xfrm>
              <a:off x="4761229" y="2844706"/>
              <a:ext cx="2152176" cy="24403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32B007D-C052-41B8-8E96-BE07B774B491}"/>
              </a:ext>
            </a:extLst>
          </p:cNvPr>
          <p:cNvSpPr txBox="1"/>
          <p:nvPr/>
        </p:nvSpPr>
        <p:spPr>
          <a:xfrm>
            <a:off x="495300" y="184993"/>
            <a:ext cx="112109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700" dirty="0" err="1">
                <a:solidFill>
                  <a:srgbClr val="FF0000"/>
                </a:solidFill>
              </a:rPr>
              <a:t>pd.cut</a:t>
            </a:r>
            <a:r>
              <a:rPr lang="en-US" sz="2700" dirty="0">
                <a:solidFill>
                  <a:srgbClr val="FF0000"/>
                </a:solidFill>
              </a:rPr>
              <a:t>() </a:t>
            </a:r>
            <a:r>
              <a:rPr lang="en-US" sz="2700" dirty="0"/>
              <a:t>function to create an income category attribute with five categories (labeled from 1 to 5):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700" dirty="0"/>
              <a:t>category 1 ranges from 0 to 1.5 (i.e., less than $15,000),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700" dirty="0"/>
              <a:t>category 2 from 1.5 to 3, and so on:</a:t>
            </a:r>
            <a:endParaRPr lang="en-IN" sz="27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866874E-C507-4384-9C2B-B79DD76AF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754" y="1927681"/>
            <a:ext cx="6638925" cy="9715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C9DC350-2081-4859-B014-FB7A3E877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754" y="2781300"/>
            <a:ext cx="6010708" cy="389170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2050897" y="799347"/>
            <a:ext cx="4878906" cy="246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4"/>
          <p:cNvSpPr txBox="1">
            <a:spLocks/>
          </p:cNvSpPr>
          <p:nvPr/>
        </p:nvSpPr>
        <p:spPr>
          <a:xfrm>
            <a:off x="1959576" y="1491353"/>
            <a:ext cx="5900291" cy="301147"/>
          </a:xfrm>
          <a:prstGeom prst="rect">
            <a:avLst/>
          </a:prstGeom>
        </p:spPr>
        <p:txBody>
          <a:bodyPr vert="horz" wrap="square" lIns="0" tIns="8929" rIns="0" bIns="0" rtlCol="0" anchor="ctr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8929">
              <a:spcBef>
                <a:spcPts val="70"/>
              </a:spcBef>
            </a:pPr>
            <a:r>
              <a:rPr lang="en-IN" sz="2109" spc="-4" dirty="0"/>
              <a:t>&gt;&gt;&gt;</a:t>
            </a:r>
            <a:r>
              <a:rPr lang="en-IN" sz="2109" spc="-67" dirty="0"/>
              <a:t> </a:t>
            </a:r>
            <a:r>
              <a:rPr lang="en-IN" sz="2109" spc="-4" dirty="0"/>
              <a:t>housing["</a:t>
            </a:r>
            <a:r>
              <a:rPr lang="en-IN" sz="2109" spc="-4" dirty="0" err="1"/>
              <a:t>income_cat</a:t>
            </a:r>
            <a:r>
              <a:rPr lang="en-IN" sz="2109" spc="-4" dirty="0"/>
              <a:t>"].</a:t>
            </a:r>
            <a:r>
              <a:rPr lang="en-IN" sz="2109" spc="-4" dirty="0" err="1"/>
              <a:t>value_counts</a:t>
            </a:r>
            <a:r>
              <a:rPr lang="en-IN" sz="2109" spc="-4" dirty="0"/>
              <a:t>()</a:t>
            </a:r>
            <a:endParaRPr lang="en-IN" sz="2109" dirty="0"/>
          </a:p>
        </p:txBody>
      </p:sp>
      <p:sp>
        <p:nvSpPr>
          <p:cNvPr id="7" name="object 5"/>
          <p:cNvSpPr/>
          <p:nvPr/>
        </p:nvSpPr>
        <p:spPr>
          <a:xfrm>
            <a:off x="1935016" y="2481507"/>
            <a:ext cx="4757361" cy="1969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6"/>
          <p:cNvSpPr/>
          <p:nvPr/>
        </p:nvSpPr>
        <p:spPr>
          <a:xfrm>
            <a:off x="1935019" y="2469902"/>
            <a:ext cx="789831" cy="1576090"/>
          </a:xfrm>
          <a:custGeom>
            <a:avLst/>
            <a:gdLst/>
            <a:ahLst/>
            <a:cxnLst/>
            <a:rect l="l" t="t" r="r" b="b"/>
            <a:pathLst>
              <a:path w="1123314" h="2241550">
                <a:moveTo>
                  <a:pt x="0" y="0"/>
                </a:moveTo>
                <a:lnTo>
                  <a:pt x="1123199" y="0"/>
                </a:lnTo>
                <a:lnTo>
                  <a:pt x="1123199" y="2240999"/>
                </a:lnTo>
                <a:lnTo>
                  <a:pt x="0" y="22409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7"/>
          <p:cNvSpPr/>
          <p:nvPr/>
        </p:nvSpPr>
        <p:spPr>
          <a:xfrm>
            <a:off x="3502226" y="4911350"/>
            <a:ext cx="2217606" cy="2440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8"/>
          <p:cNvSpPr/>
          <p:nvPr/>
        </p:nvSpPr>
        <p:spPr>
          <a:xfrm>
            <a:off x="7402342" y="2648888"/>
            <a:ext cx="2219699" cy="2440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1" name="object 9"/>
          <p:cNvSpPr/>
          <p:nvPr/>
        </p:nvSpPr>
        <p:spPr>
          <a:xfrm>
            <a:off x="7393127" y="2970362"/>
            <a:ext cx="765274" cy="244227"/>
          </a:xfrm>
          <a:custGeom>
            <a:avLst/>
            <a:gdLst/>
            <a:ahLst/>
            <a:cxnLst/>
            <a:rect l="l" t="t" r="r" b="b"/>
            <a:pathLst>
              <a:path w="1088390" h="347345">
                <a:moveTo>
                  <a:pt x="84236" y="262532"/>
                </a:moveTo>
                <a:lnTo>
                  <a:pt x="38397" y="250775"/>
                </a:lnTo>
                <a:lnTo>
                  <a:pt x="10417" y="219223"/>
                </a:lnTo>
                <a:lnTo>
                  <a:pt x="0" y="173384"/>
                </a:lnTo>
                <a:lnTo>
                  <a:pt x="1385" y="154734"/>
                </a:lnTo>
                <a:lnTo>
                  <a:pt x="22175" y="109835"/>
                </a:lnTo>
                <a:lnTo>
                  <a:pt x="62805" y="86813"/>
                </a:lnTo>
                <a:lnTo>
                  <a:pt x="79623" y="85278"/>
                </a:lnTo>
                <a:lnTo>
                  <a:pt x="95798" y="86766"/>
                </a:lnTo>
                <a:lnTo>
                  <a:pt x="110244" y="91231"/>
                </a:lnTo>
                <a:lnTo>
                  <a:pt x="122959" y="98673"/>
                </a:lnTo>
                <a:lnTo>
                  <a:pt x="133945" y="109091"/>
                </a:lnTo>
                <a:lnTo>
                  <a:pt x="137821" y="114746"/>
                </a:lnTo>
                <a:lnTo>
                  <a:pt x="79623" y="114746"/>
                </a:lnTo>
                <a:lnTo>
                  <a:pt x="70944" y="115434"/>
                </a:lnTo>
                <a:lnTo>
                  <a:pt x="40146" y="139005"/>
                </a:lnTo>
                <a:lnTo>
                  <a:pt x="34676" y="157013"/>
                </a:lnTo>
                <a:lnTo>
                  <a:pt x="153125" y="157013"/>
                </a:lnTo>
                <a:lnTo>
                  <a:pt x="154185" y="172938"/>
                </a:lnTo>
                <a:lnTo>
                  <a:pt x="154185" y="177254"/>
                </a:lnTo>
                <a:lnTo>
                  <a:pt x="33932" y="177254"/>
                </a:lnTo>
                <a:lnTo>
                  <a:pt x="35402" y="188909"/>
                </a:lnTo>
                <a:lnTo>
                  <a:pt x="58442" y="222711"/>
                </a:lnTo>
                <a:lnTo>
                  <a:pt x="89445" y="230832"/>
                </a:lnTo>
                <a:lnTo>
                  <a:pt x="151209" y="230832"/>
                </a:lnTo>
                <a:lnTo>
                  <a:pt x="151209" y="243036"/>
                </a:lnTo>
                <a:lnTo>
                  <a:pt x="112253" y="260021"/>
                </a:lnTo>
                <a:lnTo>
                  <a:pt x="94245" y="262253"/>
                </a:lnTo>
                <a:lnTo>
                  <a:pt x="84236" y="262532"/>
                </a:lnTo>
                <a:close/>
              </a:path>
              <a:path w="1088390" h="347345">
                <a:moveTo>
                  <a:pt x="153125" y="157013"/>
                </a:moveTo>
                <a:lnTo>
                  <a:pt x="120699" y="157013"/>
                </a:lnTo>
                <a:lnTo>
                  <a:pt x="119499" y="147414"/>
                </a:lnTo>
                <a:lnTo>
                  <a:pt x="117090" y="139005"/>
                </a:lnTo>
                <a:lnTo>
                  <a:pt x="79623" y="114746"/>
                </a:lnTo>
                <a:lnTo>
                  <a:pt x="137821" y="114746"/>
                </a:lnTo>
                <a:lnTo>
                  <a:pt x="142800" y="122011"/>
                </a:lnTo>
                <a:lnTo>
                  <a:pt x="149125" y="136959"/>
                </a:lnTo>
                <a:lnTo>
                  <a:pt x="152920" y="153934"/>
                </a:lnTo>
                <a:lnTo>
                  <a:pt x="153125" y="157013"/>
                </a:lnTo>
                <a:close/>
              </a:path>
              <a:path w="1088390" h="347345">
                <a:moveTo>
                  <a:pt x="151209" y="230832"/>
                </a:moveTo>
                <a:lnTo>
                  <a:pt x="89445" y="230832"/>
                </a:lnTo>
                <a:lnTo>
                  <a:pt x="105863" y="229530"/>
                </a:lnTo>
                <a:lnTo>
                  <a:pt x="121629" y="225623"/>
                </a:lnTo>
                <a:lnTo>
                  <a:pt x="136745" y="219112"/>
                </a:lnTo>
                <a:lnTo>
                  <a:pt x="151209" y="209996"/>
                </a:lnTo>
                <a:lnTo>
                  <a:pt x="151209" y="230832"/>
                </a:lnTo>
                <a:close/>
              </a:path>
              <a:path w="1088390" h="347345">
                <a:moveTo>
                  <a:pt x="323537" y="110430"/>
                </a:moveTo>
                <a:lnTo>
                  <a:pt x="224767" y="110430"/>
                </a:lnTo>
                <a:lnTo>
                  <a:pt x="236469" y="99426"/>
                </a:lnTo>
                <a:lnTo>
                  <a:pt x="248952" y="91566"/>
                </a:lnTo>
                <a:lnTo>
                  <a:pt x="262216" y="86850"/>
                </a:lnTo>
                <a:lnTo>
                  <a:pt x="276262" y="85278"/>
                </a:lnTo>
                <a:lnTo>
                  <a:pt x="284150" y="85799"/>
                </a:lnTo>
                <a:lnTo>
                  <a:pt x="318194" y="103472"/>
                </a:lnTo>
                <a:lnTo>
                  <a:pt x="323537" y="110430"/>
                </a:lnTo>
                <a:close/>
              </a:path>
              <a:path w="1088390" h="347345">
                <a:moveTo>
                  <a:pt x="224767" y="259853"/>
                </a:moveTo>
                <a:lnTo>
                  <a:pt x="190090" y="259853"/>
                </a:lnTo>
                <a:lnTo>
                  <a:pt x="190090" y="88701"/>
                </a:lnTo>
                <a:lnTo>
                  <a:pt x="224767" y="88701"/>
                </a:lnTo>
                <a:lnTo>
                  <a:pt x="224767" y="110430"/>
                </a:lnTo>
                <a:lnTo>
                  <a:pt x="323537" y="110430"/>
                </a:lnTo>
                <a:lnTo>
                  <a:pt x="325362" y="113555"/>
                </a:lnTo>
                <a:lnTo>
                  <a:pt x="265546" y="113555"/>
                </a:lnTo>
                <a:lnTo>
                  <a:pt x="253956" y="115062"/>
                </a:lnTo>
                <a:lnTo>
                  <a:pt x="243296" y="119583"/>
                </a:lnTo>
                <a:lnTo>
                  <a:pt x="233567" y="127117"/>
                </a:lnTo>
                <a:lnTo>
                  <a:pt x="224767" y="137666"/>
                </a:lnTo>
                <a:lnTo>
                  <a:pt x="224767" y="259853"/>
                </a:lnTo>
                <a:close/>
              </a:path>
              <a:path w="1088390" h="347345">
                <a:moveTo>
                  <a:pt x="334156" y="259853"/>
                </a:moveTo>
                <a:lnTo>
                  <a:pt x="300223" y="259853"/>
                </a:lnTo>
                <a:lnTo>
                  <a:pt x="300205" y="161925"/>
                </a:lnTo>
                <a:lnTo>
                  <a:pt x="299721" y="150204"/>
                </a:lnTo>
                <a:lnTo>
                  <a:pt x="281582" y="116383"/>
                </a:lnTo>
                <a:lnTo>
                  <a:pt x="265546" y="113555"/>
                </a:lnTo>
                <a:lnTo>
                  <a:pt x="325362" y="113555"/>
                </a:lnTo>
                <a:lnTo>
                  <a:pt x="334156" y="161925"/>
                </a:lnTo>
                <a:lnTo>
                  <a:pt x="334156" y="259853"/>
                </a:lnTo>
                <a:close/>
              </a:path>
              <a:path w="1088390" h="347345">
                <a:moveTo>
                  <a:pt x="461702" y="262830"/>
                </a:moveTo>
                <a:lnTo>
                  <a:pt x="411137" y="248849"/>
                </a:lnTo>
                <a:lnTo>
                  <a:pt x="377986" y="210033"/>
                </a:lnTo>
                <a:lnTo>
                  <a:pt x="371579" y="175170"/>
                </a:lnTo>
                <a:lnTo>
                  <a:pt x="373140" y="157943"/>
                </a:lnTo>
                <a:lnTo>
                  <a:pt x="397557" y="113407"/>
                </a:lnTo>
                <a:lnTo>
                  <a:pt x="444298" y="89827"/>
                </a:lnTo>
                <a:lnTo>
                  <a:pt x="463190" y="88255"/>
                </a:lnTo>
                <a:lnTo>
                  <a:pt x="481924" y="89836"/>
                </a:lnTo>
                <a:lnTo>
                  <a:pt x="498983" y="94580"/>
                </a:lnTo>
                <a:lnTo>
                  <a:pt x="514368" y="102486"/>
                </a:lnTo>
                <a:lnTo>
                  <a:pt x="528079" y="113555"/>
                </a:lnTo>
                <a:lnTo>
                  <a:pt x="532488" y="118764"/>
                </a:lnTo>
                <a:lnTo>
                  <a:pt x="461404" y="118764"/>
                </a:lnTo>
                <a:lnTo>
                  <a:pt x="449749" y="119769"/>
                </a:lnTo>
                <a:lnTo>
                  <a:pt x="414532" y="143358"/>
                </a:lnTo>
                <a:lnTo>
                  <a:pt x="405779" y="175170"/>
                </a:lnTo>
                <a:lnTo>
                  <a:pt x="405843" y="176807"/>
                </a:lnTo>
                <a:lnTo>
                  <a:pt x="421667" y="215651"/>
                </a:lnTo>
                <a:lnTo>
                  <a:pt x="462892" y="231130"/>
                </a:lnTo>
                <a:lnTo>
                  <a:pt x="534180" y="231130"/>
                </a:lnTo>
                <a:lnTo>
                  <a:pt x="527781" y="238422"/>
                </a:lnTo>
                <a:lnTo>
                  <a:pt x="513829" y="249101"/>
                </a:lnTo>
                <a:lnTo>
                  <a:pt x="498164" y="256728"/>
                </a:lnTo>
                <a:lnTo>
                  <a:pt x="480789" y="261304"/>
                </a:lnTo>
                <a:lnTo>
                  <a:pt x="461702" y="262830"/>
                </a:lnTo>
                <a:close/>
              </a:path>
              <a:path w="1088390" h="347345">
                <a:moveTo>
                  <a:pt x="534180" y="231130"/>
                </a:moveTo>
                <a:lnTo>
                  <a:pt x="462892" y="231130"/>
                </a:lnTo>
                <a:lnTo>
                  <a:pt x="474761" y="230153"/>
                </a:lnTo>
                <a:lnTo>
                  <a:pt x="485514" y="227223"/>
                </a:lnTo>
                <a:lnTo>
                  <a:pt x="515615" y="197532"/>
                </a:lnTo>
                <a:lnTo>
                  <a:pt x="519596" y="175170"/>
                </a:lnTo>
                <a:lnTo>
                  <a:pt x="518563" y="163496"/>
                </a:lnTo>
                <a:lnTo>
                  <a:pt x="494276" y="127806"/>
                </a:lnTo>
                <a:lnTo>
                  <a:pt x="461404" y="118764"/>
                </a:lnTo>
                <a:lnTo>
                  <a:pt x="532488" y="118764"/>
                </a:lnTo>
                <a:lnTo>
                  <a:pt x="539408" y="126941"/>
                </a:lnTo>
                <a:lnTo>
                  <a:pt x="547501" y="141944"/>
                </a:lnTo>
                <a:lnTo>
                  <a:pt x="552356" y="158567"/>
                </a:lnTo>
                <a:lnTo>
                  <a:pt x="553975" y="176807"/>
                </a:lnTo>
                <a:lnTo>
                  <a:pt x="552338" y="194555"/>
                </a:lnTo>
                <a:lnTo>
                  <a:pt x="547427" y="210740"/>
                </a:lnTo>
                <a:lnTo>
                  <a:pt x="539241" y="225362"/>
                </a:lnTo>
                <a:lnTo>
                  <a:pt x="534180" y="231130"/>
                </a:lnTo>
                <a:close/>
              </a:path>
              <a:path w="1088390" h="347345">
                <a:moveTo>
                  <a:pt x="648406" y="262830"/>
                </a:moveTo>
                <a:lnTo>
                  <a:pt x="612064" y="250347"/>
                </a:lnTo>
                <a:lnTo>
                  <a:pt x="592559" y="214349"/>
                </a:lnTo>
                <a:lnTo>
                  <a:pt x="590810" y="186779"/>
                </a:lnTo>
                <a:lnTo>
                  <a:pt x="590810" y="88701"/>
                </a:lnTo>
                <a:lnTo>
                  <a:pt x="624743" y="88701"/>
                </a:lnTo>
                <a:lnTo>
                  <a:pt x="624760" y="186779"/>
                </a:lnTo>
                <a:lnTo>
                  <a:pt x="625226" y="198787"/>
                </a:lnTo>
                <a:lnTo>
                  <a:pt x="650620" y="234032"/>
                </a:lnTo>
                <a:lnTo>
                  <a:pt x="659569" y="234701"/>
                </a:lnTo>
                <a:lnTo>
                  <a:pt x="734429" y="234701"/>
                </a:lnTo>
                <a:lnTo>
                  <a:pt x="734429" y="238125"/>
                </a:lnTo>
                <a:lnTo>
                  <a:pt x="700645" y="238125"/>
                </a:lnTo>
                <a:lnTo>
                  <a:pt x="695027" y="243613"/>
                </a:lnTo>
                <a:lnTo>
                  <a:pt x="689037" y="248468"/>
                </a:lnTo>
                <a:lnTo>
                  <a:pt x="655262" y="262421"/>
                </a:lnTo>
                <a:lnTo>
                  <a:pt x="648406" y="262830"/>
                </a:lnTo>
                <a:close/>
              </a:path>
              <a:path w="1088390" h="347345">
                <a:moveTo>
                  <a:pt x="734429" y="234701"/>
                </a:moveTo>
                <a:lnTo>
                  <a:pt x="659569" y="234701"/>
                </a:lnTo>
                <a:lnTo>
                  <a:pt x="671177" y="233222"/>
                </a:lnTo>
                <a:lnTo>
                  <a:pt x="681893" y="228786"/>
                </a:lnTo>
                <a:lnTo>
                  <a:pt x="691715" y="221391"/>
                </a:lnTo>
                <a:lnTo>
                  <a:pt x="700645" y="211038"/>
                </a:lnTo>
                <a:lnTo>
                  <a:pt x="700645" y="88701"/>
                </a:lnTo>
                <a:lnTo>
                  <a:pt x="734429" y="88701"/>
                </a:lnTo>
                <a:lnTo>
                  <a:pt x="734429" y="234701"/>
                </a:lnTo>
                <a:close/>
              </a:path>
              <a:path w="1088390" h="347345">
                <a:moveTo>
                  <a:pt x="734429" y="259853"/>
                </a:moveTo>
                <a:lnTo>
                  <a:pt x="700645" y="259853"/>
                </a:lnTo>
                <a:lnTo>
                  <a:pt x="700645" y="238125"/>
                </a:lnTo>
                <a:lnTo>
                  <a:pt x="734429" y="238125"/>
                </a:lnTo>
                <a:lnTo>
                  <a:pt x="734429" y="259853"/>
                </a:lnTo>
                <a:close/>
              </a:path>
              <a:path w="1088390" h="347345">
                <a:moveTo>
                  <a:pt x="838460" y="347067"/>
                </a:moveTo>
                <a:lnTo>
                  <a:pt x="791830" y="338863"/>
                </a:lnTo>
                <a:lnTo>
                  <a:pt x="759460" y="304995"/>
                </a:lnTo>
                <a:lnTo>
                  <a:pt x="758093" y="293340"/>
                </a:lnTo>
                <a:lnTo>
                  <a:pt x="760781" y="277480"/>
                </a:lnTo>
                <a:lnTo>
                  <a:pt x="768846" y="264728"/>
                </a:lnTo>
                <a:lnTo>
                  <a:pt x="782287" y="255082"/>
                </a:lnTo>
                <a:lnTo>
                  <a:pt x="801104" y="248542"/>
                </a:lnTo>
                <a:lnTo>
                  <a:pt x="793616" y="243045"/>
                </a:lnTo>
                <a:lnTo>
                  <a:pt x="788268" y="237566"/>
                </a:lnTo>
                <a:lnTo>
                  <a:pt x="785059" y="232106"/>
                </a:lnTo>
                <a:lnTo>
                  <a:pt x="784096" y="227210"/>
                </a:lnTo>
                <a:lnTo>
                  <a:pt x="783989" y="221208"/>
                </a:lnTo>
                <a:lnTo>
                  <a:pt x="786420" y="216247"/>
                </a:lnTo>
                <a:lnTo>
                  <a:pt x="791281" y="211782"/>
                </a:lnTo>
                <a:lnTo>
                  <a:pt x="796242" y="207317"/>
                </a:lnTo>
                <a:lnTo>
                  <a:pt x="802840" y="204043"/>
                </a:lnTo>
                <a:lnTo>
                  <a:pt x="811076" y="201959"/>
                </a:lnTo>
                <a:lnTo>
                  <a:pt x="794602" y="192323"/>
                </a:lnTo>
                <a:lnTo>
                  <a:pt x="782835" y="180082"/>
                </a:lnTo>
                <a:lnTo>
                  <a:pt x="775775" y="165236"/>
                </a:lnTo>
                <a:lnTo>
                  <a:pt x="773422" y="147786"/>
                </a:lnTo>
                <a:lnTo>
                  <a:pt x="774668" y="134875"/>
                </a:lnTo>
                <a:lnTo>
                  <a:pt x="804257" y="97659"/>
                </a:lnTo>
                <a:lnTo>
                  <a:pt x="847985" y="88701"/>
                </a:lnTo>
                <a:lnTo>
                  <a:pt x="918530" y="88701"/>
                </a:lnTo>
                <a:lnTo>
                  <a:pt x="918530" y="115044"/>
                </a:lnTo>
                <a:lnTo>
                  <a:pt x="883853" y="115044"/>
                </a:lnTo>
                <a:lnTo>
                  <a:pt x="886786" y="118020"/>
                </a:lnTo>
                <a:lnTo>
                  <a:pt x="827844" y="118020"/>
                </a:lnTo>
                <a:lnTo>
                  <a:pt x="820055" y="121146"/>
                </a:lnTo>
                <a:lnTo>
                  <a:pt x="813606" y="127396"/>
                </a:lnTo>
                <a:lnTo>
                  <a:pt x="807156" y="133548"/>
                </a:lnTo>
                <a:lnTo>
                  <a:pt x="803932" y="140989"/>
                </a:lnTo>
                <a:lnTo>
                  <a:pt x="803932" y="158551"/>
                </a:lnTo>
                <a:lnTo>
                  <a:pt x="837418" y="180230"/>
                </a:lnTo>
                <a:lnTo>
                  <a:pt x="893425" y="180230"/>
                </a:lnTo>
                <a:lnTo>
                  <a:pt x="890048" y="185281"/>
                </a:lnTo>
                <a:lnTo>
                  <a:pt x="847855" y="207745"/>
                </a:lnTo>
                <a:lnTo>
                  <a:pt x="822387" y="211881"/>
                </a:lnTo>
                <a:lnTo>
                  <a:pt x="816059" y="216247"/>
                </a:lnTo>
                <a:lnTo>
                  <a:pt x="863389" y="244106"/>
                </a:lnTo>
                <a:lnTo>
                  <a:pt x="874923" y="247017"/>
                </a:lnTo>
                <a:lnTo>
                  <a:pt x="909993" y="267890"/>
                </a:lnTo>
                <a:lnTo>
                  <a:pt x="828935" y="267890"/>
                </a:lnTo>
                <a:lnTo>
                  <a:pt x="820768" y="268337"/>
                </a:lnTo>
                <a:lnTo>
                  <a:pt x="790091" y="286146"/>
                </a:lnTo>
                <a:lnTo>
                  <a:pt x="790091" y="293786"/>
                </a:lnTo>
                <a:lnTo>
                  <a:pt x="793067" y="305311"/>
                </a:lnTo>
                <a:lnTo>
                  <a:pt x="801997" y="313543"/>
                </a:lnTo>
                <a:lnTo>
                  <a:pt x="816880" y="318482"/>
                </a:lnTo>
                <a:lnTo>
                  <a:pt x="837716" y="320129"/>
                </a:lnTo>
                <a:lnTo>
                  <a:pt x="909249" y="320129"/>
                </a:lnTo>
                <a:lnTo>
                  <a:pt x="905861" y="324649"/>
                </a:lnTo>
                <a:lnTo>
                  <a:pt x="896354" y="332482"/>
                </a:lnTo>
                <a:lnTo>
                  <a:pt x="884643" y="338863"/>
                </a:lnTo>
                <a:lnTo>
                  <a:pt x="871091" y="343420"/>
                </a:lnTo>
                <a:lnTo>
                  <a:pt x="855696" y="346155"/>
                </a:lnTo>
                <a:lnTo>
                  <a:pt x="838460" y="347067"/>
                </a:lnTo>
                <a:close/>
              </a:path>
              <a:path w="1088390" h="347345">
                <a:moveTo>
                  <a:pt x="893425" y="180230"/>
                </a:moveTo>
                <a:lnTo>
                  <a:pt x="846943" y="180230"/>
                </a:lnTo>
                <a:lnTo>
                  <a:pt x="854881" y="177303"/>
                </a:lnTo>
                <a:lnTo>
                  <a:pt x="867680" y="165496"/>
                </a:lnTo>
                <a:lnTo>
                  <a:pt x="870905" y="158105"/>
                </a:lnTo>
                <a:lnTo>
                  <a:pt x="870905" y="140344"/>
                </a:lnTo>
                <a:lnTo>
                  <a:pt x="836972" y="118020"/>
                </a:lnTo>
                <a:lnTo>
                  <a:pt x="886786" y="118020"/>
                </a:lnTo>
                <a:lnTo>
                  <a:pt x="890599" y="121890"/>
                </a:lnTo>
                <a:lnTo>
                  <a:pt x="895263" y="128141"/>
                </a:lnTo>
                <a:lnTo>
                  <a:pt x="897842" y="133796"/>
                </a:lnTo>
                <a:lnTo>
                  <a:pt x="900422" y="139352"/>
                </a:lnTo>
                <a:lnTo>
                  <a:pt x="901712" y="145702"/>
                </a:lnTo>
                <a:lnTo>
                  <a:pt x="901712" y="152846"/>
                </a:lnTo>
                <a:lnTo>
                  <a:pt x="901238" y="159515"/>
                </a:lnTo>
                <a:lnTo>
                  <a:pt x="899814" y="166129"/>
                </a:lnTo>
                <a:lnTo>
                  <a:pt x="897442" y="172687"/>
                </a:lnTo>
                <a:lnTo>
                  <a:pt x="894122" y="179189"/>
                </a:lnTo>
                <a:lnTo>
                  <a:pt x="893425" y="180230"/>
                </a:lnTo>
                <a:close/>
              </a:path>
              <a:path w="1088390" h="347345">
                <a:moveTo>
                  <a:pt x="909249" y="320129"/>
                </a:moveTo>
                <a:lnTo>
                  <a:pt x="837716" y="320129"/>
                </a:lnTo>
                <a:lnTo>
                  <a:pt x="848320" y="319710"/>
                </a:lnTo>
                <a:lnTo>
                  <a:pt x="857659" y="318454"/>
                </a:lnTo>
                <a:lnTo>
                  <a:pt x="865733" y="316362"/>
                </a:lnTo>
                <a:lnTo>
                  <a:pt x="872542" y="313432"/>
                </a:lnTo>
                <a:lnTo>
                  <a:pt x="880876" y="309066"/>
                </a:lnTo>
                <a:lnTo>
                  <a:pt x="885043" y="302865"/>
                </a:lnTo>
                <a:lnTo>
                  <a:pt x="885043" y="286890"/>
                </a:lnTo>
                <a:lnTo>
                  <a:pt x="840785" y="268355"/>
                </a:lnTo>
                <a:lnTo>
                  <a:pt x="828935" y="267890"/>
                </a:lnTo>
                <a:lnTo>
                  <a:pt x="909993" y="267890"/>
                </a:lnTo>
                <a:lnTo>
                  <a:pt x="911218" y="269397"/>
                </a:lnTo>
                <a:lnTo>
                  <a:pt x="915032" y="276745"/>
                </a:lnTo>
                <a:lnTo>
                  <a:pt x="917320" y="284875"/>
                </a:lnTo>
                <a:lnTo>
                  <a:pt x="918083" y="293786"/>
                </a:lnTo>
                <a:lnTo>
                  <a:pt x="916721" y="305311"/>
                </a:lnTo>
                <a:lnTo>
                  <a:pt x="912651" y="315590"/>
                </a:lnTo>
                <a:lnTo>
                  <a:pt x="909249" y="320129"/>
                </a:lnTo>
                <a:close/>
              </a:path>
              <a:path w="1088390" h="347345">
                <a:moveTo>
                  <a:pt x="977838" y="259853"/>
                </a:moveTo>
                <a:lnTo>
                  <a:pt x="943905" y="259853"/>
                </a:lnTo>
                <a:lnTo>
                  <a:pt x="943905" y="0"/>
                </a:lnTo>
                <a:lnTo>
                  <a:pt x="977838" y="0"/>
                </a:lnTo>
                <a:lnTo>
                  <a:pt x="977838" y="111174"/>
                </a:lnTo>
                <a:lnTo>
                  <a:pt x="1077961" y="111174"/>
                </a:lnTo>
                <a:lnTo>
                  <a:pt x="1078577" y="112365"/>
                </a:lnTo>
                <a:lnTo>
                  <a:pt x="1013110" y="112365"/>
                </a:lnTo>
                <a:lnTo>
                  <a:pt x="1006115" y="114300"/>
                </a:lnTo>
                <a:lnTo>
                  <a:pt x="977838" y="137219"/>
                </a:lnTo>
                <a:lnTo>
                  <a:pt x="977838" y="259853"/>
                </a:lnTo>
                <a:close/>
              </a:path>
              <a:path w="1088390" h="347345">
                <a:moveTo>
                  <a:pt x="1077961" y="111174"/>
                </a:moveTo>
                <a:lnTo>
                  <a:pt x="977838" y="111174"/>
                </a:lnTo>
                <a:lnTo>
                  <a:pt x="989055" y="99845"/>
                </a:lnTo>
                <a:lnTo>
                  <a:pt x="1001576" y="91752"/>
                </a:lnTo>
                <a:lnTo>
                  <a:pt x="1015398" y="86897"/>
                </a:lnTo>
                <a:lnTo>
                  <a:pt x="1030523" y="85278"/>
                </a:lnTo>
                <a:lnTo>
                  <a:pt x="1038857" y="85818"/>
                </a:lnTo>
                <a:lnTo>
                  <a:pt x="1072976" y="104068"/>
                </a:lnTo>
                <a:lnTo>
                  <a:pt x="1077961" y="111174"/>
                </a:lnTo>
                <a:close/>
              </a:path>
              <a:path w="1088390" h="347345">
                <a:moveTo>
                  <a:pt x="1087970" y="259853"/>
                </a:moveTo>
                <a:lnTo>
                  <a:pt x="1054038" y="259853"/>
                </a:lnTo>
                <a:lnTo>
                  <a:pt x="1054038" y="154037"/>
                </a:lnTo>
                <a:lnTo>
                  <a:pt x="1053461" y="145060"/>
                </a:lnTo>
                <a:lnTo>
                  <a:pt x="1027760" y="113081"/>
                </a:lnTo>
                <a:lnTo>
                  <a:pt x="1020551" y="112365"/>
                </a:lnTo>
                <a:lnTo>
                  <a:pt x="1078577" y="112365"/>
                </a:lnTo>
                <a:lnTo>
                  <a:pt x="1087970" y="162371"/>
                </a:lnTo>
                <a:lnTo>
                  <a:pt x="1087970" y="259853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2" name="object 10"/>
          <p:cNvSpPr/>
          <p:nvPr/>
        </p:nvSpPr>
        <p:spPr>
          <a:xfrm>
            <a:off x="2329888" y="4045640"/>
            <a:ext cx="854125" cy="738932"/>
          </a:xfrm>
          <a:custGeom>
            <a:avLst/>
            <a:gdLst/>
            <a:ahLst/>
            <a:cxnLst/>
            <a:rect l="l" t="t" r="r" b="b"/>
            <a:pathLst>
              <a:path w="1214755" h="1050925">
                <a:moveTo>
                  <a:pt x="0" y="0"/>
                </a:moveTo>
                <a:lnTo>
                  <a:pt x="1214518" y="1050589"/>
                </a:lnTo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3" name="object 11"/>
          <p:cNvSpPr/>
          <p:nvPr/>
        </p:nvSpPr>
        <p:spPr>
          <a:xfrm>
            <a:off x="3125955" y="4717406"/>
            <a:ext cx="241995" cy="226368"/>
          </a:xfrm>
          <a:custGeom>
            <a:avLst/>
            <a:gdLst/>
            <a:ahLst/>
            <a:cxnLst/>
            <a:rect l="l" t="t" r="r" b="b"/>
            <a:pathLst>
              <a:path w="344169" h="321945">
                <a:moveTo>
                  <a:pt x="343873" y="321421"/>
                </a:moveTo>
                <a:lnTo>
                  <a:pt x="0" y="190379"/>
                </a:lnTo>
                <a:lnTo>
                  <a:pt x="164683" y="0"/>
                </a:lnTo>
                <a:lnTo>
                  <a:pt x="343873" y="321421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4" name="object 12"/>
          <p:cNvSpPr/>
          <p:nvPr/>
        </p:nvSpPr>
        <p:spPr>
          <a:xfrm>
            <a:off x="3125955" y="4717406"/>
            <a:ext cx="241995" cy="226368"/>
          </a:xfrm>
          <a:custGeom>
            <a:avLst/>
            <a:gdLst/>
            <a:ahLst/>
            <a:cxnLst/>
            <a:rect l="l" t="t" r="r" b="b"/>
            <a:pathLst>
              <a:path w="344169" h="321945">
                <a:moveTo>
                  <a:pt x="0" y="190379"/>
                </a:moveTo>
                <a:lnTo>
                  <a:pt x="343873" y="321421"/>
                </a:lnTo>
                <a:lnTo>
                  <a:pt x="164683" y="0"/>
                </a:lnTo>
                <a:lnTo>
                  <a:pt x="0" y="190379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5" name="object 13"/>
          <p:cNvSpPr/>
          <p:nvPr/>
        </p:nvSpPr>
        <p:spPr>
          <a:xfrm>
            <a:off x="3032104" y="2469902"/>
            <a:ext cx="789831" cy="1576090"/>
          </a:xfrm>
          <a:custGeom>
            <a:avLst/>
            <a:gdLst/>
            <a:ahLst/>
            <a:cxnLst/>
            <a:rect l="l" t="t" r="r" b="b"/>
            <a:pathLst>
              <a:path w="1123314" h="2241550">
                <a:moveTo>
                  <a:pt x="0" y="0"/>
                </a:moveTo>
                <a:lnTo>
                  <a:pt x="1123199" y="0"/>
                </a:lnTo>
                <a:lnTo>
                  <a:pt x="1123199" y="2240999"/>
                </a:lnTo>
                <a:lnTo>
                  <a:pt x="0" y="22409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274E13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6" name="object 14"/>
          <p:cNvSpPr/>
          <p:nvPr/>
        </p:nvSpPr>
        <p:spPr>
          <a:xfrm>
            <a:off x="3821854" y="2884330"/>
            <a:ext cx="3181201" cy="373707"/>
          </a:xfrm>
          <a:custGeom>
            <a:avLst/>
            <a:gdLst/>
            <a:ahLst/>
            <a:cxnLst/>
            <a:rect l="l" t="t" r="r" b="b"/>
            <a:pathLst>
              <a:path w="4524375" h="531495">
                <a:moveTo>
                  <a:pt x="0" y="531091"/>
                </a:moveTo>
                <a:lnTo>
                  <a:pt x="4523818" y="0"/>
                </a:lnTo>
              </a:path>
            </a:pathLst>
          </a:custGeom>
          <a:ln w="76199">
            <a:solidFill>
              <a:srgbClr val="274E13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7" name="object 15"/>
          <p:cNvSpPr/>
          <p:nvPr/>
        </p:nvSpPr>
        <p:spPr>
          <a:xfrm>
            <a:off x="6992340" y="2796436"/>
            <a:ext cx="251817" cy="175915"/>
          </a:xfrm>
          <a:custGeom>
            <a:avLst/>
            <a:gdLst/>
            <a:ahLst/>
            <a:cxnLst/>
            <a:rect l="l" t="t" r="r" b="b"/>
            <a:pathLst>
              <a:path w="358140" h="250189">
                <a:moveTo>
                  <a:pt x="29350" y="250006"/>
                </a:moveTo>
                <a:lnTo>
                  <a:pt x="0" y="0"/>
                </a:lnTo>
                <a:lnTo>
                  <a:pt x="358119" y="84683"/>
                </a:lnTo>
                <a:lnTo>
                  <a:pt x="29350" y="250006"/>
                </a:lnTo>
                <a:close/>
              </a:path>
            </a:pathLst>
          </a:custGeom>
          <a:solidFill>
            <a:srgbClr val="274E13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8" name="object 16"/>
          <p:cNvSpPr/>
          <p:nvPr/>
        </p:nvSpPr>
        <p:spPr>
          <a:xfrm>
            <a:off x="6992340" y="2796436"/>
            <a:ext cx="251817" cy="175915"/>
          </a:xfrm>
          <a:custGeom>
            <a:avLst/>
            <a:gdLst/>
            <a:ahLst/>
            <a:cxnLst/>
            <a:rect l="l" t="t" r="r" b="b"/>
            <a:pathLst>
              <a:path w="358140" h="250189">
                <a:moveTo>
                  <a:pt x="29350" y="250006"/>
                </a:moveTo>
                <a:lnTo>
                  <a:pt x="358119" y="84683"/>
                </a:lnTo>
                <a:lnTo>
                  <a:pt x="0" y="0"/>
                </a:lnTo>
                <a:lnTo>
                  <a:pt x="29350" y="250006"/>
                </a:lnTo>
                <a:close/>
              </a:path>
            </a:pathLst>
          </a:custGeom>
          <a:ln w="76199">
            <a:solidFill>
              <a:srgbClr val="274E13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</p:spTree>
    <p:extLst>
      <p:ext uri="{BB962C8B-B14F-4D97-AF65-F5344CB8AC3E}">
        <p14:creationId xmlns:p14="http://schemas.microsoft.com/office/powerpoint/2010/main" val="35516866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FA97219-1E1F-4324-AA2A-E718A407D19E}"/>
              </a:ext>
            </a:extLst>
          </p:cNvPr>
          <p:cNvSpPr txBox="1"/>
          <p:nvPr/>
        </p:nvSpPr>
        <p:spPr>
          <a:xfrm>
            <a:off x="512329" y="221917"/>
            <a:ext cx="106985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Stratified</a:t>
            </a:r>
            <a:r>
              <a:rPr lang="en-US" sz="1800" b="0" i="0" u="none" strike="noStrike" baseline="0" dirty="0">
                <a:latin typeface="TimesNewRomanPSMT"/>
              </a:rPr>
              <a:t> </a:t>
            </a:r>
            <a:r>
              <a:rPr lang="en-US" sz="2700" dirty="0"/>
              <a:t>sampling based on the income category </a:t>
            </a:r>
            <a:r>
              <a:rPr lang="en-IN" sz="2700" dirty="0"/>
              <a:t>using Scikit-</a:t>
            </a:r>
            <a:r>
              <a:rPr lang="en-IN" sz="2700" dirty="0" err="1"/>
              <a:t>Learn’s</a:t>
            </a:r>
            <a:r>
              <a:rPr lang="en-IN" sz="2700" dirty="0"/>
              <a:t> </a:t>
            </a:r>
            <a:r>
              <a:rPr lang="en-IN" sz="2700" dirty="0" err="1"/>
              <a:t>StratifiedShuffleSplit</a:t>
            </a:r>
            <a:r>
              <a:rPr lang="en-IN" sz="2700" dirty="0"/>
              <a:t> class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7482BC2-D375-4058-9993-66859C901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077" y="1145247"/>
            <a:ext cx="7439025" cy="18097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9B44D05-CAD2-4499-BC42-A31A439C2BF9}"/>
              </a:ext>
            </a:extLst>
          </p:cNvPr>
          <p:cNvSpPr txBox="1"/>
          <p:nvPr/>
        </p:nvSpPr>
        <p:spPr>
          <a:xfrm>
            <a:off x="702829" y="3025841"/>
            <a:ext cx="1050809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700" dirty="0"/>
              <a:t>Lets</a:t>
            </a:r>
            <a:r>
              <a:rPr lang="en-IN" sz="1800" b="0" i="0" u="none" strike="noStrike" baseline="0" dirty="0">
                <a:latin typeface="TimesNewRomanPSMT"/>
              </a:rPr>
              <a:t> </a:t>
            </a:r>
            <a:r>
              <a:rPr lang="en-IN" sz="2700" dirty="0"/>
              <a:t>look at the income </a:t>
            </a:r>
            <a:r>
              <a:rPr lang="en-US" sz="2700" dirty="0"/>
              <a:t>category proportions in the test set:</a:t>
            </a:r>
            <a:endParaRPr lang="en-IN" sz="2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0AFBC59-0918-4D64-9E06-E7DA482FB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135" y="3533672"/>
            <a:ext cx="74009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964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2953" y="541952"/>
            <a:ext cx="3170880" cy="311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 txBox="1"/>
          <p:nvPr/>
        </p:nvSpPr>
        <p:spPr>
          <a:xfrm>
            <a:off x="1905750" y="1892336"/>
            <a:ext cx="4018359" cy="902685"/>
          </a:xfrm>
          <a:prstGeom prst="rect">
            <a:avLst/>
          </a:prstGeom>
        </p:spPr>
        <p:txBody>
          <a:bodyPr vert="horz" wrap="square" lIns="0" tIns="46420" rIns="0" bIns="0" rtlCol="0">
            <a:spAutoFit/>
          </a:bodyPr>
          <a:lstStyle/>
          <a:p>
            <a:pPr marL="8929">
              <a:spcBef>
                <a:spcPts val="366"/>
              </a:spcBef>
            </a:pPr>
            <a:r>
              <a:rPr sz="1687" b="1" spc="-4" dirty="0">
                <a:solidFill>
                  <a:srgbClr val="606060"/>
                </a:solidFill>
                <a:latin typeface="Consolas"/>
                <a:cs typeface="Consolas"/>
              </a:rPr>
              <a:t>&gt;&gt;&gt;</a:t>
            </a:r>
            <a:endParaRPr sz="1687">
              <a:latin typeface="Consolas"/>
              <a:cs typeface="Consolas"/>
            </a:endParaRPr>
          </a:p>
          <a:p>
            <a:pPr marL="8929">
              <a:spcBef>
                <a:spcPts val="295"/>
              </a:spcBef>
            </a:pPr>
            <a:r>
              <a:rPr sz="1687" spc="-4" dirty="0">
                <a:solidFill>
                  <a:srgbClr val="606060"/>
                </a:solidFill>
                <a:latin typeface="Consolas"/>
                <a:cs typeface="Consolas"/>
              </a:rPr>
              <a:t>strat_test_set["income_cat"].value</a:t>
            </a:r>
            <a:endParaRPr sz="1687">
              <a:latin typeface="Consolas"/>
              <a:cs typeface="Consolas"/>
            </a:endParaRPr>
          </a:p>
          <a:p>
            <a:pPr marL="8929">
              <a:spcBef>
                <a:spcPts val="295"/>
              </a:spcBef>
            </a:pPr>
            <a:r>
              <a:rPr sz="1687" spc="-4" dirty="0">
                <a:solidFill>
                  <a:srgbClr val="606060"/>
                </a:solidFill>
                <a:latin typeface="Consolas"/>
                <a:cs typeface="Consolas"/>
              </a:rPr>
              <a:t>_counts() </a:t>
            </a:r>
            <a:r>
              <a:rPr sz="1687" dirty="0">
                <a:solidFill>
                  <a:srgbClr val="606060"/>
                </a:solidFill>
                <a:latin typeface="Consolas"/>
                <a:cs typeface="Consolas"/>
              </a:rPr>
              <a:t>/</a:t>
            </a:r>
            <a:r>
              <a:rPr sz="1687" spc="-39" dirty="0">
                <a:solidFill>
                  <a:srgbClr val="606060"/>
                </a:solidFill>
                <a:latin typeface="Consolas"/>
                <a:cs typeface="Consolas"/>
              </a:rPr>
              <a:t> </a:t>
            </a:r>
            <a:r>
              <a:rPr sz="1687" spc="-4" dirty="0">
                <a:solidFill>
                  <a:srgbClr val="606060"/>
                </a:solidFill>
                <a:latin typeface="Consolas"/>
                <a:cs typeface="Consolas"/>
              </a:rPr>
              <a:t>len(strat_test_set)</a:t>
            </a:r>
            <a:endParaRPr sz="1687">
              <a:latin typeface="Consolas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47524" y="4848052"/>
            <a:ext cx="3820580" cy="2440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1935162" y="5213994"/>
            <a:ext cx="4034631" cy="246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2128020" y="3206127"/>
            <a:ext cx="3639445" cy="1321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 txBox="1"/>
          <p:nvPr/>
        </p:nvSpPr>
        <p:spPr>
          <a:xfrm>
            <a:off x="6202336" y="1974950"/>
            <a:ext cx="4018359" cy="884603"/>
          </a:xfrm>
          <a:prstGeom prst="rect">
            <a:avLst/>
          </a:prstGeom>
        </p:spPr>
        <p:txBody>
          <a:bodyPr vert="horz" wrap="square" lIns="0" tIns="46420" rIns="0" bIns="0" rtlCol="0">
            <a:spAutoFit/>
          </a:bodyPr>
          <a:lstStyle/>
          <a:p>
            <a:pPr marL="8929">
              <a:spcBef>
                <a:spcPts val="366"/>
              </a:spcBef>
            </a:pPr>
            <a:r>
              <a:rPr sz="1687" b="1" spc="-4" dirty="0">
                <a:solidFill>
                  <a:srgbClr val="606060"/>
                </a:solidFill>
                <a:latin typeface="Consolas"/>
                <a:cs typeface="Consolas"/>
              </a:rPr>
              <a:t>&gt;&gt;&gt;</a:t>
            </a:r>
            <a:endParaRPr sz="1687">
              <a:latin typeface="Consolas"/>
              <a:cs typeface="Consolas"/>
            </a:endParaRPr>
          </a:p>
          <a:p>
            <a:pPr marL="8929" marR="3572">
              <a:lnSpc>
                <a:spcPct val="114599"/>
              </a:lnSpc>
            </a:pPr>
            <a:r>
              <a:rPr sz="1687" spc="-4" dirty="0">
                <a:solidFill>
                  <a:srgbClr val="606060"/>
                </a:solidFill>
                <a:latin typeface="Consolas"/>
                <a:cs typeface="Consolas"/>
              </a:rPr>
              <a:t>housing["income_cat"].value_counts  () </a:t>
            </a:r>
            <a:r>
              <a:rPr sz="1687" dirty="0">
                <a:solidFill>
                  <a:srgbClr val="606060"/>
                </a:solidFill>
                <a:latin typeface="Consolas"/>
                <a:cs typeface="Consolas"/>
              </a:rPr>
              <a:t>/</a:t>
            </a:r>
            <a:r>
              <a:rPr sz="1687" spc="-18" dirty="0">
                <a:solidFill>
                  <a:srgbClr val="606060"/>
                </a:solidFill>
                <a:latin typeface="Consolas"/>
                <a:cs typeface="Consolas"/>
              </a:rPr>
              <a:t> </a:t>
            </a:r>
            <a:r>
              <a:rPr sz="1687" spc="-4" dirty="0">
                <a:solidFill>
                  <a:srgbClr val="606060"/>
                </a:solidFill>
                <a:latin typeface="Consolas"/>
                <a:cs typeface="Consolas"/>
              </a:rPr>
              <a:t>len(housing)</a:t>
            </a:r>
            <a:endParaRPr sz="1687">
              <a:latin typeface="Consolas"/>
              <a:cs typeface="Consola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89832" y="4834500"/>
            <a:ext cx="3711907" cy="2464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7868640" y="5205262"/>
            <a:ext cx="763042" cy="184845"/>
          </a:xfrm>
          <a:custGeom>
            <a:avLst/>
            <a:gdLst/>
            <a:ahLst/>
            <a:cxnLst/>
            <a:rect l="l" t="t" r="r" b="b"/>
            <a:pathLst>
              <a:path w="1085215" h="262890">
                <a:moveTo>
                  <a:pt x="155525" y="92273"/>
                </a:moveTo>
                <a:lnTo>
                  <a:pt x="121443" y="92273"/>
                </a:lnTo>
                <a:lnTo>
                  <a:pt x="121443" y="0"/>
                </a:lnTo>
                <a:lnTo>
                  <a:pt x="155525" y="0"/>
                </a:lnTo>
                <a:lnTo>
                  <a:pt x="155525" y="92273"/>
                </a:lnTo>
                <a:close/>
              </a:path>
              <a:path w="1085215" h="262890">
                <a:moveTo>
                  <a:pt x="155525" y="259854"/>
                </a:moveTo>
                <a:lnTo>
                  <a:pt x="83046" y="259854"/>
                </a:lnTo>
                <a:lnTo>
                  <a:pt x="65028" y="258356"/>
                </a:lnTo>
                <a:lnTo>
                  <a:pt x="22473" y="235892"/>
                </a:lnTo>
                <a:lnTo>
                  <a:pt x="1404" y="190602"/>
                </a:lnTo>
                <a:lnTo>
                  <a:pt x="0" y="171450"/>
                </a:lnTo>
                <a:lnTo>
                  <a:pt x="1478" y="153395"/>
                </a:lnTo>
                <a:lnTo>
                  <a:pt x="23663" y="109388"/>
                </a:lnTo>
                <a:lnTo>
                  <a:pt x="66609" y="86506"/>
                </a:lnTo>
                <a:lnTo>
                  <a:pt x="84236" y="84980"/>
                </a:lnTo>
                <a:lnTo>
                  <a:pt x="92980" y="85436"/>
                </a:lnTo>
                <a:lnTo>
                  <a:pt x="102096" y="86804"/>
                </a:lnTo>
                <a:lnTo>
                  <a:pt x="111583" y="89083"/>
                </a:lnTo>
                <a:lnTo>
                  <a:pt x="121443" y="92273"/>
                </a:lnTo>
                <a:lnTo>
                  <a:pt x="155525" y="92273"/>
                </a:lnTo>
                <a:lnTo>
                  <a:pt x="155525" y="114300"/>
                </a:lnTo>
                <a:lnTo>
                  <a:pt x="89445" y="114300"/>
                </a:lnTo>
                <a:lnTo>
                  <a:pt x="77437" y="115341"/>
                </a:lnTo>
                <a:lnTo>
                  <a:pt x="42602" y="139954"/>
                </a:lnTo>
                <a:lnTo>
                  <a:pt x="34230" y="175617"/>
                </a:lnTo>
                <a:lnTo>
                  <a:pt x="35039" y="188035"/>
                </a:lnTo>
                <a:lnTo>
                  <a:pt x="52437" y="222001"/>
                </a:lnTo>
                <a:lnTo>
                  <a:pt x="95250" y="230832"/>
                </a:lnTo>
                <a:lnTo>
                  <a:pt x="155525" y="230832"/>
                </a:lnTo>
                <a:lnTo>
                  <a:pt x="155525" y="259854"/>
                </a:lnTo>
                <a:close/>
              </a:path>
              <a:path w="1085215" h="262890">
                <a:moveTo>
                  <a:pt x="155525" y="230832"/>
                </a:moveTo>
                <a:lnTo>
                  <a:pt x="121443" y="230832"/>
                </a:lnTo>
                <a:lnTo>
                  <a:pt x="121443" y="122336"/>
                </a:lnTo>
                <a:lnTo>
                  <a:pt x="113528" y="118820"/>
                </a:lnTo>
                <a:lnTo>
                  <a:pt x="105556" y="116309"/>
                </a:lnTo>
                <a:lnTo>
                  <a:pt x="97529" y="114802"/>
                </a:lnTo>
                <a:lnTo>
                  <a:pt x="89445" y="114300"/>
                </a:lnTo>
                <a:lnTo>
                  <a:pt x="155525" y="114300"/>
                </a:lnTo>
                <a:lnTo>
                  <a:pt x="155525" y="230832"/>
                </a:lnTo>
                <a:close/>
              </a:path>
              <a:path w="1085215" h="262890">
                <a:moveTo>
                  <a:pt x="190797" y="145554"/>
                </a:moveTo>
                <a:lnTo>
                  <a:pt x="190797" y="108644"/>
                </a:lnTo>
                <a:lnTo>
                  <a:pt x="201764" y="98422"/>
                </a:lnTo>
                <a:lnTo>
                  <a:pt x="214870" y="91120"/>
                </a:lnTo>
                <a:lnTo>
                  <a:pt x="230116" y="86738"/>
                </a:lnTo>
                <a:lnTo>
                  <a:pt x="247501" y="85278"/>
                </a:lnTo>
                <a:lnTo>
                  <a:pt x="260718" y="86190"/>
                </a:lnTo>
                <a:lnTo>
                  <a:pt x="295771" y="102939"/>
                </a:lnTo>
                <a:lnTo>
                  <a:pt x="304868" y="116979"/>
                </a:lnTo>
                <a:lnTo>
                  <a:pt x="244822" y="116979"/>
                </a:lnTo>
                <a:lnTo>
                  <a:pt x="231009" y="118764"/>
                </a:lnTo>
                <a:lnTo>
                  <a:pt x="217400" y="124122"/>
                </a:lnTo>
                <a:lnTo>
                  <a:pt x="203996" y="133052"/>
                </a:lnTo>
                <a:lnTo>
                  <a:pt x="190797" y="145554"/>
                </a:lnTo>
                <a:close/>
              </a:path>
              <a:path w="1085215" h="262890">
                <a:moveTo>
                  <a:pt x="229344" y="262532"/>
                </a:moveTo>
                <a:lnTo>
                  <a:pt x="194369" y="244450"/>
                </a:lnTo>
                <a:lnTo>
                  <a:pt x="187672" y="221009"/>
                </a:lnTo>
                <a:lnTo>
                  <a:pt x="188397" y="213121"/>
                </a:lnTo>
                <a:lnTo>
                  <a:pt x="213345" y="180677"/>
                </a:lnTo>
                <a:lnTo>
                  <a:pt x="275629" y="157013"/>
                </a:lnTo>
                <a:lnTo>
                  <a:pt x="275530" y="147088"/>
                </a:lnTo>
                <a:lnTo>
                  <a:pt x="273704" y="134308"/>
                </a:lnTo>
                <a:lnTo>
                  <a:pt x="267927" y="124680"/>
                </a:lnTo>
                <a:lnTo>
                  <a:pt x="258300" y="118904"/>
                </a:lnTo>
                <a:lnTo>
                  <a:pt x="244822" y="116979"/>
                </a:lnTo>
                <a:lnTo>
                  <a:pt x="304868" y="116979"/>
                </a:lnTo>
                <a:lnTo>
                  <a:pt x="308967" y="175170"/>
                </a:lnTo>
                <a:lnTo>
                  <a:pt x="275629" y="175170"/>
                </a:lnTo>
                <a:lnTo>
                  <a:pt x="253007" y="183951"/>
                </a:lnTo>
                <a:lnTo>
                  <a:pt x="221307" y="208260"/>
                </a:lnTo>
                <a:lnTo>
                  <a:pt x="221307" y="222250"/>
                </a:lnTo>
                <a:lnTo>
                  <a:pt x="223539" y="228004"/>
                </a:lnTo>
                <a:lnTo>
                  <a:pt x="228004" y="232469"/>
                </a:lnTo>
                <a:lnTo>
                  <a:pt x="232568" y="236934"/>
                </a:lnTo>
                <a:lnTo>
                  <a:pt x="238472" y="239166"/>
                </a:lnTo>
                <a:lnTo>
                  <a:pt x="334119" y="239166"/>
                </a:lnTo>
                <a:lnTo>
                  <a:pt x="334119" y="245715"/>
                </a:lnTo>
                <a:lnTo>
                  <a:pt x="275332" y="245715"/>
                </a:lnTo>
                <a:lnTo>
                  <a:pt x="264365" y="253072"/>
                </a:lnTo>
                <a:lnTo>
                  <a:pt x="253045" y="258328"/>
                </a:lnTo>
                <a:lnTo>
                  <a:pt x="241371" y="261481"/>
                </a:lnTo>
                <a:lnTo>
                  <a:pt x="229344" y="262532"/>
                </a:lnTo>
                <a:close/>
              </a:path>
              <a:path w="1085215" h="262890">
                <a:moveTo>
                  <a:pt x="334119" y="239166"/>
                </a:moveTo>
                <a:lnTo>
                  <a:pt x="245715" y="239166"/>
                </a:lnTo>
                <a:lnTo>
                  <a:pt x="253668" y="238339"/>
                </a:lnTo>
                <a:lnTo>
                  <a:pt x="261304" y="235855"/>
                </a:lnTo>
                <a:lnTo>
                  <a:pt x="268625" y="231716"/>
                </a:lnTo>
                <a:lnTo>
                  <a:pt x="275629" y="225921"/>
                </a:lnTo>
                <a:lnTo>
                  <a:pt x="275629" y="175170"/>
                </a:lnTo>
                <a:lnTo>
                  <a:pt x="308967" y="175170"/>
                </a:lnTo>
                <a:lnTo>
                  <a:pt x="308967" y="235495"/>
                </a:lnTo>
                <a:lnTo>
                  <a:pt x="310951" y="238422"/>
                </a:lnTo>
                <a:lnTo>
                  <a:pt x="334119" y="238422"/>
                </a:lnTo>
                <a:lnTo>
                  <a:pt x="334119" y="239166"/>
                </a:lnTo>
                <a:close/>
              </a:path>
              <a:path w="1085215" h="262890">
                <a:moveTo>
                  <a:pt x="334119" y="238422"/>
                </a:moveTo>
                <a:lnTo>
                  <a:pt x="318988" y="238422"/>
                </a:lnTo>
                <a:lnTo>
                  <a:pt x="325388" y="235396"/>
                </a:lnTo>
                <a:lnTo>
                  <a:pt x="334119" y="229344"/>
                </a:lnTo>
                <a:lnTo>
                  <a:pt x="334119" y="238422"/>
                </a:lnTo>
                <a:close/>
              </a:path>
              <a:path w="1085215" h="262890">
                <a:moveTo>
                  <a:pt x="305990" y="262830"/>
                </a:moveTo>
                <a:lnTo>
                  <a:pt x="300930" y="262830"/>
                </a:lnTo>
                <a:lnTo>
                  <a:pt x="291182" y="261760"/>
                </a:lnTo>
                <a:lnTo>
                  <a:pt x="283666" y="258551"/>
                </a:lnTo>
                <a:lnTo>
                  <a:pt x="278382" y="253203"/>
                </a:lnTo>
                <a:lnTo>
                  <a:pt x="275332" y="245715"/>
                </a:lnTo>
                <a:lnTo>
                  <a:pt x="334119" y="245715"/>
                </a:lnTo>
                <a:lnTo>
                  <a:pt x="334119" y="250031"/>
                </a:lnTo>
                <a:lnTo>
                  <a:pt x="326380" y="254992"/>
                </a:lnTo>
                <a:lnTo>
                  <a:pt x="320179" y="258365"/>
                </a:lnTo>
                <a:lnTo>
                  <a:pt x="310852" y="261937"/>
                </a:lnTo>
                <a:lnTo>
                  <a:pt x="305990" y="262830"/>
                </a:lnTo>
                <a:close/>
              </a:path>
              <a:path w="1085215" h="262890">
                <a:moveTo>
                  <a:pt x="457720" y="119211"/>
                </a:moveTo>
                <a:lnTo>
                  <a:pt x="339997" y="119211"/>
                </a:lnTo>
                <a:lnTo>
                  <a:pt x="339997" y="115788"/>
                </a:lnTo>
                <a:lnTo>
                  <a:pt x="403696" y="53280"/>
                </a:lnTo>
                <a:lnTo>
                  <a:pt x="403696" y="88701"/>
                </a:lnTo>
                <a:lnTo>
                  <a:pt x="457720" y="88701"/>
                </a:lnTo>
                <a:lnTo>
                  <a:pt x="457720" y="119211"/>
                </a:lnTo>
                <a:close/>
              </a:path>
              <a:path w="1085215" h="262890">
                <a:moveTo>
                  <a:pt x="423936" y="262830"/>
                </a:moveTo>
                <a:lnTo>
                  <a:pt x="385241" y="249287"/>
                </a:lnTo>
                <a:lnTo>
                  <a:pt x="369893" y="205792"/>
                </a:lnTo>
                <a:lnTo>
                  <a:pt x="369763" y="119211"/>
                </a:lnTo>
                <a:lnTo>
                  <a:pt x="403696" y="119211"/>
                </a:lnTo>
                <a:lnTo>
                  <a:pt x="403696" y="203150"/>
                </a:lnTo>
                <a:lnTo>
                  <a:pt x="405212" y="215977"/>
                </a:lnTo>
                <a:lnTo>
                  <a:pt x="409761" y="225139"/>
                </a:lnTo>
                <a:lnTo>
                  <a:pt x="417341" y="230637"/>
                </a:lnTo>
                <a:lnTo>
                  <a:pt x="427955" y="232469"/>
                </a:lnTo>
                <a:lnTo>
                  <a:pt x="466501" y="232469"/>
                </a:lnTo>
                <a:lnTo>
                  <a:pt x="466501" y="251817"/>
                </a:lnTo>
                <a:lnTo>
                  <a:pt x="456530" y="256635"/>
                </a:lnTo>
                <a:lnTo>
                  <a:pt x="446112" y="260077"/>
                </a:lnTo>
                <a:lnTo>
                  <a:pt x="435247" y="262142"/>
                </a:lnTo>
                <a:lnTo>
                  <a:pt x="423936" y="262830"/>
                </a:lnTo>
                <a:close/>
              </a:path>
              <a:path w="1085215" h="262890">
                <a:moveTo>
                  <a:pt x="466501" y="232469"/>
                </a:moveTo>
                <a:lnTo>
                  <a:pt x="427955" y="232469"/>
                </a:lnTo>
                <a:lnTo>
                  <a:pt x="437229" y="231706"/>
                </a:lnTo>
                <a:lnTo>
                  <a:pt x="446744" y="229418"/>
                </a:lnTo>
                <a:lnTo>
                  <a:pt x="456502" y="225604"/>
                </a:lnTo>
                <a:lnTo>
                  <a:pt x="466501" y="220265"/>
                </a:lnTo>
                <a:lnTo>
                  <a:pt x="466501" y="232469"/>
                </a:lnTo>
                <a:close/>
              </a:path>
              <a:path w="1085215" h="262890">
                <a:moveTo>
                  <a:pt x="480268" y="145554"/>
                </a:moveTo>
                <a:lnTo>
                  <a:pt x="480268" y="108644"/>
                </a:lnTo>
                <a:lnTo>
                  <a:pt x="491235" y="98422"/>
                </a:lnTo>
                <a:lnTo>
                  <a:pt x="504341" y="91120"/>
                </a:lnTo>
                <a:lnTo>
                  <a:pt x="519586" y="86738"/>
                </a:lnTo>
                <a:lnTo>
                  <a:pt x="536971" y="85278"/>
                </a:lnTo>
                <a:lnTo>
                  <a:pt x="550189" y="86190"/>
                </a:lnTo>
                <a:lnTo>
                  <a:pt x="585241" y="102939"/>
                </a:lnTo>
                <a:lnTo>
                  <a:pt x="594339" y="116979"/>
                </a:lnTo>
                <a:lnTo>
                  <a:pt x="534292" y="116979"/>
                </a:lnTo>
                <a:lnTo>
                  <a:pt x="520479" y="118764"/>
                </a:lnTo>
                <a:lnTo>
                  <a:pt x="506871" y="124122"/>
                </a:lnTo>
                <a:lnTo>
                  <a:pt x="493467" y="133052"/>
                </a:lnTo>
                <a:lnTo>
                  <a:pt x="480268" y="145554"/>
                </a:lnTo>
                <a:close/>
              </a:path>
              <a:path w="1085215" h="262890">
                <a:moveTo>
                  <a:pt x="518814" y="262532"/>
                </a:moveTo>
                <a:lnTo>
                  <a:pt x="483840" y="244450"/>
                </a:lnTo>
                <a:lnTo>
                  <a:pt x="477142" y="221009"/>
                </a:lnTo>
                <a:lnTo>
                  <a:pt x="477868" y="213121"/>
                </a:lnTo>
                <a:lnTo>
                  <a:pt x="502815" y="180677"/>
                </a:lnTo>
                <a:lnTo>
                  <a:pt x="565100" y="157013"/>
                </a:lnTo>
                <a:lnTo>
                  <a:pt x="565000" y="147088"/>
                </a:lnTo>
                <a:lnTo>
                  <a:pt x="563174" y="134308"/>
                </a:lnTo>
                <a:lnTo>
                  <a:pt x="557398" y="124680"/>
                </a:lnTo>
                <a:lnTo>
                  <a:pt x="547771" y="118904"/>
                </a:lnTo>
                <a:lnTo>
                  <a:pt x="534292" y="116979"/>
                </a:lnTo>
                <a:lnTo>
                  <a:pt x="594339" y="116979"/>
                </a:lnTo>
                <a:lnTo>
                  <a:pt x="598437" y="175170"/>
                </a:lnTo>
                <a:lnTo>
                  <a:pt x="565100" y="175170"/>
                </a:lnTo>
                <a:lnTo>
                  <a:pt x="542478" y="183951"/>
                </a:lnTo>
                <a:lnTo>
                  <a:pt x="510778" y="208260"/>
                </a:lnTo>
                <a:lnTo>
                  <a:pt x="510778" y="222250"/>
                </a:lnTo>
                <a:lnTo>
                  <a:pt x="513010" y="228004"/>
                </a:lnTo>
                <a:lnTo>
                  <a:pt x="517475" y="232469"/>
                </a:lnTo>
                <a:lnTo>
                  <a:pt x="522039" y="236934"/>
                </a:lnTo>
                <a:lnTo>
                  <a:pt x="527942" y="239166"/>
                </a:lnTo>
                <a:lnTo>
                  <a:pt x="623589" y="239166"/>
                </a:lnTo>
                <a:lnTo>
                  <a:pt x="623589" y="245715"/>
                </a:lnTo>
                <a:lnTo>
                  <a:pt x="564802" y="245715"/>
                </a:lnTo>
                <a:lnTo>
                  <a:pt x="553836" y="253072"/>
                </a:lnTo>
                <a:lnTo>
                  <a:pt x="542515" y="258328"/>
                </a:lnTo>
                <a:lnTo>
                  <a:pt x="530842" y="261481"/>
                </a:lnTo>
                <a:lnTo>
                  <a:pt x="518814" y="262532"/>
                </a:lnTo>
                <a:close/>
              </a:path>
              <a:path w="1085215" h="262890">
                <a:moveTo>
                  <a:pt x="623589" y="239166"/>
                </a:moveTo>
                <a:lnTo>
                  <a:pt x="535185" y="239166"/>
                </a:lnTo>
                <a:lnTo>
                  <a:pt x="543138" y="238339"/>
                </a:lnTo>
                <a:lnTo>
                  <a:pt x="550775" y="235855"/>
                </a:lnTo>
                <a:lnTo>
                  <a:pt x="558096" y="231716"/>
                </a:lnTo>
                <a:lnTo>
                  <a:pt x="565100" y="225921"/>
                </a:lnTo>
                <a:lnTo>
                  <a:pt x="565100" y="175170"/>
                </a:lnTo>
                <a:lnTo>
                  <a:pt x="598437" y="175170"/>
                </a:lnTo>
                <a:lnTo>
                  <a:pt x="598437" y="235495"/>
                </a:lnTo>
                <a:lnTo>
                  <a:pt x="600422" y="238422"/>
                </a:lnTo>
                <a:lnTo>
                  <a:pt x="623589" y="238422"/>
                </a:lnTo>
                <a:lnTo>
                  <a:pt x="623589" y="239166"/>
                </a:lnTo>
                <a:close/>
              </a:path>
              <a:path w="1085215" h="262890">
                <a:moveTo>
                  <a:pt x="623589" y="238422"/>
                </a:moveTo>
                <a:lnTo>
                  <a:pt x="608459" y="238422"/>
                </a:lnTo>
                <a:lnTo>
                  <a:pt x="614858" y="235396"/>
                </a:lnTo>
                <a:lnTo>
                  <a:pt x="623589" y="229344"/>
                </a:lnTo>
                <a:lnTo>
                  <a:pt x="623589" y="238422"/>
                </a:lnTo>
                <a:close/>
              </a:path>
              <a:path w="1085215" h="262890">
                <a:moveTo>
                  <a:pt x="595461" y="262830"/>
                </a:moveTo>
                <a:lnTo>
                  <a:pt x="590401" y="262830"/>
                </a:lnTo>
                <a:lnTo>
                  <a:pt x="580652" y="261760"/>
                </a:lnTo>
                <a:lnTo>
                  <a:pt x="573136" y="258551"/>
                </a:lnTo>
                <a:lnTo>
                  <a:pt x="567853" y="253203"/>
                </a:lnTo>
                <a:lnTo>
                  <a:pt x="564802" y="245715"/>
                </a:lnTo>
                <a:lnTo>
                  <a:pt x="623589" y="245715"/>
                </a:lnTo>
                <a:lnTo>
                  <a:pt x="623589" y="250031"/>
                </a:lnTo>
                <a:lnTo>
                  <a:pt x="615850" y="254992"/>
                </a:lnTo>
                <a:lnTo>
                  <a:pt x="609649" y="258365"/>
                </a:lnTo>
                <a:lnTo>
                  <a:pt x="600322" y="261937"/>
                </a:lnTo>
                <a:lnTo>
                  <a:pt x="595461" y="262830"/>
                </a:lnTo>
                <a:close/>
              </a:path>
              <a:path w="1085215" h="262890">
                <a:moveTo>
                  <a:pt x="757016" y="233660"/>
                </a:moveTo>
                <a:lnTo>
                  <a:pt x="706710" y="233660"/>
                </a:lnTo>
                <a:lnTo>
                  <a:pt x="712812" y="231923"/>
                </a:lnTo>
                <a:lnTo>
                  <a:pt x="722932" y="224978"/>
                </a:lnTo>
                <a:lnTo>
                  <a:pt x="725462" y="220811"/>
                </a:lnTo>
                <a:lnTo>
                  <a:pt x="725462" y="210988"/>
                </a:lnTo>
                <a:lnTo>
                  <a:pt x="684311" y="180556"/>
                </a:lnTo>
                <a:lnTo>
                  <a:pt x="672182" y="172454"/>
                </a:lnTo>
                <a:lnTo>
                  <a:pt x="646918" y="137442"/>
                </a:lnTo>
                <a:lnTo>
                  <a:pt x="646286" y="129927"/>
                </a:lnTo>
                <a:lnTo>
                  <a:pt x="647244" y="120550"/>
                </a:lnTo>
                <a:lnTo>
                  <a:pt x="679139" y="88403"/>
                </a:lnTo>
                <a:lnTo>
                  <a:pt x="701054" y="85278"/>
                </a:lnTo>
                <a:lnTo>
                  <a:pt x="713714" y="86162"/>
                </a:lnTo>
                <a:lnTo>
                  <a:pt x="726541" y="88813"/>
                </a:lnTo>
                <a:lnTo>
                  <a:pt x="739536" y="93231"/>
                </a:lnTo>
                <a:lnTo>
                  <a:pt x="752698" y="99417"/>
                </a:lnTo>
                <a:lnTo>
                  <a:pt x="752698" y="114746"/>
                </a:lnTo>
                <a:lnTo>
                  <a:pt x="696738" y="114746"/>
                </a:lnTo>
                <a:lnTo>
                  <a:pt x="691430" y="116135"/>
                </a:lnTo>
                <a:lnTo>
                  <a:pt x="687362" y="118913"/>
                </a:lnTo>
                <a:lnTo>
                  <a:pt x="683394" y="121691"/>
                </a:lnTo>
                <a:lnTo>
                  <a:pt x="681409" y="125362"/>
                </a:lnTo>
                <a:lnTo>
                  <a:pt x="681409" y="133895"/>
                </a:lnTo>
                <a:lnTo>
                  <a:pt x="706115" y="154334"/>
                </a:lnTo>
                <a:lnTo>
                  <a:pt x="718170" y="161180"/>
                </a:lnTo>
                <a:lnTo>
                  <a:pt x="736922" y="173626"/>
                </a:lnTo>
                <a:lnTo>
                  <a:pt x="750317" y="186704"/>
                </a:lnTo>
                <a:lnTo>
                  <a:pt x="758353" y="200415"/>
                </a:lnTo>
                <a:lnTo>
                  <a:pt x="761032" y="214759"/>
                </a:lnTo>
                <a:lnTo>
                  <a:pt x="760082" y="224042"/>
                </a:lnTo>
                <a:lnTo>
                  <a:pt x="759957" y="224978"/>
                </a:lnTo>
                <a:lnTo>
                  <a:pt x="757016" y="233660"/>
                </a:lnTo>
                <a:close/>
              </a:path>
              <a:path w="1085215" h="262890">
                <a:moveTo>
                  <a:pt x="752698" y="132903"/>
                </a:moveTo>
                <a:lnTo>
                  <a:pt x="738280" y="124959"/>
                </a:lnTo>
                <a:lnTo>
                  <a:pt x="725239" y="119285"/>
                </a:lnTo>
                <a:lnTo>
                  <a:pt x="713575" y="115881"/>
                </a:lnTo>
                <a:lnTo>
                  <a:pt x="703287" y="114746"/>
                </a:lnTo>
                <a:lnTo>
                  <a:pt x="752698" y="114746"/>
                </a:lnTo>
                <a:lnTo>
                  <a:pt x="752698" y="132903"/>
                </a:lnTo>
                <a:close/>
              </a:path>
              <a:path w="1085215" h="262890">
                <a:moveTo>
                  <a:pt x="702245" y="262830"/>
                </a:moveTo>
                <a:lnTo>
                  <a:pt x="661578" y="254905"/>
                </a:lnTo>
                <a:lnTo>
                  <a:pt x="645095" y="247501"/>
                </a:lnTo>
                <a:lnTo>
                  <a:pt x="645095" y="211038"/>
                </a:lnTo>
                <a:lnTo>
                  <a:pt x="652285" y="215856"/>
                </a:lnTo>
                <a:lnTo>
                  <a:pt x="659569" y="220191"/>
                </a:lnTo>
                <a:lnTo>
                  <a:pt x="699566" y="233660"/>
                </a:lnTo>
                <a:lnTo>
                  <a:pt x="757016" y="233660"/>
                </a:lnTo>
                <a:lnTo>
                  <a:pt x="756902" y="233994"/>
                </a:lnTo>
                <a:lnTo>
                  <a:pt x="725760" y="259481"/>
                </a:lnTo>
                <a:lnTo>
                  <a:pt x="714598" y="261993"/>
                </a:lnTo>
                <a:lnTo>
                  <a:pt x="702245" y="262830"/>
                </a:lnTo>
                <a:close/>
              </a:path>
              <a:path w="1085215" h="262890">
                <a:moveTo>
                  <a:pt x="875927" y="262532"/>
                </a:moveTo>
                <a:lnTo>
                  <a:pt x="830088" y="250775"/>
                </a:lnTo>
                <a:lnTo>
                  <a:pt x="802109" y="219223"/>
                </a:lnTo>
                <a:lnTo>
                  <a:pt x="791691" y="173384"/>
                </a:lnTo>
                <a:lnTo>
                  <a:pt x="793077" y="154734"/>
                </a:lnTo>
                <a:lnTo>
                  <a:pt x="813866" y="109835"/>
                </a:lnTo>
                <a:lnTo>
                  <a:pt x="854496" y="86813"/>
                </a:lnTo>
                <a:lnTo>
                  <a:pt x="871314" y="85278"/>
                </a:lnTo>
                <a:lnTo>
                  <a:pt x="887490" y="86766"/>
                </a:lnTo>
                <a:lnTo>
                  <a:pt x="901935" y="91231"/>
                </a:lnTo>
                <a:lnTo>
                  <a:pt x="914651" y="98673"/>
                </a:lnTo>
                <a:lnTo>
                  <a:pt x="925636" y="109091"/>
                </a:lnTo>
                <a:lnTo>
                  <a:pt x="929512" y="114746"/>
                </a:lnTo>
                <a:lnTo>
                  <a:pt x="871314" y="114746"/>
                </a:lnTo>
                <a:lnTo>
                  <a:pt x="862635" y="115434"/>
                </a:lnTo>
                <a:lnTo>
                  <a:pt x="831837" y="139005"/>
                </a:lnTo>
                <a:lnTo>
                  <a:pt x="826368" y="157013"/>
                </a:lnTo>
                <a:lnTo>
                  <a:pt x="944817" y="157013"/>
                </a:lnTo>
                <a:lnTo>
                  <a:pt x="945877" y="172938"/>
                </a:lnTo>
                <a:lnTo>
                  <a:pt x="945877" y="177254"/>
                </a:lnTo>
                <a:lnTo>
                  <a:pt x="825623" y="177254"/>
                </a:lnTo>
                <a:lnTo>
                  <a:pt x="827093" y="188909"/>
                </a:lnTo>
                <a:lnTo>
                  <a:pt x="850134" y="222712"/>
                </a:lnTo>
                <a:lnTo>
                  <a:pt x="881136" y="230832"/>
                </a:lnTo>
                <a:lnTo>
                  <a:pt x="942900" y="230832"/>
                </a:lnTo>
                <a:lnTo>
                  <a:pt x="942900" y="243036"/>
                </a:lnTo>
                <a:lnTo>
                  <a:pt x="903944" y="260021"/>
                </a:lnTo>
                <a:lnTo>
                  <a:pt x="885936" y="262253"/>
                </a:lnTo>
                <a:lnTo>
                  <a:pt x="875927" y="262532"/>
                </a:lnTo>
                <a:close/>
              </a:path>
              <a:path w="1085215" h="262890">
                <a:moveTo>
                  <a:pt x="944817" y="157013"/>
                </a:moveTo>
                <a:lnTo>
                  <a:pt x="912390" y="157013"/>
                </a:lnTo>
                <a:lnTo>
                  <a:pt x="911190" y="147414"/>
                </a:lnTo>
                <a:lnTo>
                  <a:pt x="908781" y="139005"/>
                </a:lnTo>
                <a:lnTo>
                  <a:pt x="871314" y="114746"/>
                </a:lnTo>
                <a:lnTo>
                  <a:pt x="929512" y="114746"/>
                </a:lnTo>
                <a:lnTo>
                  <a:pt x="934491" y="122011"/>
                </a:lnTo>
                <a:lnTo>
                  <a:pt x="940816" y="136959"/>
                </a:lnTo>
                <a:lnTo>
                  <a:pt x="944612" y="153934"/>
                </a:lnTo>
                <a:lnTo>
                  <a:pt x="944817" y="157013"/>
                </a:lnTo>
                <a:close/>
              </a:path>
              <a:path w="1085215" h="262890">
                <a:moveTo>
                  <a:pt x="942900" y="230832"/>
                </a:moveTo>
                <a:lnTo>
                  <a:pt x="881136" y="230832"/>
                </a:lnTo>
                <a:lnTo>
                  <a:pt x="897554" y="229530"/>
                </a:lnTo>
                <a:lnTo>
                  <a:pt x="913321" y="225623"/>
                </a:lnTo>
                <a:lnTo>
                  <a:pt x="928436" y="219112"/>
                </a:lnTo>
                <a:lnTo>
                  <a:pt x="942900" y="209996"/>
                </a:lnTo>
                <a:lnTo>
                  <a:pt x="942900" y="230832"/>
                </a:lnTo>
                <a:close/>
              </a:path>
              <a:path w="1085215" h="262890">
                <a:moveTo>
                  <a:pt x="1076287" y="119211"/>
                </a:moveTo>
                <a:lnTo>
                  <a:pt x="958564" y="119211"/>
                </a:lnTo>
                <a:lnTo>
                  <a:pt x="958564" y="115788"/>
                </a:lnTo>
                <a:lnTo>
                  <a:pt x="1022263" y="53280"/>
                </a:lnTo>
                <a:lnTo>
                  <a:pt x="1022263" y="88701"/>
                </a:lnTo>
                <a:lnTo>
                  <a:pt x="1076287" y="88701"/>
                </a:lnTo>
                <a:lnTo>
                  <a:pt x="1076287" y="119211"/>
                </a:lnTo>
                <a:close/>
              </a:path>
              <a:path w="1085215" h="262890">
                <a:moveTo>
                  <a:pt x="1042503" y="262830"/>
                </a:moveTo>
                <a:lnTo>
                  <a:pt x="1003808" y="249287"/>
                </a:lnTo>
                <a:lnTo>
                  <a:pt x="988460" y="205792"/>
                </a:lnTo>
                <a:lnTo>
                  <a:pt x="988330" y="119211"/>
                </a:lnTo>
                <a:lnTo>
                  <a:pt x="1022263" y="119211"/>
                </a:lnTo>
                <a:lnTo>
                  <a:pt x="1022263" y="203150"/>
                </a:lnTo>
                <a:lnTo>
                  <a:pt x="1023779" y="215977"/>
                </a:lnTo>
                <a:lnTo>
                  <a:pt x="1028327" y="225139"/>
                </a:lnTo>
                <a:lnTo>
                  <a:pt x="1035908" y="230637"/>
                </a:lnTo>
                <a:lnTo>
                  <a:pt x="1046522" y="232469"/>
                </a:lnTo>
                <a:lnTo>
                  <a:pt x="1085068" y="232469"/>
                </a:lnTo>
                <a:lnTo>
                  <a:pt x="1085068" y="251817"/>
                </a:lnTo>
                <a:lnTo>
                  <a:pt x="1075097" y="256635"/>
                </a:lnTo>
                <a:lnTo>
                  <a:pt x="1064679" y="260077"/>
                </a:lnTo>
                <a:lnTo>
                  <a:pt x="1053814" y="262142"/>
                </a:lnTo>
                <a:lnTo>
                  <a:pt x="1042503" y="262830"/>
                </a:lnTo>
                <a:close/>
              </a:path>
              <a:path w="1085215" h="262890">
                <a:moveTo>
                  <a:pt x="1085068" y="232469"/>
                </a:moveTo>
                <a:lnTo>
                  <a:pt x="1046522" y="232469"/>
                </a:lnTo>
                <a:lnTo>
                  <a:pt x="1055796" y="231706"/>
                </a:lnTo>
                <a:lnTo>
                  <a:pt x="1065311" y="229418"/>
                </a:lnTo>
                <a:lnTo>
                  <a:pt x="1075069" y="225604"/>
                </a:lnTo>
                <a:lnTo>
                  <a:pt x="1085068" y="220265"/>
                </a:lnTo>
                <a:lnTo>
                  <a:pt x="1085068" y="232469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/>
          <p:nvPr/>
        </p:nvSpPr>
        <p:spPr>
          <a:xfrm>
            <a:off x="6094629" y="1795833"/>
            <a:ext cx="5804" cy="4682282"/>
          </a:xfrm>
          <a:custGeom>
            <a:avLst/>
            <a:gdLst/>
            <a:ahLst/>
            <a:cxnLst/>
            <a:rect l="l" t="t" r="r" b="b"/>
            <a:pathLst>
              <a:path w="8254" h="6659245">
                <a:moveTo>
                  <a:pt x="0" y="0"/>
                </a:moveTo>
                <a:lnTo>
                  <a:pt x="7799" y="6658799"/>
                </a:lnTo>
              </a:path>
            </a:pathLst>
          </a:custGeom>
          <a:ln w="76199">
            <a:solidFill>
              <a:srgbClr val="5B5854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1" name="object 11"/>
          <p:cNvSpPr/>
          <p:nvPr/>
        </p:nvSpPr>
        <p:spPr>
          <a:xfrm>
            <a:off x="1960259" y="1469590"/>
            <a:ext cx="3875205" cy="2467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2" name="object 12"/>
          <p:cNvSpPr/>
          <p:nvPr/>
        </p:nvSpPr>
        <p:spPr>
          <a:xfrm>
            <a:off x="5932438" y="1469590"/>
            <a:ext cx="4249938" cy="2467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3" name="object 13"/>
          <p:cNvSpPr/>
          <p:nvPr/>
        </p:nvSpPr>
        <p:spPr>
          <a:xfrm>
            <a:off x="6427268" y="3218906"/>
            <a:ext cx="3604794" cy="129584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2953" y="541952"/>
            <a:ext cx="3170880" cy="311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934876" y="1455070"/>
            <a:ext cx="3809985" cy="2467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4778244" y="2781292"/>
            <a:ext cx="2614166" cy="343346"/>
          </a:xfrm>
          <a:custGeom>
            <a:avLst/>
            <a:gdLst/>
            <a:ahLst/>
            <a:cxnLst/>
            <a:rect l="l" t="t" r="r" b="b"/>
            <a:pathLst>
              <a:path w="3717925" h="488314">
                <a:moveTo>
                  <a:pt x="214610" y="415825"/>
                </a:moveTo>
                <a:lnTo>
                  <a:pt x="153590" y="415825"/>
                </a:lnTo>
                <a:lnTo>
                  <a:pt x="153590" y="195857"/>
                </a:lnTo>
                <a:lnTo>
                  <a:pt x="0" y="0"/>
                </a:lnTo>
                <a:lnTo>
                  <a:pt x="72032" y="0"/>
                </a:lnTo>
                <a:lnTo>
                  <a:pt x="183356" y="143470"/>
                </a:lnTo>
                <a:lnTo>
                  <a:pt x="255692" y="143470"/>
                </a:lnTo>
                <a:lnTo>
                  <a:pt x="214610" y="195857"/>
                </a:lnTo>
                <a:lnTo>
                  <a:pt x="214610" y="415825"/>
                </a:lnTo>
                <a:close/>
              </a:path>
              <a:path w="3717925" h="488314">
                <a:moveTo>
                  <a:pt x="255692" y="143470"/>
                </a:moveTo>
                <a:lnTo>
                  <a:pt x="183356" y="143470"/>
                </a:lnTo>
                <a:lnTo>
                  <a:pt x="296168" y="0"/>
                </a:lnTo>
                <a:lnTo>
                  <a:pt x="368200" y="0"/>
                </a:lnTo>
                <a:lnTo>
                  <a:pt x="255692" y="143470"/>
                </a:lnTo>
                <a:close/>
              </a:path>
              <a:path w="3717925" h="488314">
                <a:moveTo>
                  <a:pt x="528042" y="419992"/>
                </a:moveTo>
                <a:lnTo>
                  <a:pt x="487114" y="415304"/>
                </a:lnTo>
                <a:lnTo>
                  <a:pt x="441526" y="391055"/>
                </a:lnTo>
                <a:lnTo>
                  <a:pt x="410021" y="350787"/>
                </a:lnTo>
                <a:lnTo>
                  <a:pt x="394255" y="297628"/>
                </a:lnTo>
                <a:lnTo>
                  <a:pt x="393204" y="277415"/>
                </a:lnTo>
                <a:lnTo>
                  <a:pt x="395417" y="247622"/>
                </a:lnTo>
                <a:lnTo>
                  <a:pt x="413128" y="196797"/>
                </a:lnTo>
                <a:lnTo>
                  <a:pt x="447656" y="158641"/>
                </a:lnTo>
                <a:lnTo>
                  <a:pt x="493644" y="139070"/>
                </a:lnTo>
                <a:lnTo>
                  <a:pt x="520600" y="136624"/>
                </a:lnTo>
                <a:lnTo>
                  <a:pt x="546459" y="139005"/>
                </a:lnTo>
                <a:lnTo>
                  <a:pt x="569565" y="146149"/>
                </a:lnTo>
                <a:lnTo>
                  <a:pt x="589917" y="158055"/>
                </a:lnTo>
                <a:lnTo>
                  <a:pt x="607516" y="174724"/>
                </a:lnTo>
                <a:lnTo>
                  <a:pt x="613649" y="183653"/>
                </a:lnTo>
                <a:lnTo>
                  <a:pt x="520600" y="183653"/>
                </a:lnTo>
                <a:lnTo>
                  <a:pt x="506676" y="184751"/>
                </a:lnTo>
                <a:lnTo>
                  <a:pt x="464334" y="210926"/>
                </a:lnTo>
                <a:lnTo>
                  <a:pt x="448568" y="251221"/>
                </a:lnTo>
                <a:lnTo>
                  <a:pt x="638252" y="251221"/>
                </a:lnTo>
                <a:lnTo>
                  <a:pt x="639960" y="276820"/>
                </a:lnTo>
                <a:lnTo>
                  <a:pt x="639960" y="283666"/>
                </a:lnTo>
                <a:lnTo>
                  <a:pt x="447377" y="283666"/>
                </a:lnTo>
                <a:lnTo>
                  <a:pt x="449805" y="302307"/>
                </a:lnTo>
                <a:lnTo>
                  <a:pt x="473719" y="346174"/>
                </a:lnTo>
                <a:lnTo>
                  <a:pt x="518061" y="367940"/>
                </a:lnTo>
                <a:lnTo>
                  <a:pt x="536376" y="369391"/>
                </a:lnTo>
                <a:lnTo>
                  <a:pt x="635198" y="369391"/>
                </a:lnTo>
                <a:lnTo>
                  <a:pt x="635198" y="389036"/>
                </a:lnTo>
                <a:lnTo>
                  <a:pt x="597944" y="408682"/>
                </a:lnTo>
                <a:lnTo>
                  <a:pt x="558961" y="418207"/>
                </a:lnTo>
                <a:lnTo>
                  <a:pt x="544031" y="419546"/>
                </a:lnTo>
                <a:lnTo>
                  <a:pt x="528042" y="419992"/>
                </a:lnTo>
                <a:close/>
              </a:path>
              <a:path w="3717925" h="488314">
                <a:moveTo>
                  <a:pt x="638252" y="251221"/>
                </a:moveTo>
                <a:lnTo>
                  <a:pt x="586382" y="251221"/>
                </a:lnTo>
                <a:lnTo>
                  <a:pt x="584392" y="235929"/>
                </a:lnTo>
                <a:lnTo>
                  <a:pt x="580504" y="222498"/>
                </a:lnTo>
                <a:lnTo>
                  <a:pt x="546794" y="188044"/>
                </a:lnTo>
                <a:lnTo>
                  <a:pt x="520600" y="183653"/>
                </a:lnTo>
                <a:lnTo>
                  <a:pt x="613649" y="183653"/>
                </a:lnTo>
                <a:lnTo>
                  <a:pt x="621710" y="195392"/>
                </a:lnTo>
                <a:lnTo>
                  <a:pt x="631849" y="219298"/>
                </a:lnTo>
                <a:lnTo>
                  <a:pt x="637933" y="246440"/>
                </a:lnTo>
                <a:lnTo>
                  <a:pt x="638252" y="251221"/>
                </a:lnTo>
                <a:close/>
              </a:path>
              <a:path w="3717925" h="488314">
                <a:moveTo>
                  <a:pt x="635198" y="369391"/>
                </a:moveTo>
                <a:lnTo>
                  <a:pt x="536376" y="369391"/>
                </a:lnTo>
                <a:lnTo>
                  <a:pt x="562644" y="367307"/>
                </a:lnTo>
                <a:lnTo>
                  <a:pt x="587871" y="361057"/>
                </a:lnTo>
                <a:lnTo>
                  <a:pt x="612055" y="350639"/>
                </a:lnTo>
                <a:lnTo>
                  <a:pt x="635198" y="336053"/>
                </a:lnTo>
                <a:lnTo>
                  <a:pt x="635198" y="369391"/>
                </a:lnTo>
                <a:close/>
              </a:path>
              <a:path w="3717925" h="488314">
                <a:moveTo>
                  <a:pt x="864248" y="373856"/>
                </a:moveTo>
                <a:lnTo>
                  <a:pt x="772418" y="373856"/>
                </a:lnTo>
                <a:lnTo>
                  <a:pt x="780603" y="373335"/>
                </a:lnTo>
                <a:lnTo>
                  <a:pt x="788193" y="371772"/>
                </a:lnTo>
                <a:lnTo>
                  <a:pt x="795188" y="369168"/>
                </a:lnTo>
                <a:lnTo>
                  <a:pt x="801588" y="365521"/>
                </a:lnTo>
                <a:lnTo>
                  <a:pt x="809724" y="359965"/>
                </a:lnTo>
                <a:lnTo>
                  <a:pt x="813792" y="353317"/>
                </a:lnTo>
                <a:lnTo>
                  <a:pt x="813792" y="337641"/>
                </a:lnTo>
                <a:lnTo>
                  <a:pt x="783775" y="310018"/>
                </a:lnTo>
                <a:lnTo>
                  <a:pt x="747889" y="288959"/>
                </a:lnTo>
                <a:lnTo>
                  <a:pt x="728476" y="275964"/>
                </a:lnTo>
                <a:lnTo>
                  <a:pt x="696115" y="242580"/>
                </a:lnTo>
                <a:lnTo>
                  <a:pt x="686990" y="208061"/>
                </a:lnTo>
                <a:lnTo>
                  <a:pt x="688525" y="193011"/>
                </a:lnTo>
                <a:lnTo>
                  <a:pt x="711547" y="156567"/>
                </a:lnTo>
                <a:lnTo>
                  <a:pt x="756335" y="137870"/>
                </a:lnTo>
                <a:lnTo>
                  <a:pt x="774799" y="136624"/>
                </a:lnTo>
                <a:lnTo>
                  <a:pt x="795021" y="138038"/>
                </a:lnTo>
                <a:lnTo>
                  <a:pt x="815503" y="142279"/>
                </a:lnTo>
                <a:lnTo>
                  <a:pt x="836246" y="149349"/>
                </a:lnTo>
                <a:lnTo>
                  <a:pt x="857250" y="159246"/>
                </a:lnTo>
                <a:lnTo>
                  <a:pt x="857250" y="183653"/>
                </a:lnTo>
                <a:lnTo>
                  <a:pt x="778371" y="183653"/>
                </a:lnTo>
                <a:lnTo>
                  <a:pt x="770864" y="184072"/>
                </a:lnTo>
                <a:lnTo>
                  <a:pt x="743247" y="200719"/>
                </a:lnTo>
                <a:lnTo>
                  <a:pt x="743247" y="214411"/>
                </a:lnTo>
                <a:lnTo>
                  <a:pt x="772650" y="241176"/>
                </a:lnTo>
                <a:lnTo>
                  <a:pt x="802183" y="258067"/>
                </a:lnTo>
                <a:lnTo>
                  <a:pt x="832135" y="277936"/>
                </a:lnTo>
                <a:lnTo>
                  <a:pt x="853529" y="298846"/>
                </a:lnTo>
                <a:lnTo>
                  <a:pt x="866365" y="320799"/>
                </a:lnTo>
                <a:lnTo>
                  <a:pt x="870644" y="343792"/>
                </a:lnTo>
                <a:lnTo>
                  <a:pt x="868998" y="359857"/>
                </a:lnTo>
                <a:lnTo>
                  <a:pt x="864248" y="373856"/>
                </a:lnTo>
                <a:close/>
              </a:path>
              <a:path w="3717925" h="488314">
                <a:moveTo>
                  <a:pt x="857250" y="212824"/>
                </a:moveTo>
                <a:lnTo>
                  <a:pt x="834237" y="200062"/>
                </a:lnTo>
                <a:lnTo>
                  <a:pt x="813420" y="190946"/>
                </a:lnTo>
                <a:lnTo>
                  <a:pt x="794797" y="185477"/>
                </a:lnTo>
                <a:lnTo>
                  <a:pt x="778371" y="183653"/>
                </a:lnTo>
                <a:lnTo>
                  <a:pt x="857250" y="183653"/>
                </a:lnTo>
                <a:lnTo>
                  <a:pt x="857250" y="212824"/>
                </a:lnTo>
                <a:close/>
              </a:path>
              <a:path w="3717925" h="488314">
                <a:moveTo>
                  <a:pt x="776585" y="420588"/>
                </a:moveTo>
                <a:lnTo>
                  <a:pt x="733127" y="415379"/>
                </a:lnTo>
                <a:lnTo>
                  <a:pt x="685204" y="396180"/>
                </a:lnTo>
                <a:lnTo>
                  <a:pt x="685204" y="337839"/>
                </a:lnTo>
                <a:lnTo>
                  <a:pt x="696729" y="345495"/>
                </a:lnTo>
                <a:lnTo>
                  <a:pt x="708384" y="352387"/>
                </a:lnTo>
                <a:lnTo>
                  <a:pt x="743591" y="368247"/>
                </a:lnTo>
                <a:lnTo>
                  <a:pt x="772418" y="373856"/>
                </a:lnTo>
                <a:lnTo>
                  <a:pt x="864248" y="373856"/>
                </a:lnTo>
                <a:lnTo>
                  <a:pt x="864058" y="374414"/>
                </a:lnTo>
                <a:lnTo>
                  <a:pt x="830191" y="408449"/>
                </a:lnTo>
                <a:lnTo>
                  <a:pt x="796332" y="419239"/>
                </a:lnTo>
                <a:lnTo>
                  <a:pt x="776585" y="420588"/>
                </a:lnTo>
                <a:close/>
              </a:path>
              <a:path w="3717925" h="488314">
                <a:moveTo>
                  <a:pt x="924520" y="487858"/>
                </a:moveTo>
                <a:lnTo>
                  <a:pt x="924520" y="476845"/>
                </a:lnTo>
                <a:lnTo>
                  <a:pt x="930715" y="470436"/>
                </a:lnTo>
                <a:lnTo>
                  <a:pt x="935905" y="464008"/>
                </a:lnTo>
                <a:lnTo>
                  <a:pt x="948797" y="426401"/>
                </a:lnTo>
                <a:lnTo>
                  <a:pt x="949523" y="415825"/>
                </a:lnTo>
                <a:lnTo>
                  <a:pt x="935719" y="409928"/>
                </a:lnTo>
                <a:lnTo>
                  <a:pt x="925859" y="401463"/>
                </a:lnTo>
                <a:lnTo>
                  <a:pt x="919943" y="390431"/>
                </a:lnTo>
                <a:lnTo>
                  <a:pt x="917971" y="376832"/>
                </a:lnTo>
                <a:lnTo>
                  <a:pt x="918650" y="369065"/>
                </a:lnTo>
                <a:lnTo>
                  <a:pt x="947393" y="337979"/>
                </a:lnTo>
                <a:lnTo>
                  <a:pt x="954583" y="337244"/>
                </a:lnTo>
                <a:lnTo>
                  <a:pt x="963252" y="338249"/>
                </a:lnTo>
                <a:lnTo>
                  <a:pt x="993055" y="371623"/>
                </a:lnTo>
                <a:lnTo>
                  <a:pt x="995957" y="394394"/>
                </a:lnTo>
                <a:lnTo>
                  <a:pt x="994767" y="410412"/>
                </a:lnTo>
                <a:lnTo>
                  <a:pt x="976907" y="452437"/>
                </a:lnTo>
                <a:lnTo>
                  <a:pt x="940296" y="481738"/>
                </a:lnTo>
                <a:lnTo>
                  <a:pt x="924520" y="487858"/>
                </a:lnTo>
                <a:close/>
              </a:path>
              <a:path w="3717925" h="488314">
                <a:moveTo>
                  <a:pt x="1273075" y="90785"/>
                </a:moveTo>
                <a:lnTo>
                  <a:pt x="1255811" y="90785"/>
                </a:lnTo>
                <a:lnTo>
                  <a:pt x="1248469" y="87560"/>
                </a:lnTo>
                <a:lnTo>
                  <a:pt x="1235769" y="74662"/>
                </a:lnTo>
                <a:lnTo>
                  <a:pt x="1232678" y="67369"/>
                </a:lnTo>
                <a:lnTo>
                  <a:pt x="1232594" y="50303"/>
                </a:lnTo>
                <a:lnTo>
                  <a:pt x="1235769" y="42912"/>
                </a:lnTo>
                <a:lnTo>
                  <a:pt x="1248469" y="30013"/>
                </a:lnTo>
                <a:lnTo>
                  <a:pt x="1255811" y="26789"/>
                </a:lnTo>
                <a:lnTo>
                  <a:pt x="1273075" y="26789"/>
                </a:lnTo>
                <a:lnTo>
                  <a:pt x="1280715" y="29864"/>
                </a:lnTo>
                <a:lnTo>
                  <a:pt x="1293415" y="42167"/>
                </a:lnTo>
                <a:lnTo>
                  <a:pt x="1296590" y="49708"/>
                </a:lnTo>
                <a:lnTo>
                  <a:pt x="1296590" y="67369"/>
                </a:lnTo>
                <a:lnTo>
                  <a:pt x="1293415" y="74910"/>
                </a:lnTo>
                <a:lnTo>
                  <a:pt x="1280715" y="87610"/>
                </a:lnTo>
                <a:lnTo>
                  <a:pt x="1273075" y="90785"/>
                </a:lnTo>
                <a:close/>
              </a:path>
              <a:path w="3717925" h="488314">
                <a:moveTo>
                  <a:pt x="1291530" y="415825"/>
                </a:moveTo>
                <a:lnTo>
                  <a:pt x="1237357" y="415825"/>
                </a:lnTo>
                <a:lnTo>
                  <a:pt x="1237357" y="141982"/>
                </a:lnTo>
                <a:lnTo>
                  <a:pt x="1291530" y="141982"/>
                </a:lnTo>
                <a:lnTo>
                  <a:pt x="1291530" y="415825"/>
                </a:lnTo>
                <a:close/>
              </a:path>
              <a:path w="3717925" h="488314">
                <a:moveTo>
                  <a:pt x="1519832" y="190797"/>
                </a:moveTo>
                <a:lnTo>
                  <a:pt x="1331416" y="190797"/>
                </a:lnTo>
                <a:lnTo>
                  <a:pt x="1331416" y="185439"/>
                </a:lnTo>
                <a:lnTo>
                  <a:pt x="1433214" y="85427"/>
                </a:lnTo>
                <a:lnTo>
                  <a:pt x="1433214" y="141982"/>
                </a:lnTo>
                <a:lnTo>
                  <a:pt x="1519832" y="141982"/>
                </a:lnTo>
                <a:lnTo>
                  <a:pt x="1519832" y="190797"/>
                </a:lnTo>
                <a:close/>
              </a:path>
              <a:path w="3717925" h="488314">
                <a:moveTo>
                  <a:pt x="1465659" y="420588"/>
                </a:moveTo>
                <a:lnTo>
                  <a:pt x="1416880" y="408365"/>
                </a:lnTo>
                <a:lnTo>
                  <a:pt x="1387574" y="378668"/>
                </a:lnTo>
                <a:lnTo>
                  <a:pt x="1379255" y="329347"/>
                </a:lnTo>
                <a:lnTo>
                  <a:pt x="1379041" y="312241"/>
                </a:lnTo>
                <a:lnTo>
                  <a:pt x="1379041" y="190797"/>
                </a:lnTo>
                <a:lnTo>
                  <a:pt x="1433214" y="190797"/>
                </a:lnTo>
                <a:lnTo>
                  <a:pt x="1433214" y="325040"/>
                </a:lnTo>
                <a:lnTo>
                  <a:pt x="1435651" y="345616"/>
                </a:lnTo>
                <a:lnTo>
                  <a:pt x="1442963" y="360312"/>
                </a:lnTo>
                <a:lnTo>
                  <a:pt x="1455148" y="369130"/>
                </a:lnTo>
                <a:lnTo>
                  <a:pt x="1472207" y="372070"/>
                </a:lnTo>
                <a:lnTo>
                  <a:pt x="1533822" y="372070"/>
                </a:lnTo>
                <a:lnTo>
                  <a:pt x="1533822" y="403026"/>
                </a:lnTo>
                <a:lnTo>
                  <a:pt x="1517842" y="410709"/>
                </a:lnTo>
                <a:lnTo>
                  <a:pt x="1501154" y="416197"/>
                </a:lnTo>
                <a:lnTo>
                  <a:pt x="1483760" y="419490"/>
                </a:lnTo>
                <a:lnTo>
                  <a:pt x="1465659" y="420588"/>
                </a:lnTo>
                <a:close/>
              </a:path>
              <a:path w="3717925" h="488314">
                <a:moveTo>
                  <a:pt x="1533822" y="372070"/>
                </a:moveTo>
                <a:lnTo>
                  <a:pt x="1472207" y="372070"/>
                </a:lnTo>
                <a:lnTo>
                  <a:pt x="1486997" y="370842"/>
                </a:lnTo>
                <a:lnTo>
                  <a:pt x="1502196" y="367158"/>
                </a:lnTo>
                <a:lnTo>
                  <a:pt x="1517805" y="361019"/>
                </a:lnTo>
                <a:lnTo>
                  <a:pt x="1533822" y="352425"/>
                </a:lnTo>
                <a:lnTo>
                  <a:pt x="1533822" y="372070"/>
                </a:lnTo>
                <a:close/>
              </a:path>
              <a:path w="3717925" h="488314">
                <a:moveTo>
                  <a:pt x="1843385" y="420588"/>
                </a:moveTo>
                <a:lnTo>
                  <a:pt x="1825823" y="420588"/>
                </a:lnTo>
                <a:lnTo>
                  <a:pt x="1703784" y="141982"/>
                </a:lnTo>
                <a:lnTo>
                  <a:pt x="1761827" y="141982"/>
                </a:lnTo>
                <a:lnTo>
                  <a:pt x="1833562" y="308074"/>
                </a:lnTo>
                <a:lnTo>
                  <a:pt x="1890427" y="308074"/>
                </a:lnTo>
                <a:lnTo>
                  <a:pt x="1843385" y="420588"/>
                </a:lnTo>
                <a:close/>
              </a:path>
              <a:path w="3717925" h="488314">
                <a:moveTo>
                  <a:pt x="1890427" y="308074"/>
                </a:moveTo>
                <a:lnTo>
                  <a:pt x="1833562" y="308074"/>
                </a:lnTo>
                <a:lnTo>
                  <a:pt x="1903214" y="141982"/>
                </a:lnTo>
                <a:lnTo>
                  <a:pt x="1943397" y="141982"/>
                </a:lnTo>
                <a:lnTo>
                  <a:pt x="1980063" y="229790"/>
                </a:lnTo>
                <a:lnTo>
                  <a:pt x="1923157" y="229790"/>
                </a:lnTo>
                <a:lnTo>
                  <a:pt x="1890427" y="308074"/>
                </a:lnTo>
                <a:close/>
              </a:path>
              <a:path w="3717925" h="488314">
                <a:moveTo>
                  <a:pt x="2070187" y="308074"/>
                </a:moveTo>
                <a:lnTo>
                  <a:pt x="2012751" y="308074"/>
                </a:lnTo>
                <a:lnTo>
                  <a:pt x="2084189" y="141982"/>
                </a:lnTo>
                <a:lnTo>
                  <a:pt x="2142232" y="141982"/>
                </a:lnTo>
                <a:lnTo>
                  <a:pt x="2070187" y="308074"/>
                </a:lnTo>
                <a:close/>
              </a:path>
              <a:path w="3717925" h="488314">
                <a:moveTo>
                  <a:pt x="2021383" y="420588"/>
                </a:moveTo>
                <a:lnTo>
                  <a:pt x="2004417" y="420588"/>
                </a:lnTo>
                <a:lnTo>
                  <a:pt x="1923157" y="229790"/>
                </a:lnTo>
                <a:lnTo>
                  <a:pt x="1980063" y="229790"/>
                </a:lnTo>
                <a:lnTo>
                  <a:pt x="2012751" y="308074"/>
                </a:lnTo>
                <a:lnTo>
                  <a:pt x="2070187" y="308074"/>
                </a:lnTo>
                <a:lnTo>
                  <a:pt x="2021383" y="420588"/>
                </a:lnTo>
                <a:close/>
              </a:path>
              <a:path w="3717925" h="488314">
                <a:moveTo>
                  <a:pt x="2309217" y="420588"/>
                </a:moveTo>
                <a:lnTo>
                  <a:pt x="2252662" y="410654"/>
                </a:lnTo>
                <a:lnTo>
                  <a:pt x="2206228" y="380851"/>
                </a:lnTo>
                <a:lnTo>
                  <a:pt x="2175197" y="336165"/>
                </a:lnTo>
                <a:lnTo>
                  <a:pt x="2164988" y="283071"/>
                </a:lnTo>
                <a:lnTo>
                  <a:pt x="2164962" y="280392"/>
                </a:lnTo>
                <a:lnTo>
                  <a:pt x="2167467" y="252775"/>
                </a:lnTo>
                <a:lnTo>
                  <a:pt x="2188378" y="202694"/>
                </a:lnTo>
                <a:lnTo>
                  <a:pt x="2228915" y="163906"/>
                </a:lnTo>
                <a:lnTo>
                  <a:pt x="2281377" y="143888"/>
                </a:lnTo>
                <a:lnTo>
                  <a:pt x="2311598" y="141386"/>
                </a:lnTo>
                <a:lnTo>
                  <a:pt x="2341531" y="143907"/>
                </a:lnTo>
                <a:lnTo>
                  <a:pt x="2368823" y="151469"/>
                </a:lnTo>
                <a:lnTo>
                  <a:pt x="2393472" y="164073"/>
                </a:lnTo>
                <a:lnTo>
                  <a:pt x="2415480" y="181719"/>
                </a:lnTo>
                <a:lnTo>
                  <a:pt x="2422636" y="190202"/>
                </a:lnTo>
                <a:lnTo>
                  <a:pt x="2308621" y="190202"/>
                </a:lnTo>
                <a:lnTo>
                  <a:pt x="2289999" y="191802"/>
                </a:lnTo>
                <a:lnTo>
                  <a:pt x="2244625" y="215800"/>
                </a:lnTo>
                <a:lnTo>
                  <a:pt x="2221185" y="262067"/>
                </a:lnTo>
                <a:lnTo>
                  <a:pt x="2219671" y="280392"/>
                </a:lnTo>
                <a:lnTo>
                  <a:pt x="2219673" y="281582"/>
                </a:lnTo>
                <a:lnTo>
                  <a:pt x="2234021" y="331803"/>
                </a:lnTo>
                <a:lnTo>
                  <a:pt x="2274466" y="363773"/>
                </a:lnTo>
                <a:lnTo>
                  <a:pt x="2311003" y="369986"/>
                </a:lnTo>
                <a:lnTo>
                  <a:pt x="2424988" y="369986"/>
                </a:lnTo>
                <a:lnTo>
                  <a:pt x="2414885" y="381446"/>
                </a:lnTo>
                <a:lnTo>
                  <a:pt x="2392542" y="398571"/>
                </a:lnTo>
                <a:lnTo>
                  <a:pt x="2367483" y="410802"/>
                </a:lnTo>
                <a:lnTo>
                  <a:pt x="2339708" y="418141"/>
                </a:lnTo>
                <a:lnTo>
                  <a:pt x="2309217" y="420588"/>
                </a:lnTo>
                <a:close/>
              </a:path>
              <a:path w="3717925" h="488314">
                <a:moveTo>
                  <a:pt x="2424988" y="369986"/>
                </a:moveTo>
                <a:lnTo>
                  <a:pt x="2311003" y="369986"/>
                </a:lnTo>
                <a:lnTo>
                  <a:pt x="2330043" y="368414"/>
                </a:lnTo>
                <a:lnTo>
                  <a:pt x="2347279" y="363698"/>
                </a:lnTo>
                <a:lnTo>
                  <a:pt x="2387472" y="331375"/>
                </a:lnTo>
                <a:lnTo>
                  <a:pt x="2401788" y="280392"/>
                </a:lnTo>
                <a:lnTo>
                  <a:pt x="2400132" y="261732"/>
                </a:lnTo>
                <a:lnTo>
                  <a:pt x="2375296" y="215800"/>
                </a:lnTo>
                <a:lnTo>
                  <a:pt x="2327857" y="191802"/>
                </a:lnTo>
                <a:lnTo>
                  <a:pt x="2308621" y="190202"/>
                </a:lnTo>
                <a:lnTo>
                  <a:pt x="2422636" y="190202"/>
                </a:lnTo>
                <a:lnTo>
                  <a:pt x="2433581" y="203178"/>
                </a:lnTo>
                <a:lnTo>
                  <a:pt x="2446511" y="227223"/>
                </a:lnTo>
                <a:lnTo>
                  <a:pt x="2454268" y="253854"/>
                </a:lnTo>
                <a:lnTo>
                  <a:pt x="2456854" y="283071"/>
                </a:lnTo>
                <a:lnTo>
                  <a:pt x="2454231" y="311432"/>
                </a:lnTo>
                <a:lnTo>
                  <a:pt x="2446362" y="337281"/>
                </a:lnTo>
                <a:lnTo>
                  <a:pt x="2433246" y="360619"/>
                </a:lnTo>
                <a:lnTo>
                  <a:pt x="2424988" y="369986"/>
                </a:lnTo>
                <a:close/>
              </a:path>
              <a:path w="3717925" h="488314">
                <a:moveTo>
                  <a:pt x="2602143" y="204787"/>
                </a:moveTo>
                <a:lnTo>
                  <a:pt x="2575024" y="204787"/>
                </a:lnTo>
                <a:lnTo>
                  <a:pt x="2578000" y="200025"/>
                </a:lnTo>
                <a:lnTo>
                  <a:pt x="2597646" y="172287"/>
                </a:lnTo>
                <a:lnTo>
                  <a:pt x="2617291" y="152474"/>
                </a:lnTo>
                <a:lnTo>
                  <a:pt x="2636936" y="140586"/>
                </a:lnTo>
                <a:lnTo>
                  <a:pt x="2656582" y="136624"/>
                </a:lnTo>
                <a:lnTo>
                  <a:pt x="2672078" y="138558"/>
                </a:lnTo>
                <a:lnTo>
                  <a:pt x="2687910" y="144363"/>
                </a:lnTo>
                <a:lnTo>
                  <a:pt x="2704076" y="154037"/>
                </a:lnTo>
                <a:lnTo>
                  <a:pt x="2720578" y="167580"/>
                </a:lnTo>
                <a:lnTo>
                  <a:pt x="2708076" y="188416"/>
                </a:lnTo>
                <a:lnTo>
                  <a:pt x="2639615" y="188416"/>
                </a:lnTo>
                <a:lnTo>
                  <a:pt x="2626955" y="189979"/>
                </a:lnTo>
                <a:lnTo>
                  <a:pt x="2615170" y="194667"/>
                </a:lnTo>
                <a:lnTo>
                  <a:pt x="2604259" y="202480"/>
                </a:lnTo>
                <a:lnTo>
                  <a:pt x="2602143" y="204787"/>
                </a:lnTo>
                <a:close/>
              </a:path>
              <a:path w="3717925" h="488314">
                <a:moveTo>
                  <a:pt x="2575024" y="415825"/>
                </a:moveTo>
                <a:lnTo>
                  <a:pt x="2520553" y="415825"/>
                </a:lnTo>
                <a:lnTo>
                  <a:pt x="2520553" y="141982"/>
                </a:lnTo>
                <a:lnTo>
                  <a:pt x="2575024" y="141982"/>
                </a:lnTo>
                <a:lnTo>
                  <a:pt x="2575024" y="204787"/>
                </a:lnTo>
                <a:lnTo>
                  <a:pt x="2602143" y="204787"/>
                </a:lnTo>
                <a:lnTo>
                  <a:pt x="2579824" y="240729"/>
                </a:lnTo>
                <a:lnTo>
                  <a:pt x="2575024" y="272653"/>
                </a:lnTo>
                <a:lnTo>
                  <a:pt x="2575024" y="415825"/>
                </a:lnTo>
                <a:close/>
              </a:path>
              <a:path w="3717925" h="488314">
                <a:moveTo>
                  <a:pt x="2692003" y="215205"/>
                </a:moveTo>
                <a:lnTo>
                  <a:pt x="2678124" y="203485"/>
                </a:lnTo>
                <a:lnTo>
                  <a:pt x="2664767" y="195113"/>
                </a:lnTo>
                <a:lnTo>
                  <a:pt x="2651931" y="190090"/>
                </a:lnTo>
                <a:lnTo>
                  <a:pt x="2639615" y="188416"/>
                </a:lnTo>
                <a:lnTo>
                  <a:pt x="2708076" y="188416"/>
                </a:lnTo>
                <a:lnTo>
                  <a:pt x="2692003" y="215205"/>
                </a:lnTo>
                <a:close/>
              </a:path>
              <a:path w="3717925" h="488314">
                <a:moveTo>
                  <a:pt x="3024782" y="415825"/>
                </a:moveTo>
                <a:lnTo>
                  <a:pt x="2952154" y="415825"/>
                </a:lnTo>
                <a:lnTo>
                  <a:pt x="2814935" y="276225"/>
                </a:lnTo>
                <a:lnTo>
                  <a:pt x="2936379" y="141982"/>
                </a:lnTo>
                <a:lnTo>
                  <a:pt x="3000970" y="141982"/>
                </a:lnTo>
                <a:lnTo>
                  <a:pt x="2883991" y="276225"/>
                </a:lnTo>
                <a:lnTo>
                  <a:pt x="3024782" y="415825"/>
                </a:lnTo>
                <a:close/>
              </a:path>
              <a:path w="3717925" h="488314">
                <a:moveTo>
                  <a:pt x="2812554" y="415825"/>
                </a:moveTo>
                <a:lnTo>
                  <a:pt x="2758380" y="415825"/>
                </a:lnTo>
                <a:lnTo>
                  <a:pt x="2758380" y="0"/>
                </a:lnTo>
                <a:lnTo>
                  <a:pt x="2812554" y="0"/>
                </a:lnTo>
                <a:lnTo>
                  <a:pt x="2812554" y="415825"/>
                </a:lnTo>
                <a:close/>
              </a:path>
              <a:path w="3717925" h="488314">
                <a:moveTo>
                  <a:pt x="3171825" y="419992"/>
                </a:moveTo>
                <a:lnTo>
                  <a:pt x="3130897" y="415304"/>
                </a:lnTo>
                <a:lnTo>
                  <a:pt x="3085309" y="391055"/>
                </a:lnTo>
                <a:lnTo>
                  <a:pt x="3053804" y="350787"/>
                </a:lnTo>
                <a:lnTo>
                  <a:pt x="3038038" y="297628"/>
                </a:lnTo>
                <a:lnTo>
                  <a:pt x="3036986" y="277415"/>
                </a:lnTo>
                <a:lnTo>
                  <a:pt x="3039200" y="247622"/>
                </a:lnTo>
                <a:lnTo>
                  <a:pt x="3056911" y="196797"/>
                </a:lnTo>
                <a:lnTo>
                  <a:pt x="3091439" y="158641"/>
                </a:lnTo>
                <a:lnTo>
                  <a:pt x="3137427" y="139070"/>
                </a:lnTo>
                <a:lnTo>
                  <a:pt x="3164383" y="136624"/>
                </a:lnTo>
                <a:lnTo>
                  <a:pt x="3190242" y="139005"/>
                </a:lnTo>
                <a:lnTo>
                  <a:pt x="3213348" y="146149"/>
                </a:lnTo>
                <a:lnTo>
                  <a:pt x="3233700" y="158055"/>
                </a:lnTo>
                <a:lnTo>
                  <a:pt x="3251299" y="174724"/>
                </a:lnTo>
                <a:lnTo>
                  <a:pt x="3257431" y="183653"/>
                </a:lnTo>
                <a:lnTo>
                  <a:pt x="3164383" y="183653"/>
                </a:lnTo>
                <a:lnTo>
                  <a:pt x="3150458" y="184751"/>
                </a:lnTo>
                <a:lnTo>
                  <a:pt x="3108117" y="210926"/>
                </a:lnTo>
                <a:lnTo>
                  <a:pt x="3092350" y="251221"/>
                </a:lnTo>
                <a:lnTo>
                  <a:pt x="3282035" y="251221"/>
                </a:lnTo>
                <a:lnTo>
                  <a:pt x="3283743" y="276820"/>
                </a:lnTo>
                <a:lnTo>
                  <a:pt x="3283743" y="283666"/>
                </a:lnTo>
                <a:lnTo>
                  <a:pt x="3091160" y="283666"/>
                </a:lnTo>
                <a:lnTo>
                  <a:pt x="3093587" y="302307"/>
                </a:lnTo>
                <a:lnTo>
                  <a:pt x="3117502" y="346174"/>
                </a:lnTo>
                <a:lnTo>
                  <a:pt x="3161844" y="367940"/>
                </a:lnTo>
                <a:lnTo>
                  <a:pt x="3180159" y="369391"/>
                </a:lnTo>
                <a:lnTo>
                  <a:pt x="3278981" y="369391"/>
                </a:lnTo>
                <a:lnTo>
                  <a:pt x="3278981" y="389036"/>
                </a:lnTo>
                <a:lnTo>
                  <a:pt x="3241727" y="408682"/>
                </a:lnTo>
                <a:lnTo>
                  <a:pt x="3202744" y="418207"/>
                </a:lnTo>
                <a:lnTo>
                  <a:pt x="3187814" y="419546"/>
                </a:lnTo>
                <a:lnTo>
                  <a:pt x="3171825" y="419992"/>
                </a:lnTo>
                <a:close/>
              </a:path>
              <a:path w="3717925" h="488314">
                <a:moveTo>
                  <a:pt x="3282035" y="251221"/>
                </a:moveTo>
                <a:lnTo>
                  <a:pt x="3230165" y="251221"/>
                </a:lnTo>
                <a:lnTo>
                  <a:pt x="3228175" y="235929"/>
                </a:lnTo>
                <a:lnTo>
                  <a:pt x="3224287" y="222498"/>
                </a:lnTo>
                <a:lnTo>
                  <a:pt x="3190577" y="188044"/>
                </a:lnTo>
                <a:lnTo>
                  <a:pt x="3164383" y="183653"/>
                </a:lnTo>
                <a:lnTo>
                  <a:pt x="3257431" y="183653"/>
                </a:lnTo>
                <a:lnTo>
                  <a:pt x="3265493" y="195392"/>
                </a:lnTo>
                <a:lnTo>
                  <a:pt x="3275632" y="219298"/>
                </a:lnTo>
                <a:lnTo>
                  <a:pt x="3281716" y="246440"/>
                </a:lnTo>
                <a:lnTo>
                  <a:pt x="3282035" y="251221"/>
                </a:lnTo>
                <a:close/>
              </a:path>
              <a:path w="3717925" h="488314">
                <a:moveTo>
                  <a:pt x="3278981" y="369391"/>
                </a:moveTo>
                <a:lnTo>
                  <a:pt x="3180159" y="369391"/>
                </a:lnTo>
                <a:lnTo>
                  <a:pt x="3206427" y="367307"/>
                </a:lnTo>
                <a:lnTo>
                  <a:pt x="3231653" y="361057"/>
                </a:lnTo>
                <a:lnTo>
                  <a:pt x="3255838" y="350639"/>
                </a:lnTo>
                <a:lnTo>
                  <a:pt x="3278981" y="336053"/>
                </a:lnTo>
                <a:lnTo>
                  <a:pt x="3278981" y="369391"/>
                </a:lnTo>
                <a:close/>
              </a:path>
              <a:path w="3717925" h="488314">
                <a:moveTo>
                  <a:pt x="3579614" y="147637"/>
                </a:moveTo>
                <a:lnTo>
                  <a:pt x="3525143" y="147637"/>
                </a:lnTo>
                <a:lnTo>
                  <a:pt x="3525143" y="0"/>
                </a:lnTo>
                <a:lnTo>
                  <a:pt x="3579614" y="0"/>
                </a:lnTo>
                <a:lnTo>
                  <a:pt x="3579614" y="147637"/>
                </a:lnTo>
                <a:close/>
              </a:path>
              <a:path w="3717925" h="488314">
                <a:moveTo>
                  <a:pt x="3579614" y="415825"/>
                </a:moveTo>
                <a:lnTo>
                  <a:pt x="3463825" y="415825"/>
                </a:lnTo>
                <a:lnTo>
                  <a:pt x="3434999" y="413425"/>
                </a:lnTo>
                <a:lnTo>
                  <a:pt x="3386556" y="394227"/>
                </a:lnTo>
                <a:lnTo>
                  <a:pt x="3351116" y="356592"/>
                </a:lnTo>
                <a:lnTo>
                  <a:pt x="3333033" y="305097"/>
                </a:lnTo>
                <a:lnTo>
                  <a:pt x="3330773" y="274439"/>
                </a:lnTo>
                <a:lnTo>
                  <a:pt x="3333145" y="245566"/>
                </a:lnTo>
                <a:lnTo>
                  <a:pt x="3352120" y="195857"/>
                </a:lnTo>
                <a:lnTo>
                  <a:pt x="3389011" y="157962"/>
                </a:lnTo>
                <a:lnTo>
                  <a:pt x="3437455" y="138465"/>
                </a:lnTo>
                <a:lnTo>
                  <a:pt x="3465611" y="136028"/>
                </a:lnTo>
                <a:lnTo>
                  <a:pt x="3479601" y="136754"/>
                </a:lnTo>
                <a:lnTo>
                  <a:pt x="3494187" y="138931"/>
                </a:lnTo>
                <a:lnTo>
                  <a:pt x="3509367" y="142558"/>
                </a:lnTo>
                <a:lnTo>
                  <a:pt x="3525143" y="147637"/>
                </a:lnTo>
                <a:lnTo>
                  <a:pt x="3579614" y="147637"/>
                </a:lnTo>
                <a:lnTo>
                  <a:pt x="3579614" y="183058"/>
                </a:lnTo>
                <a:lnTo>
                  <a:pt x="3473946" y="183058"/>
                </a:lnTo>
                <a:lnTo>
                  <a:pt x="3454738" y="184714"/>
                </a:lnTo>
                <a:lnTo>
                  <a:pt x="3409503" y="209550"/>
                </a:lnTo>
                <a:lnTo>
                  <a:pt x="3387039" y="259667"/>
                </a:lnTo>
                <a:lnTo>
                  <a:pt x="3385542" y="280987"/>
                </a:lnTo>
                <a:lnTo>
                  <a:pt x="3386844" y="300911"/>
                </a:lnTo>
                <a:lnTo>
                  <a:pt x="3406378" y="346174"/>
                </a:lnTo>
                <a:lnTo>
                  <a:pt x="3441260" y="366712"/>
                </a:lnTo>
                <a:lnTo>
                  <a:pt x="3483173" y="369391"/>
                </a:lnTo>
                <a:lnTo>
                  <a:pt x="3579614" y="369391"/>
                </a:lnTo>
                <a:lnTo>
                  <a:pt x="3579614" y="415825"/>
                </a:lnTo>
                <a:close/>
              </a:path>
              <a:path w="3717925" h="488314">
                <a:moveTo>
                  <a:pt x="3579614" y="369391"/>
                </a:moveTo>
                <a:lnTo>
                  <a:pt x="3525143" y="369391"/>
                </a:lnTo>
                <a:lnTo>
                  <a:pt x="3525143" y="195857"/>
                </a:lnTo>
                <a:lnTo>
                  <a:pt x="3512455" y="190258"/>
                </a:lnTo>
                <a:lnTo>
                  <a:pt x="3499693" y="186258"/>
                </a:lnTo>
                <a:lnTo>
                  <a:pt x="3486857" y="183858"/>
                </a:lnTo>
                <a:lnTo>
                  <a:pt x="3473946" y="183058"/>
                </a:lnTo>
                <a:lnTo>
                  <a:pt x="3579614" y="183058"/>
                </a:lnTo>
                <a:lnTo>
                  <a:pt x="3579614" y="369391"/>
                </a:lnTo>
                <a:close/>
              </a:path>
              <a:path w="3717925" h="488314">
                <a:moveTo>
                  <a:pt x="3681115" y="420588"/>
                </a:moveTo>
                <a:lnTo>
                  <a:pt x="3647702" y="399156"/>
                </a:lnTo>
                <a:lnTo>
                  <a:pt x="3645098" y="385464"/>
                </a:lnTo>
                <a:lnTo>
                  <a:pt x="3645749" y="378172"/>
                </a:lnTo>
                <a:lnTo>
                  <a:pt x="3673822" y="350099"/>
                </a:lnTo>
                <a:lnTo>
                  <a:pt x="3681115" y="349448"/>
                </a:lnTo>
                <a:lnTo>
                  <a:pt x="3688426" y="350099"/>
                </a:lnTo>
                <a:lnTo>
                  <a:pt x="3717056" y="378172"/>
                </a:lnTo>
                <a:lnTo>
                  <a:pt x="3717726" y="385464"/>
                </a:lnTo>
                <a:lnTo>
                  <a:pt x="3717066" y="392608"/>
                </a:lnTo>
                <a:lnTo>
                  <a:pt x="3688547" y="419955"/>
                </a:lnTo>
                <a:lnTo>
                  <a:pt x="3681115" y="420588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2600487" y="3370651"/>
            <a:ext cx="7023339" cy="3905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2295860" y="3956243"/>
            <a:ext cx="7596792" cy="3943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5494857" y="4549376"/>
            <a:ext cx="1221135" cy="296019"/>
          </a:xfrm>
          <a:custGeom>
            <a:avLst/>
            <a:gdLst/>
            <a:ahLst/>
            <a:cxnLst/>
            <a:rect l="l" t="t" r="r" b="b"/>
            <a:pathLst>
              <a:path w="1736725" h="421004">
                <a:moveTo>
                  <a:pt x="248840" y="147637"/>
                </a:moveTo>
                <a:lnTo>
                  <a:pt x="194369" y="147637"/>
                </a:lnTo>
                <a:lnTo>
                  <a:pt x="194369" y="0"/>
                </a:lnTo>
                <a:lnTo>
                  <a:pt x="248840" y="0"/>
                </a:lnTo>
                <a:lnTo>
                  <a:pt x="248840" y="147637"/>
                </a:lnTo>
                <a:close/>
              </a:path>
              <a:path w="1736725" h="421004">
                <a:moveTo>
                  <a:pt x="248840" y="415825"/>
                </a:moveTo>
                <a:lnTo>
                  <a:pt x="133052" y="415825"/>
                </a:lnTo>
                <a:lnTo>
                  <a:pt x="104226" y="413425"/>
                </a:lnTo>
                <a:lnTo>
                  <a:pt x="55782" y="394227"/>
                </a:lnTo>
                <a:lnTo>
                  <a:pt x="20342" y="356592"/>
                </a:lnTo>
                <a:lnTo>
                  <a:pt x="2260" y="305097"/>
                </a:lnTo>
                <a:lnTo>
                  <a:pt x="0" y="274439"/>
                </a:lnTo>
                <a:lnTo>
                  <a:pt x="2371" y="245566"/>
                </a:lnTo>
                <a:lnTo>
                  <a:pt x="21347" y="195857"/>
                </a:lnTo>
                <a:lnTo>
                  <a:pt x="58238" y="157962"/>
                </a:lnTo>
                <a:lnTo>
                  <a:pt x="106681" y="138465"/>
                </a:lnTo>
                <a:lnTo>
                  <a:pt x="134838" y="136028"/>
                </a:lnTo>
                <a:lnTo>
                  <a:pt x="148828" y="136754"/>
                </a:lnTo>
                <a:lnTo>
                  <a:pt x="163413" y="138931"/>
                </a:lnTo>
                <a:lnTo>
                  <a:pt x="178593" y="142558"/>
                </a:lnTo>
                <a:lnTo>
                  <a:pt x="194369" y="147637"/>
                </a:lnTo>
                <a:lnTo>
                  <a:pt x="248840" y="147637"/>
                </a:lnTo>
                <a:lnTo>
                  <a:pt x="248840" y="183058"/>
                </a:lnTo>
                <a:lnTo>
                  <a:pt x="143172" y="183058"/>
                </a:lnTo>
                <a:lnTo>
                  <a:pt x="123964" y="184714"/>
                </a:lnTo>
                <a:lnTo>
                  <a:pt x="78730" y="209550"/>
                </a:lnTo>
                <a:lnTo>
                  <a:pt x="56266" y="259667"/>
                </a:lnTo>
                <a:lnTo>
                  <a:pt x="54768" y="280987"/>
                </a:lnTo>
                <a:lnTo>
                  <a:pt x="56070" y="300911"/>
                </a:lnTo>
                <a:lnTo>
                  <a:pt x="75604" y="346174"/>
                </a:lnTo>
                <a:lnTo>
                  <a:pt x="110486" y="366712"/>
                </a:lnTo>
                <a:lnTo>
                  <a:pt x="152400" y="369391"/>
                </a:lnTo>
                <a:lnTo>
                  <a:pt x="248840" y="369391"/>
                </a:lnTo>
                <a:lnTo>
                  <a:pt x="248840" y="415825"/>
                </a:lnTo>
                <a:close/>
              </a:path>
              <a:path w="1736725" h="421004">
                <a:moveTo>
                  <a:pt x="248840" y="369391"/>
                </a:moveTo>
                <a:lnTo>
                  <a:pt x="194369" y="369391"/>
                </a:lnTo>
                <a:lnTo>
                  <a:pt x="194369" y="195857"/>
                </a:lnTo>
                <a:lnTo>
                  <a:pt x="181682" y="190258"/>
                </a:lnTo>
                <a:lnTo>
                  <a:pt x="168920" y="186258"/>
                </a:lnTo>
                <a:lnTo>
                  <a:pt x="156083" y="183858"/>
                </a:lnTo>
                <a:lnTo>
                  <a:pt x="143172" y="183058"/>
                </a:lnTo>
                <a:lnTo>
                  <a:pt x="248840" y="183058"/>
                </a:lnTo>
                <a:lnTo>
                  <a:pt x="248840" y="369391"/>
                </a:lnTo>
                <a:close/>
              </a:path>
              <a:path w="1736725" h="421004">
                <a:moveTo>
                  <a:pt x="305395" y="233064"/>
                </a:moveTo>
                <a:lnTo>
                  <a:pt x="305465" y="173766"/>
                </a:lnTo>
                <a:lnTo>
                  <a:pt x="343867" y="145926"/>
                </a:lnTo>
                <a:lnTo>
                  <a:pt x="396180" y="136624"/>
                </a:lnTo>
                <a:lnTo>
                  <a:pt x="417258" y="138075"/>
                </a:lnTo>
                <a:lnTo>
                  <a:pt x="467320" y="159841"/>
                </a:lnTo>
                <a:lnTo>
                  <a:pt x="487234" y="187225"/>
                </a:lnTo>
                <a:lnTo>
                  <a:pt x="391715" y="187225"/>
                </a:lnTo>
                <a:lnTo>
                  <a:pt x="369688" y="190090"/>
                </a:lnTo>
                <a:lnTo>
                  <a:pt x="347960" y="198685"/>
                </a:lnTo>
                <a:lnTo>
                  <a:pt x="326528" y="213010"/>
                </a:lnTo>
                <a:lnTo>
                  <a:pt x="305395" y="233064"/>
                </a:lnTo>
                <a:close/>
              </a:path>
              <a:path w="1736725" h="421004">
                <a:moveTo>
                  <a:pt x="367010" y="419992"/>
                </a:moveTo>
                <a:lnTo>
                  <a:pt x="329505" y="409361"/>
                </a:lnTo>
                <a:lnTo>
                  <a:pt x="305097" y="379772"/>
                </a:lnTo>
                <a:lnTo>
                  <a:pt x="300335" y="353615"/>
                </a:lnTo>
                <a:lnTo>
                  <a:pt x="301497" y="341011"/>
                </a:lnTo>
                <a:lnTo>
                  <a:pt x="329216" y="297665"/>
                </a:lnTo>
                <a:lnTo>
                  <a:pt x="371772" y="275034"/>
                </a:lnTo>
                <a:lnTo>
                  <a:pt x="441126" y="251221"/>
                </a:lnTo>
                <a:lnTo>
                  <a:pt x="441126" y="236636"/>
                </a:lnTo>
                <a:lnTo>
                  <a:pt x="438038" y="215019"/>
                </a:lnTo>
                <a:lnTo>
                  <a:pt x="428773" y="199578"/>
                </a:lnTo>
                <a:lnTo>
                  <a:pt x="413332" y="190313"/>
                </a:lnTo>
                <a:lnTo>
                  <a:pt x="391715" y="187225"/>
                </a:lnTo>
                <a:lnTo>
                  <a:pt x="487234" y="187225"/>
                </a:lnTo>
                <a:lnTo>
                  <a:pt x="494223" y="233064"/>
                </a:lnTo>
                <a:lnTo>
                  <a:pt x="494407" y="280392"/>
                </a:lnTo>
                <a:lnTo>
                  <a:pt x="441126" y="280392"/>
                </a:lnTo>
                <a:lnTo>
                  <a:pt x="404812" y="294382"/>
                </a:lnTo>
                <a:lnTo>
                  <a:pt x="365670" y="316557"/>
                </a:lnTo>
                <a:lnTo>
                  <a:pt x="354210" y="344388"/>
                </a:lnTo>
                <a:lnTo>
                  <a:pt x="354889" y="352480"/>
                </a:lnTo>
                <a:lnTo>
                  <a:pt x="384972" y="382116"/>
                </a:lnTo>
                <a:lnTo>
                  <a:pt x="393204" y="382785"/>
                </a:lnTo>
                <a:lnTo>
                  <a:pt x="534590" y="382785"/>
                </a:lnTo>
                <a:lnTo>
                  <a:pt x="534590" y="393203"/>
                </a:lnTo>
                <a:lnTo>
                  <a:pt x="440531" y="393203"/>
                </a:lnTo>
                <a:lnTo>
                  <a:pt x="422987" y="404924"/>
                </a:lnTo>
                <a:lnTo>
                  <a:pt x="404886" y="413295"/>
                </a:lnTo>
                <a:lnTo>
                  <a:pt x="386227" y="418318"/>
                </a:lnTo>
                <a:lnTo>
                  <a:pt x="367010" y="419992"/>
                </a:lnTo>
                <a:close/>
              </a:path>
              <a:path w="1736725" h="421004">
                <a:moveTo>
                  <a:pt x="534590" y="382785"/>
                </a:moveTo>
                <a:lnTo>
                  <a:pt x="393204" y="382785"/>
                </a:lnTo>
                <a:lnTo>
                  <a:pt x="405910" y="381465"/>
                </a:lnTo>
                <a:lnTo>
                  <a:pt x="418132" y="377502"/>
                </a:lnTo>
                <a:lnTo>
                  <a:pt x="429871" y="370898"/>
                </a:lnTo>
                <a:lnTo>
                  <a:pt x="441126" y="361652"/>
                </a:lnTo>
                <a:lnTo>
                  <a:pt x="441126" y="280392"/>
                </a:lnTo>
                <a:lnTo>
                  <a:pt x="494407" y="280392"/>
                </a:lnTo>
                <a:lnTo>
                  <a:pt x="494407" y="376932"/>
                </a:lnTo>
                <a:lnTo>
                  <a:pt x="497581" y="381595"/>
                </a:lnTo>
                <a:lnTo>
                  <a:pt x="534590" y="381595"/>
                </a:lnTo>
                <a:lnTo>
                  <a:pt x="534590" y="382785"/>
                </a:lnTo>
                <a:close/>
              </a:path>
              <a:path w="1736725" h="421004">
                <a:moveTo>
                  <a:pt x="534590" y="381595"/>
                </a:moveTo>
                <a:lnTo>
                  <a:pt x="503932" y="381595"/>
                </a:lnTo>
                <a:lnTo>
                  <a:pt x="509531" y="380683"/>
                </a:lnTo>
                <a:lnTo>
                  <a:pt x="516508" y="377948"/>
                </a:lnTo>
                <a:lnTo>
                  <a:pt x="524860" y="373391"/>
                </a:lnTo>
                <a:lnTo>
                  <a:pt x="534590" y="367010"/>
                </a:lnTo>
                <a:lnTo>
                  <a:pt x="534590" y="381595"/>
                </a:lnTo>
                <a:close/>
              </a:path>
              <a:path w="1736725" h="421004">
                <a:moveTo>
                  <a:pt x="489743" y="420588"/>
                </a:moveTo>
                <a:lnTo>
                  <a:pt x="481607" y="420588"/>
                </a:lnTo>
                <a:lnTo>
                  <a:pt x="465980" y="418876"/>
                </a:lnTo>
                <a:lnTo>
                  <a:pt x="453925" y="413742"/>
                </a:lnTo>
                <a:lnTo>
                  <a:pt x="445442" y="405184"/>
                </a:lnTo>
                <a:lnTo>
                  <a:pt x="440531" y="393203"/>
                </a:lnTo>
                <a:lnTo>
                  <a:pt x="534590" y="393203"/>
                </a:lnTo>
                <a:lnTo>
                  <a:pt x="534590" y="400050"/>
                </a:lnTo>
                <a:lnTo>
                  <a:pt x="525818" y="405528"/>
                </a:lnTo>
                <a:lnTo>
                  <a:pt x="489743" y="420588"/>
                </a:lnTo>
                <a:close/>
              </a:path>
              <a:path w="1736725" h="421004">
                <a:moveTo>
                  <a:pt x="732532" y="190797"/>
                </a:moveTo>
                <a:lnTo>
                  <a:pt x="544115" y="190797"/>
                </a:lnTo>
                <a:lnTo>
                  <a:pt x="544115" y="185439"/>
                </a:lnTo>
                <a:lnTo>
                  <a:pt x="645914" y="85427"/>
                </a:lnTo>
                <a:lnTo>
                  <a:pt x="645914" y="141982"/>
                </a:lnTo>
                <a:lnTo>
                  <a:pt x="732532" y="141982"/>
                </a:lnTo>
                <a:lnTo>
                  <a:pt x="732532" y="190797"/>
                </a:lnTo>
                <a:close/>
              </a:path>
              <a:path w="1736725" h="421004">
                <a:moveTo>
                  <a:pt x="678358" y="420588"/>
                </a:moveTo>
                <a:lnTo>
                  <a:pt x="629579" y="408365"/>
                </a:lnTo>
                <a:lnTo>
                  <a:pt x="600273" y="378668"/>
                </a:lnTo>
                <a:lnTo>
                  <a:pt x="591954" y="329347"/>
                </a:lnTo>
                <a:lnTo>
                  <a:pt x="591740" y="312241"/>
                </a:lnTo>
                <a:lnTo>
                  <a:pt x="591740" y="190797"/>
                </a:lnTo>
                <a:lnTo>
                  <a:pt x="645914" y="190797"/>
                </a:lnTo>
                <a:lnTo>
                  <a:pt x="645914" y="325040"/>
                </a:lnTo>
                <a:lnTo>
                  <a:pt x="648351" y="345616"/>
                </a:lnTo>
                <a:lnTo>
                  <a:pt x="655662" y="360312"/>
                </a:lnTo>
                <a:lnTo>
                  <a:pt x="667847" y="369130"/>
                </a:lnTo>
                <a:lnTo>
                  <a:pt x="684907" y="372070"/>
                </a:lnTo>
                <a:lnTo>
                  <a:pt x="746521" y="372070"/>
                </a:lnTo>
                <a:lnTo>
                  <a:pt x="746521" y="403026"/>
                </a:lnTo>
                <a:lnTo>
                  <a:pt x="730541" y="410709"/>
                </a:lnTo>
                <a:lnTo>
                  <a:pt x="713854" y="416197"/>
                </a:lnTo>
                <a:lnTo>
                  <a:pt x="696459" y="419490"/>
                </a:lnTo>
                <a:lnTo>
                  <a:pt x="678358" y="420588"/>
                </a:lnTo>
                <a:close/>
              </a:path>
              <a:path w="1736725" h="421004">
                <a:moveTo>
                  <a:pt x="746521" y="372070"/>
                </a:moveTo>
                <a:lnTo>
                  <a:pt x="684907" y="372070"/>
                </a:lnTo>
                <a:lnTo>
                  <a:pt x="699697" y="370842"/>
                </a:lnTo>
                <a:lnTo>
                  <a:pt x="714896" y="367158"/>
                </a:lnTo>
                <a:lnTo>
                  <a:pt x="730504" y="361019"/>
                </a:lnTo>
                <a:lnTo>
                  <a:pt x="746521" y="352425"/>
                </a:lnTo>
                <a:lnTo>
                  <a:pt x="746521" y="372070"/>
                </a:lnTo>
                <a:close/>
              </a:path>
              <a:path w="1736725" h="421004">
                <a:moveTo>
                  <a:pt x="768548" y="233064"/>
                </a:moveTo>
                <a:lnTo>
                  <a:pt x="768618" y="173766"/>
                </a:lnTo>
                <a:lnTo>
                  <a:pt x="807020" y="145926"/>
                </a:lnTo>
                <a:lnTo>
                  <a:pt x="859333" y="136624"/>
                </a:lnTo>
                <a:lnTo>
                  <a:pt x="880411" y="138075"/>
                </a:lnTo>
                <a:lnTo>
                  <a:pt x="930473" y="159841"/>
                </a:lnTo>
                <a:lnTo>
                  <a:pt x="950387" y="187225"/>
                </a:lnTo>
                <a:lnTo>
                  <a:pt x="854868" y="187225"/>
                </a:lnTo>
                <a:lnTo>
                  <a:pt x="832842" y="190090"/>
                </a:lnTo>
                <a:lnTo>
                  <a:pt x="811113" y="198685"/>
                </a:lnTo>
                <a:lnTo>
                  <a:pt x="789682" y="213010"/>
                </a:lnTo>
                <a:lnTo>
                  <a:pt x="768548" y="233064"/>
                </a:lnTo>
                <a:close/>
              </a:path>
              <a:path w="1736725" h="421004">
                <a:moveTo>
                  <a:pt x="830163" y="419992"/>
                </a:moveTo>
                <a:lnTo>
                  <a:pt x="792658" y="409361"/>
                </a:lnTo>
                <a:lnTo>
                  <a:pt x="768251" y="379772"/>
                </a:lnTo>
                <a:lnTo>
                  <a:pt x="763488" y="353615"/>
                </a:lnTo>
                <a:lnTo>
                  <a:pt x="764651" y="341011"/>
                </a:lnTo>
                <a:lnTo>
                  <a:pt x="792370" y="297665"/>
                </a:lnTo>
                <a:lnTo>
                  <a:pt x="834925" y="275034"/>
                </a:lnTo>
                <a:lnTo>
                  <a:pt x="904279" y="251221"/>
                </a:lnTo>
                <a:lnTo>
                  <a:pt x="904279" y="236636"/>
                </a:lnTo>
                <a:lnTo>
                  <a:pt x="901191" y="215019"/>
                </a:lnTo>
                <a:lnTo>
                  <a:pt x="891926" y="199578"/>
                </a:lnTo>
                <a:lnTo>
                  <a:pt x="876485" y="190313"/>
                </a:lnTo>
                <a:lnTo>
                  <a:pt x="854868" y="187225"/>
                </a:lnTo>
                <a:lnTo>
                  <a:pt x="950387" y="187225"/>
                </a:lnTo>
                <a:lnTo>
                  <a:pt x="957376" y="233064"/>
                </a:lnTo>
                <a:lnTo>
                  <a:pt x="957560" y="280392"/>
                </a:lnTo>
                <a:lnTo>
                  <a:pt x="904279" y="280392"/>
                </a:lnTo>
                <a:lnTo>
                  <a:pt x="867965" y="294382"/>
                </a:lnTo>
                <a:lnTo>
                  <a:pt x="828823" y="316557"/>
                </a:lnTo>
                <a:lnTo>
                  <a:pt x="817364" y="344388"/>
                </a:lnTo>
                <a:lnTo>
                  <a:pt x="818043" y="352480"/>
                </a:lnTo>
                <a:lnTo>
                  <a:pt x="848125" y="382116"/>
                </a:lnTo>
                <a:lnTo>
                  <a:pt x="856357" y="382785"/>
                </a:lnTo>
                <a:lnTo>
                  <a:pt x="997743" y="382785"/>
                </a:lnTo>
                <a:lnTo>
                  <a:pt x="997743" y="393203"/>
                </a:lnTo>
                <a:lnTo>
                  <a:pt x="903684" y="393203"/>
                </a:lnTo>
                <a:lnTo>
                  <a:pt x="886141" y="404924"/>
                </a:lnTo>
                <a:lnTo>
                  <a:pt x="868039" y="413295"/>
                </a:lnTo>
                <a:lnTo>
                  <a:pt x="849380" y="418318"/>
                </a:lnTo>
                <a:lnTo>
                  <a:pt x="830163" y="419992"/>
                </a:lnTo>
                <a:close/>
              </a:path>
              <a:path w="1736725" h="421004">
                <a:moveTo>
                  <a:pt x="997743" y="382785"/>
                </a:moveTo>
                <a:lnTo>
                  <a:pt x="856357" y="382785"/>
                </a:lnTo>
                <a:lnTo>
                  <a:pt x="869063" y="381465"/>
                </a:lnTo>
                <a:lnTo>
                  <a:pt x="881285" y="377502"/>
                </a:lnTo>
                <a:lnTo>
                  <a:pt x="893024" y="370898"/>
                </a:lnTo>
                <a:lnTo>
                  <a:pt x="904279" y="361652"/>
                </a:lnTo>
                <a:lnTo>
                  <a:pt x="904279" y="280392"/>
                </a:lnTo>
                <a:lnTo>
                  <a:pt x="957560" y="280392"/>
                </a:lnTo>
                <a:lnTo>
                  <a:pt x="957560" y="376932"/>
                </a:lnTo>
                <a:lnTo>
                  <a:pt x="960734" y="381595"/>
                </a:lnTo>
                <a:lnTo>
                  <a:pt x="997743" y="381595"/>
                </a:lnTo>
                <a:lnTo>
                  <a:pt x="997743" y="382785"/>
                </a:lnTo>
                <a:close/>
              </a:path>
              <a:path w="1736725" h="421004">
                <a:moveTo>
                  <a:pt x="997743" y="381595"/>
                </a:moveTo>
                <a:lnTo>
                  <a:pt x="967085" y="381595"/>
                </a:lnTo>
                <a:lnTo>
                  <a:pt x="972684" y="380683"/>
                </a:lnTo>
                <a:lnTo>
                  <a:pt x="979661" y="377948"/>
                </a:lnTo>
                <a:lnTo>
                  <a:pt x="988014" y="373391"/>
                </a:lnTo>
                <a:lnTo>
                  <a:pt x="997743" y="367010"/>
                </a:lnTo>
                <a:lnTo>
                  <a:pt x="997743" y="381595"/>
                </a:lnTo>
                <a:close/>
              </a:path>
              <a:path w="1736725" h="421004">
                <a:moveTo>
                  <a:pt x="952896" y="420588"/>
                </a:moveTo>
                <a:lnTo>
                  <a:pt x="944760" y="420588"/>
                </a:lnTo>
                <a:lnTo>
                  <a:pt x="929134" y="418876"/>
                </a:lnTo>
                <a:lnTo>
                  <a:pt x="917078" y="413742"/>
                </a:lnTo>
                <a:lnTo>
                  <a:pt x="908595" y="405184"/>
                </a:lnTo>
                <a:lnTo>
                  <a:pt x="903684" y="393203"/>
                </a:lnTo>
                <a:lnTo>
                  <a:pt x="997743" y="393203"/>
                </a:lnTo>
                <a:lnTo>
                  <a:pt x="997743" y="400050"/>
                </a:lnTo>
                <a:lnTo>
                  <a:pt x="988972" y="405528"/>
                </a:lnTo>
                <a:lnTo>
                  <a:pt x="952896" y="420588"/>
                </a:lnTo>
                <a:close/>
              </a:path>
              <a:path w="1736725" h="421004">
                <a:moveTo>
                  <a:pt x="1211315" y="373856"/>
                </a:moveTo>
                <a:lnTo>
                  <a:pt x="1119485" y="373856"/>
                </a:lnTo>
                <a:lnTo>
                  <a:pt x="1127670" y="373335"/>
                </a:lnTo>
                <a:lnTo>
                  <a:pt x="1135260" y="371772"/>
                </a:lnTo>
                <a:lnTo>
                  <a:pt x="1142255" y="369168"/>
                </a:lnTo>
                <a:lnTo>
                  <a:pt x="1148655" y="365521"/>
                </a:lnTo>
                <a:lnTo>
                  <a:pt x="1156791" y="359965"/>
                </a:lnTo>
                <a:lnTo>
                  <a:pt x="1160859" y="353317"/>
                </a:lnTo>
                <a:lnTo>
                  <a:pt x="1160859" y="337641"/>
                </a:lnTo>
                <a:lnTo>
                  <a:pt x="1130842" y="310018"/>
                </a:lnTo>
                <a:lnTo>
                  <a:pt x="1094956" y="288959"/>
                </a:lnTo>
                <a:lnTo>
                  <a:pt x="1075543" y="275964"/>
                </a:lnTo>
                <a:lnTo>
                  <a:pt x="1043182" y="242580"/>
                </a:lnTo>
                <a:lnTo>
                  <a:pt x="1034057" y="208061"/>
                </a:lnTo>
                <a:lnTo>
                  <a:pt x="1035592" y="193011"/>
                </a:lnTo>
                <a:lnTo>
                  <a:pt x="1058614" y="156567"/>
                </a:lnTo>
                <a:lnTo>
                  <a:pt x="1103402" y="137870"/>
                </a:lnTo>
                <a:lnTo>
                  <a:pt x="1121866" y="136624"/>
                </a:lnTo>
                <a:lnTo>
                  <a:pt x="1142088" y="138038"/>
                </a:lnTo>
                <a:lnTo>
                  <a:pt x="1162570" y="142279"/>
                </a:lnTo>
                <a:lnTo>
                  <a:pt x="1183313" y="149349"/>
                </a:lnTo>
                <a:lnTo>
                  <a:pt x="1204317" y="159246"/>
                </a:lnTo>
                <a:lnTo>
                  <a:pt x="1204317" y="183653"/>
                </a:lnTo>
                <a:lnTo>
                  <a:pt x="1125438" y="183653"/>
                </a:lnTo>
                <a:lnTo>
                  <a:pt x="1117931" y="184072"/>
                </a:lnTo>
                <a:lnTo>
                  <a:pt x="1090314" y="200719"/>
                </a:lnTo>
                <a:lnTo>
                  <a:pt x="1090314" y="214411"/>
                </a:lnTo>
                <a:lnTo>
                  <a:pt x="1119717" y="241175"/>
                </a:lnTo>
                <a:lnTo>
                  <a:pt x="1149250" y="258067"/>
                </a:lnTo>
                <a:lnTo>
                  <a:pt x="1179202" y="277936"/>
                </a:lnTo>
                <a:lnTo>
                  <a:pt x="1200596" y="298847"/>
                </a:lnTo>
                <a:lnTo>
                  <a:pt x="1213433" y="320799"/>
                </a:lnTo>
                <a:lnTo>
                  <a:pt x="1217711" y="343792"/>
                </a:lnTo>
                <a:lnTo>
                  <a:pt x="1216065" y="359857"/>
                </a:lnTo>
                <a:lnTo>
                  <a:pt x="1211315" y="373856"/>
                </a:lnTo>
                <a:close/>
              </a:path>
              <a:path w="1736725" h="421004">
                <a:moveTo>
                  <a:pt x="1204317" y="212824"/>
                </a:moveTo>
                <a:lnTo>
                  <a:pt x="1181304" y="200062"/>
                </a:lnTo>
                <a:lnTo>
                  <a:pt x="1160487" y="190946"/>
                </a:lnTo>
                <a:lnTo>
                  <a:pt x="1141865" y="185477"/>
                </a:lnTo>
                <a:lnTo>
                  <a:pt x="1125438" y="183653"/>
                </a:lnTo>
                <a:lnTo>
                  <a:pt x="1204317" y="183653"/>
                </a:lnTo>
                <a:lnTo>
                  <a:pt x="1204317" y="212824"/>
                </a:lnTo>
                <a:close/>
              </a:path>
              <a:path w="1736725" h="421004">
                <a:moveTo>
                  <a:pt x="1123652" y="420588"/>
                </a:moveTo>
                <a:lnTo>
                  <a:pt x="1080194" y="415379"/>
                </a:lnTo>
                <a:lnTo>
                  <a:pt x="1032271" y="396180"/>
                </a:lnTo>
                <a:lnTo>
                  <a:pt x="1032271" y="337839"/>
                </a:lnTo>
                <a:lnTo>
                  <a:pt x="1043796" y="345495"/>
                </a:lnTo>
                <a:lnTo>
                  <a:pt x="1055451" y="352387"/>
                </a:lnTo>
                <a:lnTo>
                  <a:pt x="1090658" y="368247"/>
                </a:lnTo>
                <a:lnTo>
                  <a:pt x="1119485" y="373856"/>
                </a:lnTo>
                <a:lnTo>
                  <a:pt x="1211315" y="373856"/>
                </a:lnTo>
                <a:lnTo>
                  <a:pt x="1211126" y="374414"/>
                </a:lnTo>
                <a:lnTo>
                  <a:pt x="1177258" y="408449"/>
                </a:lnTo>
                <a:lnTo>
                  <a:pt x="1143399" y="419239"/>
                </a:lnTo>
                <a:lnTo>
                  <a:pt x="1123652" y="420588"/>
                </a:lnTo>
                <a:close/>
              </a:path>
              <a:path w="1736725" h="421004">
                <a:moveTo>
                  <a:pt x="1401663" y="419992"/>
                </a:moveTo>
                <a:lnTo>
                  <a:pt x="1360735" y="415304"/>
                </a:lnTo>
                <a:lnTo>
                  <a:pt x="1315147" y="391055"/>
                </a:lnTo>
                <a:lnTo>
                  <a:pt x="1283642" y="350788"/>
                </a:lnTo>
                <a:lnTo>
                  <a:pt x="1267876" y="297628"/>
                </a:lnTo>
                <a:lnTo>
                  <a:pt x="1266825" y="277415"/>
                </a:lnTo>
                <a:lnTo>
                  <a:pt x="1269038" y="247622"/>
                </a:lnTo>
                <a:lnTo>
                  <a:pt x="1286749" y="196797"/>
                </a:lnTo>
                <a:lnTo>
                  <a:pt x="1321277" y="158641"/>
                </a:lnTo>
                <a:lnTo>
                  <a:pt x="1367265" y="139070"/>
                </a:lnTo>
                <a:lnTo>
                  <a:pt x="1394221" y="136624"/>
                </a:lnTo>
                <a:lnTo>
                  <a:pt x="1420080" y="139005"/>
                </a:lnTo>
                <a:lnTo>
                  <a:pt x="1443186" y="146149"/>
                </a:lnTo>
                <a:lnTo>
                  <a:pt x="1463538" y="158055"/>
                </a:lnTo>
                <a:lnTo>
                  <a:pt x="1481137" y="174724"/>
                </a:lnTo>
                <a:lnTo>
                  <a:pt x="1487270" y="183653"/>
                </a:lnTo>
                <a:lnTo>
                  <a:pt x="1394221" y="183653"/>
                </a:lnTo>
                <a:lnTo>
                  <a:pt x="1380297" y="184751"/>
                </a:lnTo>
                <a:lnTo>
                  <a:pt x="1337955" y="210926"/>
                </a:lnTo>
                <a:lnTo>
                  <a:pt x="1322189" y="251221"/>
                </a:lnTo>
                <a:lnTo>
                  <a:pt x="1511873" y="251221"/>
                </a:lnTo>
                <a:lnTo>
                  <a:pt x="1513582" y="276820"/>
                </a:lnTo>
                <a:lnTo>
                  <a:pt x="1513582" y="283666"/>
                </a:lnTo>
                <a:lnTo>
                  <a:pt x="1320998" y="283666"/>
                </a:lnTo>
                <a:lnTo>
                  <a:pt x="1323426" y="302307"/>
                </a:lnTo>
                <a:lnTo>
                  <a:pt x="1347341" y="346174"/>
                </a:lnTo>
                <a:lnTo>
                  <a:pt x="1391682" y="367940"/>
                </a:lnTo>
                <a:lnTo>
                  <a:pt x="1409997" y="369391"/>
                </a:lnTo>
                <a:lnTo>
                  <a:pt x="1508819" y="369391"/>
                </a:lnTo>
                <a:lnTo>
                  <a:pt x="1508819" y="389036"/>
                </a:lnTo>
                <a:lnTo>
                  <a:pt x="1471565" y="408682"/>
                </a:lnTo>
                <a:lnTo>
                  <a:pt x="1432582" y="418207"/>
                </a:lnTo>
                <a:lnTo>
                  <a:pt x="1417653" y="419546"/>
                </a:lnTo>
                <a:lnTo>
                  <a:pt x="1401663" y="419992"/>
                </a:lnTo>
                <a:close/>
              </a:path>
              <a:path w="1736725" h="421004">
                <a:moveTo>
                  <a:pt x="1511873" y="251221"/>
                </a:moveTo>
                <a:lnTo>
                  <a:pt x="1460004" y="251221"/>
                </a:lnTo>
                <a:lnTo>
                  <a:pt x="1458013" y="235929"/>
                </a:lnTo>
                <a:lnTo>
                  <a:pt x="1454125" y="222497"/>
                </a:lnTo>
                <a:lnTo>
                  <a:pt x="1420415" y="188044"/>
                </a:lnTo>
                <a:lnTo>
                  <a:pt x="1394221" y="183653"/>
                </a:lnTo>
                <a:lnTo>
                  <a:pt x="1487270" y="183653"/>
                </a:lnTo>
                <a:lnTo>
                  <a:pt x="1495331" y="195392"/>
                </a:lnTo>
                <a:lnTo>
                  <a:pt x="1505470" y="219298"/>
                </a:lnTo>
                <a:lnTo>
                  <a:pt x="1511554" y="246440"/>
                </a:lnTo>
                <a:lnTo>
                  <a:pt x="1511873" y="251221"/>
                </a:lnTo>
                <a:close/>
              </a:path>
              <a:path w="1736725" h="421004">
                <a:moveTo>
                  <a:pt x="1508819" y="369391"/>
                </a:moveTo>
                <a:lnTo>
                  <a:pt x="1409997" y="369391"/>
                </a:lnTo>
                <a:lnTo>
                  <a:pt x="1436265" y="367307"/>
                </a:lnTo>
                <a:lnTo>
                  <a:pt x="1461492" y="361056"/>
                </a:lnTo>
                <a:lnTo>
                  <a:pt x="1485676" y="350638"/>
                </a:lnTo>
                <a:lnTo>
                  <a:pt x="1508819" y="336053"/>
                </a:lnTo>
                <a:lnTo>
                  <a:pt x="1508819" y="369391"/>
                </a:lnTo>
                <a:close/>
              </a:path>
              <a:path w="1736725" h="421004">
                <a:moveTo>
                  <a:pt x="1722239" y="190797"/>
                </a:moveTo>
                <a:lnTo>
                  <a:pt x="1533822" y="190797"/>
                </a:lnTo>
                <a:lnTo>
                  <a:pt x="1533822" y="185439"/>
                </a:lnTo>
                <a:lnTo>
                  <a:pt x="1635621" y="85427"/>
                </a:lnTo>
                <a:lnTo>
                  <a:pt x="1635621" y="141982"/>
                </a:lnTo>
                <a:lnTo>
                  <a:pt x="1722239" y="141982"/>
                </a:lnTo>
                <a:lnTo>
                  <a:pt x="1722239" y="190797"/>
                </a:lnTo>
                <a:close/>
              </a:path>
              <a:path w="1736725" h="421004">
                <a:moveTo>
                  <a:pt x="1668065" y="420588"/>
                </a:moveTo>
                <a:lnTo>
                  <a:pt x="1619287" y="408365"/>
                </a:lnTo>
                <a:lnTo>
                  <a:pt x="1589980" y="378668"/>
                </a:lnTo>
                <a:lnTo>
                  <a:pt x="1581661" y="329347"/>
                </a:lnTo>
                <a:lnTo>
                  <a:pt x="1581447" y="312241"/>
                </a:lnTo>
                <a:lnTo>
                  <a:pt x="1581447" y="190797"/>
                </a:lnTo>
                <a:lnTo>
                  <a:pt x="1635621" y="190797"/>
                </a:lnTo>
                <a:lnTo>
                  <a:pt x="1635621" y="325040"/>
                </a:lnTo>
                <a:lnTo>
                  <a:pt x="1638058" y="345616"/>
                </a:lnTo>
                <a:lnTo>
                  <a:pt x="1645369" y="360312"/>
                </a:lnTo>
                <a:lnTo>
                  <a:pt x="1657554" y="369130"/>
                </a:lnTo>
                <a:lnTo>
                  <a:pt x="1674614" y="372070"/>
                </a:lnTo>
                <a:lnTo>
                  <a:pt x="1736229" y="372070"/>
                </a:lnTo>
                <a:lnTo>
                  <a:pt x="1736229" y="403026"/>
                </a:lnTo>
                <a:lnTo>
                  <a:pt x="1720248" y="410709"/>
                </a:lnTo>
                <a:lnTo>
                  <a:pt x="1703561" y="416197"/>
                </a:lnTo>
                <a:lnTo>
                  <a:pt x="1686166" y="419490"/>
                </a:lnTo>
                <a:lnTo>
                  <a:pt x="1668065" y="420588"/>
                </a:lnTo>
                <a:close/>
              </a:path>
              <a:path w="1736725" h="421004">
                <a:moveTo>
                  <a:pt x="1736229" y="372070"/>
                </a:moveTo>
                <a:lnTo>
                  <a:pt x="1674614" y="372070"/>
                </a:lnTo>
                <a:lnTo>
                  <a:pt x="1689403" y="370842"/>
                </a:lnTo>
                <a:lnTo>
                  <a:pt x="1704603" y="367158"/>
                </a:lnTo>
                <a:lnTo>
                  <a:pt x="1720211" y="361019"/>
                </a:lnTo>
                <a:lnTo>
                  <a:pt x="1736229" y="352425"/>
                </a:lnTo>
                <a:lnTo>
                  <a:pt x="1736229" y="37207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2953" y="541952"/>
            <a:ext cx="3170880" cy="311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2098604" y="3365935"/>
            <a:ext cx="8001768" cy="3943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5359022" y="3955294"/>
            <a:ext cx="1489472" cy="394692"/>
          </a:xfrm>
          <a:custGeom>
            <a:avLst/>
            <a:gdLst/>
            <a:ahLst/>
            <a:cxnLst/>
            <a:rect l="l" t="t" r="r" b="b"/>
            <a:pathLst>
              <a:path w="2118359" h="561339">
                <a:moveTo>
                  <a:pt x="218086" y="373558"/>
                </a:moveTo>
                <a:lnTo>
                  <a:pt x="113406" y="373558"/>
                </a:lnTo>
                <a:lnTo>
                  <a:pt x="126810" y="372581"/>
                </a:lnTo>
                <a:lnTo>
                  <a:pt x="139042" y="369651"/>
                </a:lnTo>
                <a:lnTo>
                  <a:pt x="173942" y="340332"/>
                </a:lnTo>
                <a:lnTo>
                  <a:pt x="178593" y="318789"/>
                </a:lnTo>
                <a:lnTo>
                  <a:pt x="175170" y="300000"/>
                </a:lnTo>
                <a:lnTo>
                  <a:pt x="164901" y="281731"/>
                </a:lnTo>
                <a:lnTo>
                  <a:pt x="147786" y="263983"/>
                </a:lnTo>
                <a:lnTo>
                  <a:pt x="123825" y="246757"/>
                </a:lnTo>
                <a:lnTo>
                  <a:pt x="78581" y="219372"/>
                </a:lnTo>
                <a:lnTo>
                  <a:pt x="58833" y="206471"/>
                </a:lnTo>
                <a:lnTo>
                  <a:pt x="28546" y="180946"/>
                </a:lnTo>
                <a:lnTo>
                  <a:pt x="4501" y="141275"/>
                </a:lnTo>
                <a:lnTo>
                  <a:pt x="0" y="110430"/>
                </a:lnTo>
                <a:lnTo>
                  <a:pt x="2130" y="87027"/>
                </a:lnTo>
                <a:lnTo>
                  <a:pt x="19170" y="47141"/>
                </a:lnTo>
                <a:lnTo>
                  <a:pt x="52396" y="17245"/>
                </a:lnTo>
                <a:lnTo>
                  <a:pt x="96673" y="1916"/>
                </a:lnTo>
                <a:lnTo>
                  <a:pt x="122634" y="0"/>
                </a:lnTo>
                <a:lnTo>
                  <a:pt x="148139" y="1823"/>
                </a:lnTo>
                <a:lnTo>
                  <a:pt x="172565" y="7292"/>
                </a:lnTo>
                <a:lnTo>
                  <a:pt x="195913" y="16408"/>
                </a:lnTo>
                <a:lnTo>
                  <a:pt x="218181" y="29170"/>
                </a:lnTo>
                <a:lnTo>
                  <a:pt x="218181" y="53578"/>
                </a:lnTo>
                <a:lnTo>
                  <a:pt x="121443" y="53578"/>
                </a:lnTo>
                <a:lnTo>
                  <a:pt x="107509" y="54424"/>
                </a:lnTo>
                <a:lnTo>
                  <a:pt x="65316" y="74367"/>
                </a:lnTo>
                <a:lnTo>
                  <a:pt x="54768" y="101798"/>
                </a:lnTo>
                <a:lnTo>
                  <a:pt x="55624" y="111025"/>
                </a:lnTo>
                <a:lnTo>
                  <a:pt x="76367" y="145200"/>
                </a:lnTo>
                <a:lnTo>
                  <a:pt x="112811" y="171152"/>
                </a:lnTo>
                <a:lnTo>
                  <a:pt x="158353" y="197941"/>
                </a:lnTo>
                <a:lnTo>
                  <a:pt x="191690" y="222125"/>
                </a:lnTo>
                <a:lnTo>
                  <a:pt x="215503" y="249435"/>
                </a:lnTo>
                <a:lnTo>
                  <a:pt x="229790" y="279871"/>
                </a:lnTo>
                <a:lnTo>
                  <a:pt x="234553" y="313432"/>
                </a:lnTo>
                <a:lnTo>
                  <a:pt x="232460" y="337263"/>
                </a:lnTo>
                <a:lnTo>
                  <a:pt x="226181" y="358750"/>
                </a:lnTo>
                <a:lnTo>
                  <a:pt x="218086" y="373558"/>
                </a:lnTo>
                <a:close/>
              </a:path>
              <a:path w="2118359" h="561339">
                <a:moveTo>
                  <a:pt x="218181" y="96738"/>
                </a:moveTo>
                <a:lnTo>
                  <a:pt x="195281" y="77855"/>
                </a:lnTo>
                <a:lnTo>
                  <a:pt x="171524" y="64368"/>
                </a:lnTo>
                <a:lnTo>
                  <a:pt x="146911" y="56275"/>
                </a:lnTo>
                <a:lnTo>
                  <a:pt x="121443" y="53578"/>
                </a:lnTo>
                <a:lnTo>
                  <a:pt x="218181" y="53578"/>
                </a:lnTo>
                <a:lnTo>
                  <a:pt x="218181" y="96738"/>
                </a:lnTo>
                <a:close/>
              </a:path>
              <a:path w="2118359" h="561339">
                <a:moveTo>
                  <a:pt x="114002" y="425946"/>
                </a:moveTo>
                <a:lnTo>
                  <a:pt x="83883" y="423583"/>
                </a:lnTo>
                <a:lnTo>
                  <a:pt x="55140" y="416495"/>
                </a:lnTo>
                <a:lnTo>
                  <a:pt x="27775" y="404682"/>
                </a:lnTo>
                <a:lnTo>
                  <a:pt x="1785" y="388143"/>
                </a:lnTo>
                <a:lnTo>
                  <a:pt x="1785" y="312539"/>
                </a:lnTo>
                <a:lnTo>
                  <a:pt x="26844" y="339235"/>
                </a:lnTo>
                <a:lnTo>
                  <a:pt x="53801" y="358303"/>
                </a:lnTo>
                <a:lnTo>
                  <a:pt x="82655" y="369744"/>
                </a:lnTo>
                <a:lnTo>
                  <a:pt x="113406" y="373558"/>
                </a:lnTo>
                <a:lnTo>
                  <a:pt x="218086" y="373558"/>
                </a:lnTo>
                <a:lnTo>
                  <a:pt x="215716" y="377893"/>
                </a:lnTo>
                <a:lnTo>
                  <a:pt x="201066" y="394692"/>
                </a:lnTo>
                <a:lnTo>
                  <a:pt x="183067" y="408365"/>
                </a:lnTo>
                <a:lnTo>
                  <a:pt x="162557" y="418132"/>
                </a:lnTo>
                <a:lnTo>
                  <a:pt x="139535" y="423992"/>
                </a:lnTo>
                <a:lnTo>
                  <a:pt x="114002" y="425946"/>
                </a:lnTo>
                <a:close/>
              </a:path>
              <a:path w="2118359" h="561339">
                <a:moveTo>
                  <a:pt x="275629" y="238422"/>
                </a:moveTo>
                <a:lnTo>
                  <a:pt x="275699" y="179124"/>
                </a:lnTo>
                <a:lnTo>
                  <a:pt x="314101" y="151283"/>
                </a:lnTo>
                <a:lnTo>
                  <a:pt x="366414" y="141982"/>
                </a:lnTo>
                <a:lnTo>
                  <a:pt x="387492" y="143433"/>
                </a:lnTo>
                <a:lnTo>
                  <a:pt x="437554" y="165199"/>
                </a:lnTo>
                <a:lnTo>
                  <a:pt x="457468" y="192583"/>
                </a:lnTo>
                <a:lnTo>
                  <a:pt x="361950" y="192583"/>
                </a:lnTo>
                <a:lnTo>
                  <a:pt x="339923" y="195448"/>
                </a:lnTo>
                <a:lnTo>
                  <a:pt x="318194" y="204043"/>
                </a:lnTo>
                <a:lnTo>
                  <a:pt x="296763" y="218368"/>
                </a:lnTo>
                <a:lnTo>
                  <a:pt x="275629" y="238422"/>
                </a:lnTo>
                <a:close/>
              </a:path>
              <a:path w="2118359" h="561339">
                <a:moveTo>
                  <a:pt x="337244" y="425350"/>
                </a:moveTo>
                <a:lnTo>
                  <a:pt x="299739" y="414718"/>
                </a:lnTo>
                <a:lnTo>
                  <a:pt x="275331" y="385130"/>
                </a:lnTo>
                <a:lnTo>
                  <a:pt x="270569" y="358973"/>
                </a:lnTo>
                <a:lnTo>
                  <a:pt x="271732" y="346369"/>
                </a:lnTo>
                <a:lnTo>
                  <a:pt x="299451" y="303023"/>
                </a:lnTo>
                <a:lnTo>
                  <a:pt x="342006" y="280392"/>
                </a:lnTo>
                <a:lnTo>
                  <a:pt x="411360" y="256579"/>
                </a:lnTo>
                <a:lnTo>
                  <a:pt x="411360" y="241994"/>
                </a:lnTo>
                <a:lnTo>
                  <a:pt x="408272" y="220377"/>
                </a:lnTo>
                <a:lnTo>
                  <a:pt x="399008" y="204936"/>
                </a:lnTo>
                <a:lnTo>
                  <a:pt x="383567" y="195671"/>
                </a:lnTo>
                <a:lnTo>
                  <a:pt x="361950" y="192583"/>
                </a:lnTo>
                <a:lnTo>
                  <a:pt x="457468" y="192583"/>
                </a:lnTo>
                <a:lnTo>
                  <a:pt x="464457" y="238422"/>
                </a:lnTo>
                <a:lnTo>
                  <a:pt x="464641" y="285750"/>
                </a:lnTo>
                <a:lnTo>
                  <a:pt x="411360" y="285750"/>
                </a:lnTo>
                <a:lnTo>
                  <a:pt x="375046" y="299739"/>
                </a:lnTo>
                <a:lnTo>
                  <a:pt x="335904" y="321915"/>
                </a:lnTo>
                <a:lnTo>
                  <a:pt x="324445" y="349746"/>
                </a:lnTo>
                <a:lnTo>
                  <a:pt x="325124" y="357838"/>
                </a:lnTo>
                <a:lnTo>
                  <a:pt x="355206" y="387474"/>
                </a:lnTo>
                <a:lnTo>
                  <a:pt x="363438" y="388143"/>
                </a:lnTo>
                <a:lnTo>
                  <a:pt x="504825" y="388143"/>
                </a:lnTo>
                <a:lnTo>
                  <a:pt x="504825" y="398561"/>
                </a:lnTo>
                <a:lnTo>
                  <a:pt x="410765" y="398561"/>
                </a:lnTo>
                <a:lnTo>
                  <a:pt x="393222" y="410281"/>
                </a:lnTo>
                <a:lnTo>
                  <a:pt x="375120" y="418653"/>
                </a:lnTo>
                <a:lnTo>
                  <a:pt x="356461" y="423676"/>
                </a:lnTo>
                <a:lnTo>
                  <a:pt x="337244" y="425350"/>
                </a:lnTo>
                <a:close/>
              </a:path>
              <a:path w="2118359" h="561339">
                <a:moveTo>
                  <a:pt x="504825" y="388143"/>
                </a:moveTo>
                <a:lnTo>
                  <a:pt x="363438" y="388143"/>
                </a:lnTo>
                <a:lnTo>
                  <a:pt x="376144" y="386822"/>
                </a:lnTo>
                <a:lnTo>
                  <a:pt x="388366" y="382860"/>
                </a:lnTo>
                <a:lnTo>
                  <a:pt x="400105" y="376256"/>
                </a:lnTo>
                <a:lnTo>
                  <a:pt x="411360" y="367010"/>
                </a:lnTo>
                <a:lnTo>
                  <a:pt x="411360" y="285750"/>
                </a:lnTo>
                <a:lnTo>
                  <a:pt x="464641" y="285750"/>
                </a:lnTo>
                <a:lnTo>
                  <a:pt x="464641" y="382289"/>
                </a:lnTo>
                <a:lnTo>
                  <a:pt x="467816" y="386953"/>
                </a:lnTo>
                <a:lnTo>
                  <a:pt x="504825" y="386953"/>
                </a:lnTo>
                <a:lnTo>
                  <a:pt x="504825" y="388143"/>
                </a:lnTo>
                <a:close/>
              </a:path>
              <a:path w="2118359" h="561339">
                <a:moveTo>
                  <a:pt x="504825" y="386953"/>
                </a:moveTo>
                <a:lnTo>
                  <a:pt x="474166" y="386953"/>
                </a:lnTo>
                <a:lnTo>
                  <a:pt x="479766" y="386041"/>
                </a:lnTo>
                <a:lnTo>
                  <a:pt x="486742" y="383306"/>
                </a:lnTo>
                <a:lnTo>
                  <a:pt x="495095" y="378749"/>
                </a:lnTo>
                <a:lnTo>
                  <a:pt x="504825" y="372367"/>
                </a:lnTo>
                <a:lnTo>
                  <a:pt x="504825" y="386953"/>
                </a:lnTo>
                <a:close/>
              </a:path>
              <a:path w="2118359" h="561339">
                <a:moveTo>
                  <a:pt x="459978" y="425946"/>
                </a:moveTo>
                <a:lnTo>
                  <a:pt x="451842" y="425946"/>
                </a:lnTo>
                <a:lnTo>
                  <a:pt x="436215" y="424234"/>
                </a:lnTo>
                <a:lnTo>
                  <a:pt x="424160" y="419099"/>
                </a:lnTo>
                <a:lnTo>
                  <a:pt x="415676" y="410542"/>
                </a:lnTo>
                <a:lnTo>
                  <a:pt x="410765" y="398561"/>
                </a:lnTo>
                <a:lnTo>
                  <a:pt x="504825" y="398561"/>
                </a:lnTo>
                <a:lnTo>
                  <a:pt x="504825" y="405407"/>
                </a:lnTo>
                <a:lnTo>
                  <a:pt x="496053" y="410886"/>
                </a:lnTo>
                <a:lnTo>
                  <a:pt x="459978" y="425946"/>
                </a:lnTo>
                <a:close/>
              </a:path>
              <a:path w="2118359" h="561339">
                <a:moveTo>
                  <a:pt x="821297" y="191392"/>
                </a:moveTo>
                <a:lnTo>
                  <a:pt x="766167" y="191392"/>
                </a:lnTo>
                <a:lnTo>
                  <a:pt x="788138" y="169515"/>
                </a:lnTo>
                <a:lnTo>
                  <a:pt x="810592" y="153888"/>
                </a:lnTo>
                <a:lnTo>
                  <a:pt x="833530" y="144512"/>
                </a:lnTo>
                <a:lnTo>
                  <a:pt x="856952" y="141386"/>
                </a:lnTo>
                <a:lnTo>
                  <a:pt x="876011" y="143209"/>
                </a:lnTo>
                <a:lnTo>
                  <a:pt x="922585" y="170557"/>
                </a:lnTo>
                <a:lnTo>
                  <a:pt x="934387" y="188416"/>
                </a:lnTo>
                <a:lnTo>
                  <a:pt x="839985" y="188416"/>
                </a:lnTo>
                <a:lnTo>
                  <a:pt x="823447" y="190537"/>
                </a:lnTo>
                <a:lnTo>
                  <a:pt x="821297" y="191392"/>
                </a:lnTo>
                <a:close/>
              </a:path>
              <a:path w="2118359" h="561339">
                <a:moveTo>
                  <a:pt x="760309" y="183356"/>
                </a:moveTo>
                <a:lnTo>
                  <a:pt x="604539" y="183356"/>
                </a:lnTo>
                <a:lnTo>
                  <a:pt x="625115" y="165255"/>
                </a:lnTo>
                <a:lnTo>
                  <a:pt x="645467" y="152325"/>
                </a:lnTo>
                <a:lnTo>
                  <a:pt x="665596" y="144567"/>
                </a:lnTo>
                <a:lnTo>
                  <a:pt x="685502" y="141982"/>
                </a:lnTo>
                <a:lnTo>
                  <a:pt x="710077" y="145070"/>
                </a:lnTo>
                <a:lnTo>
                  <a:pt x="731713" y="154334"/>
                </a:lnTo>
                <a:lnTo>
                  <a:pt x="750409" y="169775"/>
                </a:lnTo>
                <a:lnTo>
                  <a:pt x="760309" y="183356"/>
                </a:lnTo>
                <a:close/>
              </a:path>
              <a:path w="2118359" h="561339">
                <a:moveTo>
                  <a:pt x="604539" y="421183"/>
                </a:moveTo>
                <a:lnTo>
                  <a:pt x="550366" y="421183"/>
                </a:lnTo>
                <a:lnTo>
                  <a:pt x="550366" y="147339"/>
                </a:lnTo>
                <a:lnTo>
                  <a:pt x="604539" y="147339"/>
                </a:lnTo>
                <a:lnTo>
                  <a:pt x="604539" y="183356"/>
                </a:lnTo>
                <a:lnTo>
                  <a:pt x="760309" y="183356"/>
                </a:lnTo>
                <a:lnTo>
                  <a:pt x="763129" y="187225"/>
                </a:lnTo>
                <a:lnTo>
                  <a:pt x="667940" y="187225"/>
                </a:lnTo>
                <a:lnTo>
                  <a:pt x="659634" y="187709"/>
                </a:lnTo>
                <a:lnTo>
                  <a:pt x="621692" y="205680"/>
                </a:lnTo>
                <a:lnTo>
                  <a:pt x="604539" y="222349"/>
                </a:lnTo>
                <a:lnTo>
                  <a:pt x="604539" y="421183"/>
                </a:lnTo>
                <a:close/>
              </a:path>
              <a:path w="2118359" h="561339">
                <a:moveTo>
                  <a:pt x="777180" y="421183"/>
                </a:moveTo>
                <a:lnTo>
                  <a:pt x="722709" y="421183"/>
                </a:lnTo>
                <a:lnTo>
                  <a:pt x="722709" y="268783"/>
                </a:lnTo>
                <a:lnTo>
                  <a:pt x="721946" y="247733"/>
                </a:lnTo>
                <a:lnTo>
                  <a:pt x="710505" y="205233"/>
                </a:lnTo>
                <a:lnTo>
                  <a:pt x="667940" y="187225"/>
                </a:lnTo>
                <a:lnTo>
                  <a:pt x="763129" y="187225"/>
                </a:lnTo>
                <a:lnTo>
                  <a:pt x="766167" y="191392"/>
                </a:lnTo>
                <a:lnTo>
                  <a:pt x="821297" y="191392"/>
                </a:lnTo>
                <a:lnTo>
                  <a:pt x="807466" y="196899"/>
                </a:lnTo>
                <a:lnTo>
                  <a:pt x="792044" y="207503"/>
                </a:lnTo>
                <a:lnTo>
                  <a:pt x="777180" y="222349"/>
                </a:lnTo>
                <a:lnTo>
                  <a:pt x="777180" y="421183"/>
                </a:lnTo>
                <a:close/>
              </a:path>
              <a:path w="2118359" h="561339">
                <a:moveTo>
                  <a:pt x="948332" y="421183"/>
                </a:moveTo>
                <a:lnTo>
                  <a:pt x="894159" y="421183"/>
                </a:lnTo>
                <a:lnTo>
                  <a:pt x="894159" y="258960"/>
                </a:lnTo>
                <a:lnTo>
                  <a:pt x="893285" y="242850"/>
                </a:lnTo>
                <a:lnTo>
                  <a:pt x="880169" y="206573"/>
                </a:lnTo>
                <a:lnTo>
                  <a:pt x="839985" y="188416"/>
                </a:lnTo>
                <a:lnTo>
                  <a:pt x="934387" y="188416"/>
                </a:lnTo>
                <a:lnTo>
                  <a:pt x="941895" y="207391"/>
                </a:lnTo>
                <a:lnTo>
                  <a:pt x="946723" y="231557"/>
                </a:lnTo>
                <a:lnTo>
                  <a:pt x="948298" y="258960"/>
                </a:lnTo>
                <a:lnTo>
                  <a:pt x="948332" y="421183"/>
                </a:lnTo>
                <a:close/>
              </a:path>
              <a:path w="2118359" h="561339">
                <a:moveTo>
                  <a:pt x="1074539" y="560784"/>
                </a:moveTo>
                <a:lnTo>
                  <a:pt x="1019175" y="560784"/>
                </a:lnTo>
                <a:lnTo>
                  <a:pt x="1019175" y="147339"/>
                </a:lnTo>
                <a:lnTo>
                  <a:pt x="1114127" y="147339"/>
                </a:lnTo>
                <a:lnTo>
                  <a:pt x="1148571" y="149609"/>
                </a:lnTo>
                <a:lnTo>
                  <a:pt x="1178979" y="156418"/>
                </a:lnTo>
                <a:lnTo>
                  <a:pt x="1205349" y="167766"/>
                </a:lnTo>
                <a:lnTo>
                  <a:pt x="1227683" y="183653"/>
                </a:lnTo>
                <a:lnTo>
                  <a:pt x="1240405" y="197941"/>
                </a:lnTo>
                <a:lnTo>
                  <a:pt x="1074539" y="197941"/>
                </a:lnTo>
                <a:lnTo>
                  <a:pt x="1074539" y="366414"/>
                </a:lnTo>
                <a:lnTo>
                  <a:pt x="1087189" y="372014"/>
                </a:lnTo>
                <a:lnTo>
                  <a:pt x="1100137" y="376014"/>
                </a:lnTo>
                <a:lnTo>
                  <a:pt x="1113383" y="378414"/>
                </a:lnTo>
                <a:lnTo>
                  <a:pt x="1126926" y="379214"/>
                </a:lnTo>
                <a:lnTo>
                  <a:pt x="1235710" y="379214"/>
                </a:lnTo>
                <a:lnTo>
                  <a:pt x="1230064" y="386357"/>
                </a:lnTo>
                <a:lnTo>
                  <a:pt x="1209628" y="403677"/>
                </a:lnTo>
                <a:lnTo>
                  <a:pt x="1189759" y="414337"/>
                </a:lnTo>
                <a:lnTo>
                  <a:pt x="1074539" y="414337"/>
                </a:lnTo>
                <a:lnTo>
                  <a:pt x="1074539" y="560784"/>
                </a:lnTo>
                <a:close/>
              </a:path>
              <a:path w="2118359" h="561339">
                <a:moveTo>
                  <a:pt x="1235710" y="379214"/>
                </a:moveTo>
                <a:lnTo>
                  <a:pt x="1126926" y="379214"/>
                </a:lnTo>
                <a:lnTo>
                  <a:pt x="1145111" y="377558"/>
                </a:lnTo>
                <a:lnTo>
                  <a:pt x="1161566" y="372591"/>
                </a:lnTo>
                <a:lnTo>
                  <a:pt x="1199898" y="338528"/>
                </a:lnTo>
                <a:lnTo>
                  <a:pt x="1213544" y="284559"/>
                </a:lnTo>
                <a:lnTo>
                  <a:pt x="1212828" y="271555"/>
                </a:lnTo>
                <a:lnTo>
                  <a:pt x="1195833" y="227660"/>
                </a:lnTo>
                <a:lnTo>
                  <a:pt x="1159789" y="203215"/>
                </a:lnTo>
                <a:lnTo>
                  <a:pt x="1112936" y="197941"/>
                </a:lnTo>
                <a:lnTo>
                  <a:pt x="1240405" y="197941"/>
                </a:lnTo>
                <a:lnTo>
                  <a:pt x="1245458" y="203615"/>
                </a:lnTo>
                <a:lnTo>
                  <a:pt x="1258155" y="227186"/>
                </a:lnTo>
                <a:lnTo>
                  <a:pt x="1265773" y="254365"/>
                </a:lnTo>
                <a:lnTo>
                  <a:pt x="1268313" y="285154"/>
                </a:lnTo>
                <a:lnTo>
                  <a:pt x="1265922" y="314585"/>
                </a:lnTo>
                <a:lnTo>
                  <a:pt x="1258751" y="341262"/>
                </a:lnTo>
                <a:lnTo>
                  <a:pt x="1246798" y="365187"/>
                </a:lnTo>
                <a:lnTo>
                  <a:pt x="1235710" y="379214"/>
                </a:lnTo>
                <a:close/>
              </a:path>
              <a:path w="2118359" h="561339">
                <a:moveTo>
                  <a:pt x="1132581" y="425946"/>
                </a:moveTo>
                <a:lnTo>
                  <a:pt x="1119131" y="425220"/>
                </a:lnTo>
                <a:lnTo>
                  <a:pt x="1104974" y="423043"/>
                </a:lnTo>
                <a:lnTo>
                  <a:pt x="1090110" y="419416"/>
                </a:lnTo>
                <a:lnTo>
                  <a:pt x="1074539" y="414337"/>
                </a:lnTo>
                <a:lnTo>
                  <a:pt x="1189759" y="414337"/>
                </a:lnTo>
                <a:lnTo>
                  <a:pt x="1186569" y="416049"/>
                </a:lnTo>
                <a:lnTo>
                  <a:pt x="1160887" y="423471"/>
                </a:lnTo>
                <a:lnTo>
                  <a:pt x="1132581" y="425946"/>
                </a:lnTo>
                <a:close/>
              </a:path>
              <a:path w="2118359" h="561339">
                <a:moveTo>
                  <a:pt x="1382910" y="421183"/>
                </a:moveTo>
                <a:lnTo>
                  <a:pt x="1328737" y="421183"/>
                </a:lnTo>
                <a:lnTo>
                  <a:pt x="1328737" y="5357"/>
                </a:lnTo>
                <a:lnTo>
                  <a:pt x="1382910" y="5357"/>
                </a:lnTo>
                <a:lnTo>
                  <a:pt x="1382910" y="421183"/>
                </a:lnTo>
                <a:close/>
              </a:path>
              <a:path w="2118359" h="561339">
                <a:moveTo>
                  <a:pt x="1498103" y="96142"/>
                </a:moveTo>
                <a:lnTo>
                  <a:pt x="1480839" y="96142"/>
                </a:lnTo>
                <a:lnTo>
                  <a:pt x="1473497" y="92918"/>
                </a:lnTo>
                <a:lnTo>
                  <a:pt x="1460797" y="80019"/>
                </a:lnTo>
                <a:lnTo>
                  <a:pt x="1457706" y="72727"/>
                </a:lnTo>
                <a:lnTo>
                  <a:pt x="1457622" y="55661"/>
                </a:lnTo>
                <a:lnTo>
                  <a:pt x="1460797" y="48270"/>
                </a:lnTo>
                <a:lnTo>
                  <a:pt x="1473497" y="35371"/>
                </a:lnTo>
                <a:lnTo>
                  <a:pt x="1480839" y="32146"/>
                </a:lnTo>
                <a:lnTo>
                  <a:pt x="1498103" y="32146"/>
                </a:lnTo>
                <a:lnTo>
                  <a:pt x="1505743" y="35222"/>
                </a:lnTo>
                <a:lnTo>
                  <a:pt x="1518444" y="47525"/>
                </a:lnTo>
                <a:lnTo>
                  <a:pt x="1521618" y="55066"/>
                </a:lnTo>
                <a:lnTo>
                  <a:pt x="1521618" y="72727"/>
                </a:lnTo>
                <a:lnTo>
                  <a:pt x="1518444" y="80267"/>
                </a:lnTo>
                <a:lnTo>
                  <a:pt x="1505743" y="92967"/>
                </a:lnTo>
                <a:lnTo>
                  <a:pt x="1498103" y="96142"/>
                </a:lnTo>
                <a:close/>
              </a:path>
              <a:path w="2118359" h="561339">
                <a:moveTo>
                  <a:pt x="1516558" y="421183"/>
                </a:moveTo>
                <a:lnTo>
                  <a:pt x="1462385" y="421183"/>
                </a:lnTo>
                <a:lnTo>
                  <a:pt x="1462385" y="147339"/>
                </a:lnTo>
                <a:lnTo>
                  <a:pt x="1516558" y="147339"/>
                </a:lnTo>
                <a:lnTo>
                  <a:pt x="1516558" y="421183"/>
                </a:lnTo>
                <a:close/>
              </a:path>
              <a:path w="2118359" h="561339">
                <a:moveTo>
                  <a:pt x="1807090" y="182165"/>
                </a:moveTo>
                <a:lnTo>
                  <a:pt x="1649015" y="182165"/>
                </a:lnTo>
                <a:lnTo>
                  <a:pt x="1667786" y="164585"/>
                </a:lnTo>
                <a:lnTo>
                  <a:pt x="1687785" y="152027"/>
                </a:lnTo>
                <a:lnTo>
                  <a:pt x="1709012" y="144493"/>
                </a:lnTo>
                <a:lnTo>
                  <a:pt x="1731466" y="141982"/>
                </a:lnTo>
                <a:lnTo>
                  <a:pt x="1744042" y="142809"/>
                </a:lnTo>
                <a:lnTo>
                  <a:pt x="1789444" y="162464"/>
                </a:lnTo>
                <a:lnTo>
                  <a:pt x="1807090" y="182165"/>
                </a:lnTo>
                <a:close/>
              </a:path>
              <a:path w="2118359" h="561339">
                <a:moveTo>
                  <a:pt x="1649015" y="421183"/>
                </a:moveTo>
                <a:lnTo>
                  <a:pt x="1593651" y="421183"/>
                </a:lnTo>
                <a:lnTo>
                  <a:pt x="1593651" y="147339"/>
                </a:lnTo>
                <a:lnTo>
                  <a:pt x="1649015" y="147339"/>
                </a:lnTo>
                <a:lnTo>
                  <a:pt x="1649015" y="182165"/>
                </a:lnTo>
                <a:lnTo>
                  <a:pt x="1807090" y="182165"/>
                </a:lnTo>
                <a:lnTo>
                  <a:pt x="1810052" y="187225"/>
                </a:lnTo>
                <a:lnTo>
                  <a:pt x="1714202" y="187225"/>
                </a:lnTo>
                <a:lnTo>
                  <a:pt x="1695729" y="189625"/>
                </a:lnTo>
                <a:lnTo>
                  <a:pt x="1678706" y="196825"/>
                </a:lnTo>
                <a:lnTo>
                  <a:pt x="1663135" y="208824"/>
                </a:lnTo>
                <a:lnTo>
                  <a:pt x="1649015" y="225623"/>
                </a:lnTo>
                <a:lnTo>
                  <a:pt x="1649015" y="421183"/>
                </a:lnTo>
                <a:close/>
              </a:path>
              <a:path w="2118359" h="561339">
                <a:moveTo>
                  <a:pt x="1824037" y="421183"/>
                </a:moveTo>
                <a:lnTo>
                  <a:pt x="1769864" y="421183"/>
                </a:lnTo>
                <a:lnTo>
                  <a:pt x="1769839" y="264616"/>
                </a:lnTo>
                <a:lnTo>
                  <a:pt x="1769064" y="245724"/>
                </a:lnTo>
                <a:lnTo>
                  <a:pt x="1757064" y="205233"/>
                </a:lnTo>
                <a:lnTo>
                  <a:pt x="1714202" y="187225"/>
                </a:lnTo>
                <a:lnTo>
                  <a:pt x="1810052" y="187225"/>
                </a:lnTo>
                <a:lnTo>
                  <a:pt x="1823321" y="241296"/>
                </a:lnTo>
                <a:lnTo>
                  <a:pt x="1824037" y="264616"/>
                </a:lnTo>
                <a:lnTo>
                  <a:pt x="1824037" y="421183"/>
                </a:lnTo>
                <a:close/>
              </a:path>
              <a:path w="2118359" h="561339">
                <a:moveTo>
                  <a:pt x="1989831" y="560784"/>
                </a:moveTo>
                <a:lnTo>
                  <a:pt x="1937109" y="554942"/>
                </a:lnTo>
                <a:lnTo>
                  <a:pt x="1896218" y="537418"/>
                </a:lnTo>
                <a:lnTo>
                  <a:pt x="1863430" y="493411"/>
                </a:lnTo>
                <a:lnTo>
                  <a:pt x="1861244" y="474761"/>
                </a:lnTo>
                <a:lnTo>
                  <a:pt x="1865541" y="449405"/>
                </a:lnTo>
                <a:lnTo>
                  <a:pt x="1878434" y="428997"/>
                </a:lnTo>
                <a:lnTo>
                  <a:pt x="1899921" y="413537"/>
                </a:lnTo>
                <a:lnTo>
                  <a:pt x="1930003" y="403026"/>
                </a:lnTo>
                <a:lnTo>
                  <a:pt x="1918022" y="394264"/>
                </a:lnTo>
                <a:lnTo>
                  <a:pt x="1909464" y="385539"/>
                </a:lnTo>
                <a:lnTo>
                  <a:pt x="1904330" y="376851"/>
                </a:lnTo>
                <a:lnTo>
                  <a:pt x="1902618" y="368200"/>
                </a:lnTo>
                <a:lnTo>
                  <a:pt x="1903353" y="361801"/>
                </a:lnTo>
                <a:lnTo>
                  <a:pt x="1936616" y="331496"/>
                </a:lnTo>
                <a:lnTo>
                  <a:pt x="1946076" y="328612"/>
                </a:lnTo>
                <a:lnTo>
                  <a:pt x="1919640" y="313152"/>
                </a:lnTo>
                <a:lnTo>
                  <a:pt x="1900758" y="293563"/>
                </a:lnTo>
                <a:lnTo>
                  <a:pt x="1889428" y="269844"/>
                </a:lnTo>
                <a:lnTo>
                  <a:pt x="1885652" y="241994"/>
                </a:lnTo>
                <a:lnTo>
                  <a:pt x="1887652" y="221260"/>
                </a:lnTo>
                <a:lnTo>
                  <a:pt x="1903651" y="186658"/>
                </a:lnTo>
                <a:lnTo>
                  <a:pt x="1935109" y="161655"/>
                </a:lnTo>
                <a:lnTo>
                  <a:pt x="1978790" y="148930"/>
                </a:lnTo>
                <a:lnTo>
                  <a:pt x="2005012" y="147339"/>
                </a:lnTo>
                <a:lnTo>
                  <a:pt x="2117824" y="147339"/>
                </a:lnTo>
                <a:lnTo>
                  <a:pt x="2117824" y="189607"/>
                </a:lnTo>
                <a:lnTo>
                  <a:pt x="2062460" y="189607"/>
                </a:lnTo>
                <a:lnTo>
                  <a:pt x="2066879" y="194369"/>
                </a:lnTo>
                <a:lnTo>
                  <a:pt x="1987450" y="194369"/>
                </a:lnTo>
                <a:lnTo>
                  <a:pt x="1976846" y="195299"/>
                </a:lnTo>
                <a:lnTo>
                  <a:pt x="1943174" y="217065"/>
                </a:lnTo>
                <a:lnTo>
                  <a:pt x="1934467" y="244971"/>
                </a:lnTo>
                <a:lnTo>
                  <a:pt x="1935416" y="255082"/>
                </a:lnTo>
                <a:lnTo>
                  <a:pt x="1957741" y="286001"/>
                </a:lnTo>
                <a:lnTo>
                  <a:pt x="1988046" y="293786"/>
                </a:lnTo>
                <a:lnTo>
                  <a:pt x="2077732" y="293786"/>
                </a:lnTo>
                <a:lnTo>
                  <a:pt x="2072292" y="301888"/>
                </a:lnTo>
                <a:lnTo>
                  <a:pt x="2036294" y="329077"/>
                </a:lnTo>
                <a:lnTo>
                  <a:pt x="1984474" y="341411"/>
                </a:lnTo>
                <a:lnTo>
                  <a:pt x="1971061" y="344406"/>
                </a:lnTo>
                <a:lnTo>
                  <a:pt x="1961480" y="348927"/>
                </a:lnTo>
                <a:lnTo>
                  <a:pt x="1955731" y="354973"/>
                </a:lnTo>
                <a:lnTo>
                  <a:pt x="1953815" y="362545"/>
                </a:lnTo>
                <a:lnTo>
                  <a:pt x="1953815" y="368895"/>
                </a:lnTo>
                <a:lnTo>
                  <a:pt x="1992929" y="387576"/>
                </a:lnTo>
                <a:lnTo>
                  <a:pt x="2029708" y="396031"/>
                </a:lnTo>
                <a:lnTo>
                  <a:pt x="2048135" y="400645"/>
                </a:lnTo>
                <a:lnTo>
                  <a:pt x="2085268" y="415676"/>
                </a:lnTo>
                <a:lnTo>
                  <a:pt x="2104190" y="433982"/>
                </a:lnTo>
                <a:lnTo>
                  <a:pt x="1974651" y="433982"/>
                </a:lnTo>
                <a:lnTo>
                  <a:pt x="1961582" y="434708"/>
                </a:lnTo>
                <a:lnTo>
                  <a:pt x="1922236" y="451804"/>
                </a:lnTo>
                <a:lnTo>
                  <a:pt x="1912441" y="475357"/>
                </a:lnTo>
                <a:lnTo>
                  <a:pt x="1917203" y="493848"/>
                </a:lnTo>
                <a:lnTo>
                  <a:pt x="1931491" y="507057"/>
                </a:lnTo>
                <a:lnTo>
                  <a:pt x="1955304" y="514982"/>
                </a:lnTo>
                <a:lnTo>
                  <a:pt x="1988641" y="517624"/>
                </a:lnTo>
                <a:lnTo>
                  <a:pt x="2103189" y="517624"/>
                </a:lnTo>
                <a:lnTo>
                  <a:pt x="2097723" y="524972"/>
                </a:lnTo>
                <a:lnTo>
                  <a:pt x="2082551" y="537567"/>
                </a:lnTo>
                <a:lnTo>
                  <a:pt x="2063753" y="547724"/>
                </a:lnTo>
                <a:lnTo>
                  <a:pt x="2042033" y="554980"/>
                </a:lnTo>
                <a:lnTo>
                  <a:pt x="2017393" y="559333"/>
                </a:lnTo>
                <a:lnTo>
                  <a:pt x="1989831" y="560784"/>
                </a:lnTo>
                <a:close/>
              </a:path>
              <a:path w="2118359" h="561339">
                <a:moveTo>
                  <a:pt x="2077732" y="293786"/>
                </a:moveTo>
                <a:lnTo>
                  <a:pt x="1988046" y="293786"/>
                </a:lnTo>
                <a:lnTo>
                  <a:pt x="1999031" y="292903"/>
                </a:lnTo>
                <a:lnTo>
                  <a:pt x="2009068" y="290252"/>
                </a:lnTo>
                <a:lnTo>
                  <a:pt x="2037791" y="263760"/>
                </a:lnTo>
                <a:lnTo>
                  <a:pt x="2041624" y="244375"/>
                </a:lnTo>
                <a:lnTo>
                  <a:pt x="2040656" y="234106"/>
                </a:lnTo>
                <a:lnTo>
                  <a:pt x="2017923" y="202406"/>
                </a:lnTo>
                <a:lnTo>
                  <a:pt x="1987450" y="194369"/>
                </a:lnTo>
                <a:lnTo>
                  <a:pt x="2066879" y="194369"/>
                </a:lnTo>
                <a:lnTo>
                  <a:pt x="2089472" y="233734"/>
                </a:lnTo>
                <a:lnTo>
                  <a:pt x="2091035" y="250031"/>
                </a:lnTo>
                <a:lnTo>
                  <a:pt x="2090272" y="260700"/>
                </a:lnTo>
                <a:lnTo>
                  <a:pt x="2087984" y="271276"/>
                </a:lnTo>
                <a:lnTo>
                  <a:pt x="2084170" y="281759"/>
                </a:lnTo>
                <a:lnTo>
                  <a:pt x="2078831" y="292149"/>
                </a:lnTo>
                <a:lnTo>
                  <a:pt x="2077732" y="293786"/>
                </a:lnTo>
                <a:close/>
              </a:path>
              <a:path w="2118359" h="561339">
                <a:moveTo>
                  <a:pt x="2103189" y="517624"/>
                </a:moveTo>
                <a:lnTo>
                  <a:pt x="1988641" y="517624"/>
                </a:lnTo>
                <a:lnTo>
                  <a:pt x="2005635" y="516963"/>
                </a:lnTo>
                <a:lnTo>
                  <a:pt x="2020602" y="514982"/>
                </a:lnTo>
                <a:lnTo>
                  <a:pt x="2059297" y="494295"/>
                </a:lnTo>
                <a:lnTo>
                  <a:pt x="2064246" y="477142"/>
                </a:lnTo>
                <a:lnTo>
                  <a:pt x="2062683" y="468055"/>
                </a:lnTo>
                <a:lnTo>
                  <a:pt x="2025829" y="440763"/>
                </a:lnTo>
                <a:lnTo>
                  <a:pt x="1974651" y="433982"/>
                </a:lnTo>
                <a:lnTo>
                  <a:pt x="2104190" y="433982"/>
                </a:lnTo>
                <a:lnTo>
                  <a:pt x="2106178" y="436401"/>
                </a:lnTo>
                <a:lnTo>
                  <a:pt x="2112317" y="448121"/>
                </a:lnTo>
                <a:lnTo>
                  <a:pt x="2116001" y="461106"/>
                </a:lnTo>
                <a:lnTo>
                  <a:pt x="2117228" y="475357"/>
                </a:lnTo>
                <a:lnTo>
                  <a:pt x="2115061" y="493867"/>
                </a:lnTo>
                <a:lnTo>
                  <a:pt x="2108559" y="510406"/>
                </a:lnTo>
                <a:lnTo>
                  <a:pt x="2103189" y="517624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2953" y="541952"/>
            <a:ext cx="3170880" cy="311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927237" y="1455070"/>
            <a:ext cx="6549429" cy="2467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 txBox="1"/>
          <p:nvPr/>
        </p:nvSpPr>
        <p:spPr>
          <a:xfrm>
            <a:off x="1904677" y="2026395"/>
            <a:ext cx="179933" cy="333592"/>
          </a:xfrm>
          <a:prstGeom prst="rect">
            <a:avLst/>
          </a:prstGeom>
        </p:spPr>
        <p:txBody>
          <a:bodyPr vert="horz" wrap="square" lIns="0" tIns="8929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40753" y="2118100"/>
            <a:ext cx="6970859" cy="246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2251420" y="2486448"/>
            <a:ext cx="5526316" cy="2464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1832102" y="3083486"/>
            <a:ext cx="5629763" cy="23346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4008957" y="3008450"/>
            <a:ext cx="991668" cy="2257871"/>
          </a:xfrm>
          <a:custGeom>
            <a:avLst/>
            <a:gdLst/>
            <a:ahLst/>
            <a:cxnLst/>
            <a:rect l="l" t="t" r="r" b="b"/>
            <a:pathLst>
              <a:path w="1814829" h="3211195">
                <a:moveTo>
                  <a:pt x="0" y="0"/>
                </a:moveTo>
                <a:lnTo>
                  <a:pt x="1814699" y="0"/>
                </a:lnTo>
                <a:lnTo>
                  <a:pt x="1814699" y="3210600"/>
                </a:lnTo>
                <a:lnTo>
                  <a:pt x="0" y="3210600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6621835" y="2836445"/>
            <a:ext cx="2056243" cy="1858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/>
          <p:nvPr/>
        </p:nvSpPr>
        <p:spPr>
          <a:xfrm>
            <a:off x="8751141" y="2842834"/>
            <a:ext cx="1165167" cy="1872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1" name="object 11"/>
          <p:cNvSpPr/>
          <p:nvPr/>
        </p:nvSpPr>
        <p:spPr>
          <a:xfrm>
            <a:off x="2377252" y="5628803"/>
            <a:ext cx="4544513" cy="2464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2" name="object 12"/>
          <p:cNvSpPr/>
          <p:nvPr/>
        </p:nvSpPr>
        <p:spPr>
          <a:xfrm>
            <a:off x="4186359" y="5950277"/>
            <a:ext cx="930920" cy="246459"/>
          </a:xfrm>
          <a:custGeom>
            <a:avLst/>
            <a:gdLst/>
            <a:ahLst/>
            <a:cxnLst/>
            <a:rect l="l" t="t" r="r" b="b"/>
            <a:pathLst>
              <a:path w="1323975" h="350520">
                <a:moveTo>
                  <a:pt x="136266" y="233511"/>
                </a:moveTo>
                <a:lnTo>
                  <a:pt x="70842" y="233511"/>
                </a:lnTo>
                <a:lnTo>
                  <a:pt x="79250" y="232906"/>
                </a:lnTo>
                <a:lnTo>
                  <a:pt x="86915" y="231092"/>
                </a:lnTo>
                <a:lnTo>
                  <a:pt x="111621" y="199280"/>
                </a:lnTo>
                <a:lnTo>
                  <a:pt x="109481" y="187532"/>
                </a:lnTo>
                <a:lnTo>
                  <a:pt x="103063" y="176100"/>
                </a:lnTo>
                <a:lnTo>
                  <a:pt x="92366" y="164985"/>
                </a:lnTo>
                <a:lnTo>
                  <a:pt x="77390" y="154185"/>
                </a:lnTo>
                <a:lnTo>
                  <a:pt x="49113" y="137070"/>
                </a:lnTo>
                <a:lnTo>
                  <a:pt x="36751" y="129052"/>
                </a:lnTo>
                <a:lnTo>
                  <a:pt x="6278" y="97045"/>
                </a:lnTo>
                <a:lnTo>
                  <a:pt x="0" y="69056"/>
                </a:lnTo>
                <a:lnTo>
                  <a:pt x="1330" y="54443"/>
                </a:lnTo>
                <a:lnTo>
                  <a:pt x="21282" y="19198"/>
                </a:lnTo>
                <a:lnTo>
                  <a:pt x="60405" y="1199"/>
                </a:lnTo>
                <a:lnTo>
                  <a:pt x="76646" y="0"/>
                </a:lnTo>
                <a:lnTo>
                  <a:pt x="92598" y="1144"/>
                </a:lnTo>
                <a:lnTo>
                  <a:pt x="107863" y="4576"/>
                </a:lnTo>
                <a:lnTo>
                  <a:pt x="122438" y="10297"/>
                </a:lnTo>
                <a:lnTo>
                  <a:pt x="136326" y="18305"/>
                </a:lnTo>
                <a:lnTo>
                  <a:pt x="136326" y="33486"/>
                </a:lnTo>
                <a:lnTo>
                  <a:pt x="75902" y="33486"/>
                </a:lnTo>
                <a:lnTo>
                  <a:pt x="67223" y="34016"/>
                </a:lnTo>
                <a:lnTo>
                  <a:pt x="34230" y="54867"/>
                </a:lnTo>
                <a:lnTo>
                  <a:pt x="34230" y="71437"/>
                </a:lnTo>
                <a:lnTo>
                  <a:pt x="61605" y="101482"/>
                </a:lnTo>
                <a:lnTo>
                  <a:pt x="98970" y="123676"/>
                </a:lnTo>
                <a:lnTo>
                  <a:pt x="119806" y="138791"/>
                </a:lnTo>
                <a:lnTo>
                  <a:pt x="134689" y="155860"/>
                </a:lnTo>
                <a:lnTo>
                  <a:pt x="143619" y="174882"/>
                </a:lnTo>
                <a:lnTo>
                  <a:pt x="146595" y="195857"/>
                </a:lnTo>
                <a:lnTo>
                  <a:pt x="145284" y="210759"/>
                </a:lnTo>
                <a:lnTo>
                  <a:pt x="141349" y="224209"/>
                </a:lnTo>
                <a:lnTo>
                  <a:pt x="136266" y="233511"/>
                </a:lnTo>
                <a:close/>
              </a:path>
              <a:path w="1323975" h="350520">
                <a:moveTo>
                  <a:pt x="136326" y="60424"/>
                </a:moveTo>
                <a:lnTo>
                  <a:pt x="122057" y="48638"/>
                </a:lnTo>
                <a:lnTo>
                  <a:pt x="107230" y="40220"/>
                </a:lnTo>
                <a:lnTo>
                  <a:pt x="91845" y="35169"/>
                </a:lnTo>
                <a:lnTo>
                  <a:pt x="75902" y="33486"/>
                </a:lnTo>
                <a:lnTo>
                  <a:pt x="136326" y="33486"/>
                </a:lnTo>
                <a:lnTo>
                  <a:pt x="136326" y="60424"/>
                </a:lnTo>
                <a:close/>
              </a:path>
              <a:path w="1323975" h="350520">
                <a:moveTo>
                  <a:pt x="71288" y="266253"/>
                </a:moveTo>
                <a:lnTo>
                  <a:pt x="52452" y="264774"/>
                </a:lnTo>
                <a:lnTo>
                  <a:pt x="34490" y="260337"/>
                </a:lnTo>
                <a:lnTo>
                  <a:pt x="17403" y="252942"/>
                </a:lnTo>
                <a:lnTo>
                  <a:pt x="1190" y="242589"/>
                </a:lnTo>
                <a:lnTo>
                  <a:pt x="1190" y="195411"/>
                </a:lnTo>
                <a:lnTo>
                  <a:pt x="16817" y="212080"/>
                </a:lnTo>
                <a:lnTo>
                  <a:pt x="33635" y="223986"/>
                </a:lnTo>
                <a:lnTo>
                  <a:pt x="51643" y="231130"/>
                </a:lnTo>
                <a:lnTo>
                  <a:pt x="70842" y="233511"/>
                </a:lnTo>
                <a:lnTo>
                  <a:pt x="136266" y="233511"/>
                </a:lnTo>
                <a:lnTo>
                  <a:pt x="134791" y="236208"/>
                </a:lnTo>
                <a:lnTo>
                  <a:pt x="125610" y="246757"/>
                </a:lnTo>
                <a:lnTo>
                  <a:pt x="114402" y="255286"/>
                </a:lnTo>
                <a:lnTo>
                  <a:pt x="101612" y="261379"/>
                </a:lnTo>
                <a:lnTo>
                  <a:pt x="87241" y="265034"/>
                </a:lnTo>
                <a:lnTo>
                  <a:pt x="71288" y="266253"/>
                </a:lnTo>
                <a:close/>
              </a:path>
              <a:path w="1323975" h="350520">
                <a:moveTo>
                  <a:pt x="172268" y="148976"/>
                </a:moveTo>
                <a:lnTo>
                  <a:pt x="172268" y="112067"/>
                </a:lnTo>
                <a:lnTo>
                  <a:pt x="183235" y="101844"/>
                </a:lnTo>
                <a:lnTo>
                  <a:pt x="196341" y="94543"/>
                </a:lnTo>
                <a:lnTo>
                  <a:pt x="211587" y="90161"/>
                </a:lnTo>
                <a:lnTo>
                  <a:pt x="228972" y="88701"/>
                </a:lnTo>
                <a:lnTo>
                  <a:pt x="242189" y="89613"/>
                </a:lnTo>
                <a:lnTo>
                  <a:pt x="277241" y="106362"/>
                </a:lnTo>
                <a:lnTo>
                  <a:pt x="286339" y="120401"/>
                </a:lnTo>
                <a:lnTo>
                  <a:pt x="226293" y="120401"/>
                </a:lnTo>
                <a:lnTo>
                  <a:pt x="212480" y="122187"/>
                </a:lnTo>
                <a:lnTo>
                  <a:pt x="198871" y="127545"/>
                </a:lnTo>
                <a:lnTo>
                  <a:pt x="185467" y="136475"/>
                </a:lnTo>
                <a:lnTo>
                  <a:pt x="172268" y="148976"/>
                </a:lnTo>
                <a:close/>
              </a:path>
              <a:path w="1323975" h="350520">
                <a:moveTo>
                  <a:pt x="210815" y="265955"/>
                </a:moveTo>
                <a:lnTo>
                  <a:pt x="175840" y="247873"/>
                </a:lnTo>
                <a:lnTo>
                  <a:pt x="169143" y="224432"/>
                </a:lnTo>
                <a:lnTo>
                  <a:pt x="169868" y="216544"/>
                </a:lnTo>
                <a:lnTo>
                  <a:pt x="194816" y="184100"/>
                </a:lnTo>
                <a:lnTo>
                  <a:pt x="257100" y="160436"/>
                </a:lnTo>
                <a:lnTo>
                  <a:pt x="257000" y="150511"/>
                </a:lnTo>
                <a:lnTo>
                  <a:pt x="255175" y="137731"/>
                </a:lnTo>
                <a:lnTo>
                  <a:pt x="249398" y="128103"/>
                </a:lnTo>
                <a:lnTo>
                  <a:pt x="239771" y="122327"/>
                </a:lnTo>
                <a:lnTo>
                  <a:pt x="226293" y="120401"/>
                </a:lnTo>
                <a:lnTo>
                  <a:pt x="286339" y="120401"/>
                </a:lnTo>
                <a:lnTo>
                  <a:pt x="290438" y="178593"/>
                </a:lnTo>
                <a:lnTo>
                  <a:pt x="257100" y="178593"/>
                </a:lnTo>
                <a:lnTo>
                  <a:pt x="234478" y="187374"/>
                </a:lnTo>
                <a:lnTo>
                  <a:pt x="202778" y="211683"/>
                </a:lnTo>
                <a:lnTo>
                  <a:pt x="202778" y="225673"/>
                </a:lnTo>
                <a:lnTo>
                  <a:pt x="205010" y="231427"/>
                </a:lnTo>
                <a:lnTo>
                  <a:pt x="209475" y="235892"/>
                </a:lnTo>
                <a:lnTo>
                  <a:pt x="214039" y="240357"/>
                </a:lnTo>
                <a:lnTo>
                  <a:pt x="219942" y="242589"/>
                </a:lnTo>
                <a:lnTo>
                  <a:pt x="315590" y="242589"/>
                </a:lnTo>
                <a:lnTo>
                  <a:pt x="315590" y="249138"/>
                </a:lnTo>
                <a:lnTo>
                  <a:pt x="256802" y="249138"/>
                </a:lnTo>
                <a:lnTo>
                  <a:pt x="245836" y="256495"/>
                </a:lnTo>
                <a:lnTo>
                  <a:pt x="234515" y="261751"/>
                </a:lnTo>
                <a:lnTo>
                  <a:pt x="222842" y="264904"/>
                </a:lnTo>
                <a:lnTo>
                  <a:pt x="210815" y="265955"/>
                </a:lnTo>
                <a:close/>
              </a:path>
              <a:path w="1323975" h="350520">
                <a:moveTo>
                  <a:pt x="315590" y="242589"/>
                </a:moveTo>
                <a:lnTo>
                  <a:pt x="227186" y="242589"/>
                </a:lnTo>
                <a:lnTo>
                  <a:pt x="235139" y="241761"/>
                </a:lnTo>
                <a:lnTo>
                  <a:pt x="242775" y="239278"/>
                </a:lnTo>
                <a:lnTo>
                  <a:pt x="250096" y="235139"/>
                </a:lnTo>
                <a:lnTo>
                  <a:pt x="257100" y="229344"/>
                </a:lnTo>
                <a:lnTo>
                  <a:pt x="257100" y="178593"/>
                </a:lnTo>
                <a:lnTo>
                  <a:pt x="290438" y="178593"/>
                </a:lnTo>
                <a:lnTo>
                  <a:pt x="290438" y="238918"/>
                </a:lnTo>
                <a:lnTo>
                  <a:pt x="292422" y="241845"/>
                </a:lnTo>
                <a:lnTo>
                  <a:pt x="315590" y="241845"/>
                </a:lnTo>
                <a:lnTo>
                  <a:pt x="315590" y="242589"/>
                </a:lnTo>
                <a:close/>
              </a:path>
              <a:path w="1323975" h="350520">
                <a:moveTo>
                  <a:pt x="315590" y="241845"/>
                </a:moveTo>
                <a:lnTo>
                  <a:pt x="300459" y="241845"/>
                </a:lnTo>
                <a:lnTo>
                  <a:pt x="306858" y="238819"/>
                </a:lnTo>
                <a:lnTo>
                  <a:pt x="315590" y="232767"/>
                </a:lnTo>
                <a:lnTo>
                  <a:pt x="315590" y="241845"/>
                </a:lnTo>
                <a:close/>
              </a:path>
              <a:path w="1323975" h="350520">
                <a:moveTo>
                  <a:pt x="287461" y="266253"/>
                </a:moveTo>
                <a:lnTo>
                  <a:pt x="282401" y="266253"/>
                </a:lnTo>
                <a:lnTo>
                  <a:pt x="272653" y="265183"/>
                </a:lnTo>
                <a:lnTo>
                  <a:pt x="265137" y="261974"/>
                </a:lnTo>
                <a:lnTo>
                  <a:pt x="259853" y="256626"/>
                </a:lnTo>
                <a:lnTo>
                  <a:pt x="256802" y="249138"/>
                </a:lnTo>
                <a:lnTo>
                  <a:pt x="315590" y="249138"/>
                </a:lnTo>
                <a:lnTo>
                  <a:pt x="315590" y="253454"/>
                </a:lnTo>
                <a:lnTo>
                  <a:pt x="307850" y="258415"/>
                </a:lnTo>
                <a:lnTo>
                  <a:pt x="301649" y="261788"/>
                </a:lnTo>
                <a:lnTo>
                  <a:pt x="292323" y="265360"/>
                </a:lnTo>
                <a:lnTo>
                  <a:pt x="287461" y="266253"/>
                </a:lnTo>
                <a:close/>
              </a:path>
              <a:path w="1323975" h="350520">
                <a:moveTo>
                  <a:pt x="513168" y="119657"/>
                </a:moveTo>
                <a:lnTo>
                  <a:pt x="478928" y="119657"/>
                </a:lnTo>
                <a:lnTo>
                  <a:pt x="492630" y="105984"/>
                </a:lnTo>
                <a:lnTo>
                  <a:pt x="506648" y="96217"/>
                </a:lnTo>
                <a:lnTo>
                  <a:pt x="520982" y="90357"/>
                </a:lnTo>
                <a:lnTo>
                  <a:pt x="535632" y="88403"/>
                </a:lnTo>
                <a:lnTo>
                  <a:pt x="547510" y="89548"/>
                </a:lnTo>
                <a:lnTo>
                  <a:pt x="583657" y="116988"/>
                </a:lnTo>
                <a:lnTo>
                  <a:pt x="583951" y="117723"/>
                </a:lnTo>
                <a:lnTo>
                  <a:pt x="525065" y="117723"/>
                </a:lnTo>
                <a:lnTo>
                  <a:pt x="514684" y="119053"/>
                </a:lnTo>
                <a:lnTo>
                  <a:pt x="513168" y="119657"/>
                </a:lnTo>
                <a:close/>
              </a:path>
              <a:path w="1323975" h="350520">
                <a:moveTo>
                  <a:pt x="475248" y="114597"/>
                </a:moveTo>
                <a:lnTo>
                  <a:pt x="377874" y="114597"/>
                </a:lnTo>
                <a:lnTo>
                  <a:pt x="390748" y="103268"/>
                </a:lnTo>
                <a:lnTo>
                  <a:pt x="403473" y="95175"/>
                </a:lnTo>
                <a:lnTo>
                  <a:pt x="416049" y="90320"/>
                </a:lnTo>
                <a:lnTo>
                  <a:pt x="428476" y="88701"/>
                </a:lnTo>
                <a:lnTo>
                  <a:pt x="443851" y="90636"/>
                </a:lnTo>
                <a:lnTo>
                  <a:pt x="457386" y="96440"/>
                </a:lnTo>
                <a:lnTo>
                  <a:pt x="469078" y="106114"/>
                </a:lnTo>
                <a:lnTo>
                  <a:pt x="475248" y="114597"/>
                </a:lnTo>
                <a:close/>
              </a:path>
              <a:path w="1323975" h="350520">
                <a:moveTo>
                  <a:pt x="377874" y="263276"/>
                </a:moveTo>
                <a:lnTo>
                  <a:pt x="343941" y="263276"/>
                </a:lnTo>
                <a:lnTo>
                  <a:pt x="343941" y="92124"/>
                </a:lnTo>
                <a:lnTo>
                  <a:pt x="377874" y="92124"/>
                </a:lnTo>
                <a:lnTo>
                  <a:pt x="377874" y="114597"/>
                </a:lnTo>
                <a:lnTo>
                  <a:pt x="475248" y="114597"/>
                </a:lnTo>
                <a:lnTo>
                  <a:pt x="476980" y="116978"/>
                </a:lnTo>
                <a:lnTo>
                  <a:pt x="410381" y="116988"/>
                </a:lnTo>
                <a:lnTo>
                  <a:pt x="403919" y="118615"/>
                </a:lnTo>
                <a:lnTo>
                  <a:pt x="377874" y="139005"/>
                </a:lnTo>
                <a:lnTo>
                  <a:pt x="377874" y="263276"/>
                </a:lnTo>
                <a:close/>
              </a:path>
              <a:path w="1323975" h="350520">
                <a:moveTo>
                  <a:pt x="485775" y="263276"/>
                </a:moveTo>
                <a:lnTo>
                  <a:pt x="451693" y="263276"/>
                </a:lnTo>
                <a:lnTo>
                  <a:pt x="451693" y="168026"/>
                </a:lnTo>
                <a:lnTo>
                  <a:pt x="451218" y="154883"/>
                </a:lnTo>
                <a:lnTo>
                  <a:pt x="433647" y="119806"/>
                </a:lnTo>
                <a:lnTo>
                  <a:pt x="417462" y="116978"/>
                </a:lnTo>
                <a:lnTo>
                  <a:pt x="476987" y="116988"/>
                </a:lnTo>
                <a:lnTo>
                  <a:pt x="478928" y="119657"/>
                </a:lnTo>
                <a:lnTo>
                  <a:pt x="513168" y="119657"/>
                </a:lnTo>
                <a:lnTo>
                  <a:pt x="504676" y="123043"/>
                </a:lnTo>
                <a:lnTo>
                  <a:pt x="495039" y="129694"/>
                </a:lnTo>
                <a:lnTo>
                  <a:pt x="485775" y="139005"/>
                </a:lnTo>
                <a:lnTo>
                  <a:pt x="485775" y="263276"/>
                </a:lnTo>
                <a:close/>
              </a:path>
              <a:path w="1323975" h="350520">
                <a:moveTo>
                  <a:pt x="592782" y="263276"/>
                </a:moveTo>
                <a:lnTo>
                  <a:pt x="558849" y="263276"/>
                </a:lnTo>
                <a:lnTo>
                  <a:pt x="558849" y="161925"/>
                </a:lnTo>
                <a:lnTo>
                  <a:pt x="558300" y="151841"/>
                </a:lnTo>
                <a:lnTo>
                  <a:pt x="532767" y="118439"/>
                </a:lnTo>
                <a:lnTo>
                  <a:pt x="525065" y="117723"/>
                </a:lnTo>
                <a:lnTo>
                  <a:pt x="583951" y="117723"/>
                </a:lnTo>
                <a:lnTo>
                  <a:pt x="588732" y="129694"/>
                </a:lnTo>
                <a:lnTo>
                  <a:pt x="591768" y="144744"/>
                </a:lnTo>
                <a:lnTo>
                  <a:pt x="592765" y="161925"/>
                </a:lnTo>
                <a:lnTo>
                  <a:pt x="592782" y="263276"/>
                </a:lnTo>
                <a:close/>
              </a:path>
              <a:path w="1323975" h="350520">
                <a:moveTo>
                  <a:pt x="671624" y="350490"/>
                </a:moveTo>
                <a:lnTo>
                  <a:pt x="636947" y="350490"/>
                </a:lnTo>
                <a:lnTo>
                  <a:pt x="636947" y="92124"/>
                </a:lnTo>
                <a:lnTo>
                  <a:pt x="696329" y="92124"/>
                </a:lnTo>
                <a:lnTo>
                  <a:pt x="717844" y="93547"/>
                </a:lnTo>
                <a:lnTo>
                  <a:pt x="736848" y="97817"/>
                </a:lnTo>
                <a:lnTo>
                  <a:pt x="753340" y="104933"/>
                </a:lnTo>
                <a:lnTo>
                  <a:pt x="767320" y="114895"/>
                </a:lnTo>
                <a:lnTo>
                  <a:pt x="775176" y="123676"/>
                </a:lnTo>
                <a:lnTo>
                  <a:pt x="671624" y="123676"/>
                </a:lnTo>
                <a:lnTo>
                  <a:pt x="671624" y="229046"/>
                </a:lnTo>
                <a:lnTo>
                  <a:pt x="679530" y="232562"/>
                </a:lnTo>
                <a:lnTo>
                  <a:pt x="687623" y="235073"/>
                </a:lnTo>
                <a:lnTo>
                  <a:pt x="695901" y="236580"/>
                </a:lnTo>
                <a:lnTo>
                  <a:pt x="704366" y="237083"/>
                </a:lnTo>
                <a:lnTo>
                  <a:pt x="772335" y="237083"/>
                </a:lnTo>
                <a:lnTo>
                  <a:pt x="768808" y="241548"/>
                </a:lnTo>
                <a:lnTo>
                  <a:pt x="756018" y="252356"/>
                </a:lnTo>
                <a:lnTo>
                  <a:pt x="743693" y="258960"/>
                </a:lnTo>
                <a:lnTo>
                  <a:pt x="671624" y="258960"/>
                </a:lnTo>
                <a:lnTo>
                  <a:pt x="671624" y="350490"/>
                </a:lnTo>
                <a:close/>
              </a:path>
              <a:path w="1323975" h="350520">
                <a:moveTo>
                  <a:pt x="772335" y="237083"/>
                </a:moveTo>
                <a:lnTo>
                  <a:pt x="704366" y="237083"/>
                </a:lnTo>
                <a:lnTo>
                  <a:pt x="715733" y="236050"/>
                </a:lnTo>
                <a:lnTo>
                  <a:pt x="726020" y="232953"/>
                </a:lnTo>
                <a:lnTo>
                  <a:pt x="754744" y="201550"/>
                </a:lnTo>
                <a:lnTo>
                  <a:pt x="758539" y="177849"/>
                </a:lnTo>
                <a:lnTo>
                  <a:pt x="758083" y="169757"/>
                </a:lnTo>
                <a:lnTo>
                  <a:pt x="737601" y="132977"/>
                </a:lnTo>
                <a:lnTo>
                  <a:pt x="695585" y="123676"/>
                </a:lnTo>
                <a:lnTo>
                  <a:pt x="775176" y="123676"/>
                </a:lnTo>
                <a:lnTo>
                  <a:pt x="778454" y="127341"/>
                </a:lnTo>
                <a:lnTo>
                  <a:pt x="786407" y="142056"/>
                </a:lnTo>
                <a:lnTo>
                  <a:pt x="791179" y="159041"/>
                </a:lnTo>
                <a:lnTo>
                  <a:pt x="792770" y="178296"/>
                </a:lnTo>
                <a:lnTo>
                  <a:pt x="791272" y="196648"/>
                </a:lnTo>
                <a:lnTo>
                  <a:pt x="786779" y="213307"/>
                </a:lnTo>
                <a:lnTo>
                  <a:pt x="779292" y="228274"/>
                </a:lnTo>
                <a:lnTo>
                  <a:pt x="772335" y="237083"/>
                </a:lnTo>
                <a:close/>
              </a:path>
              <a:path w="1323975" h="350520">
                <a:moveTo>
                  <a:pt x="707938" y="266253"/>
                </a:moveTo>
                <a:lnTo>
                  <a:pt x="699529" y="265797"/>
                </a:lnTo>
                <a:lnTo>
                  <a:pt x="690674" y="264430"/>
                </a:lnTo>
                <a:lnTo>
                  <a:pt x="681372" y="262151"/>
                </a:lnTo>
                <a:lnTo>
                  <a:pt x="671624" y="258960"/>
                </a:lnTo>
                <a:lnTo>
                  <a:pt x="743693" y="258960"/>
                </a:lnTo>
                <a:lnTo>
                  <a:pt x="741610" y="260077"/>
                </a:lnTo>
                <a:lnTo>
                  <a:pt x="725583" y="264709"/>
                </a:lnTo>
                <a:lnTo>
                  <a:pt x="707938" y="266253"/>
                </a:lnTo>
                <a:close/>
              </a:path>
              <a:path w="1323975" h="350520">
                <a:moveTo>
                  <a:pt x="864356" y="263276"/>
                </a:moveTo>
                <a:lnTo>
                  <a:pt x="830423" y="263276"/>
                </a:lnTo>
                <a:lnTo>
                  <a:pt x="830423" y="3422"/>
                </a:lnTo>
                <a:lnTo>
                  <a:pt x="864356" y="3422"/>
                </a:lnTo>
                <a:lnTo>
                  <a:pt x="864356" y="263276"/>
                </a:lnTo>
                <a:close/>
              </a:path>
              <a:path w="1323975" h="350520">
                <a:moveTo>
                  <a:pt x="936327" y="60126"/>
                </a:moveTo>
                <a:lnTo>
                  <a:pt x="925512" y="60126"/>
                </a:lnTo>
                <a:lnTo>
                  <a:pt x="920898" y="58142"/>
                </a:lnTo>
                <a:lnTo>
                  <a:pt x="916930" y="54173"/>
                </a:lnTo>
                <a:lnTo>
                  <a:pt x="912961" y="50105"/>
                </a:lnTo>
                <a:lnTo>
                  <a:pt x="911018" y="45491"/>
                </a:lnTo>
                <a:lnTo>
                  <a:pt x="910976" y="34776"/>
                </a:lnTo>
                <a:lnTo>
                  <a:pt x="912961" y="30162"/>
                </a:lnTo>
                <a:lnTo>
                  <a:pt x="916930" y="26193"/>
                </a:lnTo>
                <a:lnTo>
                  <a:pt x="920898" y="22125"/>
                </a:lnTo>
                <a:lnTo>
                  <a:pt x="925512" y="20091"/>
                </a:lnTo>
                <a:lnTo>
                  <a:pt x="936327" y="20091"/>
                </a:lnTo>
                <a:lnTo>
                  <a:pt x="941089" y="22026"/>
                </a:lnTo>
                <a:lnTo>
                  <a:pt x="949027" y="29765"/>
                </a:lnTo>
                <a:lnTo>
                  <a:pt x="951011" y="34478"/>
                </a:lnTo>
                <a:lnTo>
                  <a:pt x="951011" y="45491"/>
                </a:lnTo>
                <a:lnTo>
                  <a:pt x="949027" y="50204"/>
                </a:lnTo>
                <a:lnTo>
                  <a:pt x="941089" y="58142"/>
                </a:lnTo>
                <a:lnTo>
                  <a:pt x="936327" y="60126"/>
                </a:lnTo>
                <a:close/>
              </a:path>
              <a:path w="1323975" h="350520">
                <a:moveTo>
                  <a:pt x="947886" y="263276"/>
                </a:moveTo>
                <a:lnTo>
                  <a:pt x="913953" y="263276"/>
                </a:lnTo>
                <a:lnTo>
                  <a:pt x="913953" y="92124"/>
                </a:lnTo>
                <a:lnTo>
                  <a:pt x="947886" y="92124"/>
                </a:lnTo>
                <a:lnTo>
                  <a:pt x="947886" y="263276"/>
                </a:lnTo>
                <a:close/>
              </a:path>
              <a:path w="1323975" h="350520">
                <a:moveTo>
                  <a:pt x="1129442" y="113853"/>
                </a:moveTo>
                <a:lnTo>
                  <a:pt x="1030671" y="113853"/>
                </a:lnTo>
                <a:lnTo>
                  <a:pt x="1042373" y="102849"/>
                </a:lnTo>
                <a:lnTo>
                  <a:pt x="1054856" y="94989"/>
                </a:lnTo>
                <a:lnTo>
                  <a:pt x="1068120" y="90273"/>
                </a:lnTo>
                <a:lnTo>
                  <a:pt x="1082166" y="88701"/>
                </a:lnTo>
                <a:lnTo>
                  <a:pt x="1090054" y="89222"/>
                </a:lnTo>
                <a:lnTo>
                  <a:pt x="1124098" y="106895"/>
                </a:lnTo>
                <a:lnTo>
                  <a:pt x="1129442" y="113853"/>
                </a:lnTo>
                <a:close/>
              </a:path>
              <a:path w="1323975" h="350520">
                <a:moveTo>
                  <a:pt x="1030671" y="263276"/>
                </a:moveTo>
                <a:lnTo>
                  <a:pt x="995994" y="263276"/>
                </a:lnTo>
                <a:lnTo>
                  <a:pt x="995994" y="92124"/>
                </a:lnTo>
                <a:lnTo>
                  <a:pt x="1030671" y="92124"/>
                </a:lnTo>
                <a:lnTo>
                  <a:pt x="1030671" y="113853"/>
                </a:lnTo>
                <a:lnTo>
                  <a:pt x="1129442" y="113853"/>
                </a:lnTo>
                <a:lnTo>
                  <a:pt x="1131266" y="116978"/>
                </a:lnTo>
                <a:lnTo>
                  <a:pt x="1071450" y="116978"/>
                </a:lnTo>
                <a:lnTo>
                  <a:pt x="1059860" y="118485"/>
                </a:lnTo>
                <a:lnTo>
                  <a:pt x="1049201" y="123006"/>
                </a:lnTo>
                <a:lnTo>
                  <a:pt x="1039471" y="130540"/>
                </a:lnTo>
                <a:lnTo>
                  <a:pt x="1030671" y="141089"/>
                </a:lnTo>
                <a:lnTo>
                  <a:pt x="1030671" y="263276"/>
                </a:lnTo>
                <a:close/>
              </a:path>
              <a:path w="1323975" h="350520">
                <a:moveTo>
                  <a:pt x="1140060" y="263276"/>
                </a:moveTo>
                <a:lnTo>
                  <a:pt x="1106127" y="263276"/>
                </a:lnTo>
                <a:lnTo>
                  <a:pt x="1106109" y="165348"/>
                </a:lnTo>
                <a:lnTo>
                  <a:pt x="1105625" y="153627"/>
                </a:lnTo>
                <a:lnTo>
                  <a:pt x="1087486" y="119806"/>
                </a:lnTo>
                <a:lnTo>
                  <a:pt x="1071450" y="116978"/>
                </a:lnTo>
                <a:lnTo>
                  <a:pt x="1131266" y="116978"/>
                </a:lnTo>
                <a:lnTo>
                  <a:pt x="1140060" y="165348"/>
                </a:lnTo>
                <a:lnTo>
                  <a:pt x="1140060" y="263276"/>
                </a:lnTo>
                <a:close/>
              </a:path>
              <a:path w="1323975" h="350520">
                <a:moveTo>
                  <a:pt x="1243644" y="350490"/>
                </a:moveTo>
                <a:lnTo>
                  <a:pt x="1197015" y="342286"/>
                </a:lnTo>
                <a:lnTo>
                  <a:pt x="1164645" y="308418"/>
                </a:lnTo>
                <a:lnTo>
                  <a:pt x="1163277" y="296763"/>
                </a:lnTo>
                <a:lnTo>
                  <a:pt x="1165966" y="280903"/>
                </a:lnTo>
                <a:lnTo>
                  <a:pt x="1174030" y="268151"/>
                </a:lnTo>
                <a:lnTo>
                  <a:pt x="1187471" y="258505"/>
                </a:lnTo>
                <a:lnTo>
                  <a:pt x="1206289" y="251965"/>
                </a:lnTo>
                <a:lnTo>
                  <a:pt x="1198801" y="246468"/>
                </a:lnTo>
                <a:lnTo>
                  <a:pt x="1193452" y="240989"/>
                </a:lnTo>
                <a:lnTo>
                  <a:pt x="1190243" y="235529"/>
                </a:lnTo>
                <a:lnTo>
                  <a:pt x="1189281" y="230633"/>
                </a:lnTo>
                <a:lnTo>
                  <a:pt x="1189173" y="224631"/>
                </a:lnTo>
                <a:lnTo>
                  <a:pt x="1191604" y="219670"/>
                </a:lnTo>
                <a:lnTo>
                  <a:pt x="1196466" y="215205"/>
                </a:lnTo>
                <a:lnTo>
                  <a:pt x="1201427" y="210740"/>
                </a:lnTo>
                <a:lnTo>
                  <a:pt x="1208025" y="207466"/>
                </a:lnTo>
                <a:lnTo>
                  <a:pt x="1216260" y="205382"/>
                </a:lnTo>
                <a:lnTo>
                  <a:pt x="1199787" y="195746"/>
                </a:lnTo>
                <a:lnTo>
                  <a:pt x="1188020" y="183505"/>
                </a:lnTo>
                <a:lnTo>
                  <a:pt x="1180960" y="168659"/>
                </a:lnTo>
                <a:lnTo>
                  <a:pt x="1178607" y="151209"/>
                </a:lnTo>
                <a:lnTo>
                  <a:pt x="1179853" y="138298"/>
                </a:lnTo>
                <a:lnTo>
                  <a:pt x="1209442" y="101082"/>
                </a:lnTo>
                <a:lnTo>
                  <a:pt x="1253169" y="92124"/>
                </a:lnTo>
                <a:lnTo>
                  <a:pt x="1323714" y="92124"/>
                </a:lnTo>
                <a:lnTo>
                  <a:pt x="1323714" y="118467"/>
                </a:lnTo>
                <a:lnTo>
                  <a:pt x="1289037" y="118467"/>
                </a:lnTo>
                <a:lnTo>
                  <a:pt x="1291971" y="121443"/>
                </a:lnTo>
                <a:lnTo>
                  <a:pt x="1233028" y="121443"/>
                </a:lnTo>
                <a:lnTo>
                  <a:pt x="1225239" y="124569"/>
                </a:lnTo>
                <a:lnTo>
                  <a:pt x="1218790" y="130819"/>
                </a:lnTo>
                <a:lnTo>
                  <a:pt x="1212341" y="136971"/>
                </a:lnTo>
                <a:lnTo>
                  <a:pt x="1209116" y="144412"/>
                </a:lnTo>
                <a:lnTo>
                  <a:pt x="1209116" y="161974"/>
                </a:lnTo>
                <a:lnTo>
                  <a:pt x="1242603" y="183653"/>
                </a:lnTo>
                <a:lnTo>
                  <a:pt x="1298610" y="183653"/>
                </a:lnTo>
                <a:lnTo>
                  <a:pt x="1295232" y="188704"/>
                </a:lnTo>
                <a:lnTo>
                  <a:pt x="1253039" y="211168"/>
                </a:lnTo>
                <a:lnTo>
                  <a:pt x="1227571" y="215304"/>
                </a:lnTo>
                <a:lnTo>
                  <a:pt x="1221243" y="219670"/>
                </a:lnTo>
                <a:lnTo>
                  <a:pt x="1268573" y="247529"/>
                </a:lnTo>
                <a:lnTo>
                  <a:pt x="1280107" y="250440"/>
                </a:lnTo>
                <a:lnTo>
                  <a:pt x="1315178" y="271313"/>
                </a:lnTo>
                <a:lnTo>
                  <a:pt x="1234119" y="271313"/>
                </a:lnTo>
                <a:lnTo>
                  <a:pt x="1225953" y="271760"/>
                </a:lnTo>
                <a:lnTo>
                  <a:pt x="1195275" y="289569"/>
                </a:lnTo>
                <a:lnTo>
                  <a:pt x="1195275" y="297209"/>
                </a:lnTo>
                <a:lnTo>
                  <a:pt x="1198252" y="308734"/>
                </a:lnTo>
                <a:lnTo>
                  <a:pt x="1207182" y="316966"/>
                </a:lnTo>
                <a:lnTo>
                  <a:pt x="1222064" y="321905"/>
                </a:lnTo>
                <a:lnTo>
                  <a:pt x="1242900" y="323552"/>
                </a:lnTo>
                <a:lnTo>
                  <a:pt x="1314433" y="323552"/>
                </a:lnTo>
                <a:lnTo>
                  <a:pt x="1311045" y="328072"/>
                </a:lnTo>
                <a:lnTo>
                  <a:pt x="1301539" y="335905"/>
                </a:lnTo>
                <a:lnTo>
                  <a:pt x="1289828" y="342286"/>
                </a:lnTo>
                <a:lnTo>
                  <a:pt x="1276275" y="346843"/>
                </a:lnTo>
                <a:lnTo>
                  <a:pt x="1260881" y="349578"/>
                </a:lnTo>
                <a:lnTo>
                  <a:pt x="1243644" y="350490"/>
                </a:lnTo>
                <a:close/>
              </a:path>
              <a:path w="1323975" h="350520">
                <a:moveTo>
                  <a:pt x="1298610" y="183653"/>
                </a:moveTo>
                <a:lnTo>
                  <a:pt x="1252128" y="183653"/>
                </a:lnTo>
                <a:lnTo>
                  <a:pt x="1260065" y="180726"/>
                </a:lnTo>
                <a:lnTo>
                  <a:pt x="1272865" y="168919"/>
                </a:lnTo>
                <a:lnTo>
                  <a:pt x="1276089" y="161528"/>
                </a:lnTo>
                <a:lnTo>
                  <a:pt x="1276089" y="143767"/>
                </a:lnTo>
                <a:lnTo>
                  <a:pt x="1242156" y="121443"/>
                </a:lnTo>
                <a:lnTo>
                  <a:pt x="1291971" y="121443"/>
                </a:lnTo>
                <a:lnTo>
                  <a:pt x="1295784" y="125313"/>
                </a:lnTo>
                <a:lnTo>
                  <a:pt x="1300448" y="131564"/>
                </a:lnTo>
                <a:lnTo>
                  <a:pt x="1303027" y="137219"/>
                </a:lnTo>
                <a:lnTo>
                  <a:pt x="1305607" y="142775"/>
                </a:lnTo>
                <a:lnTo>
                  <a:pt x="1306896" y="149125"/>
                </a:lnTo>
                <a:lnTo>
                  <a:pt x="1306896" y="156269"/>
                </a:lnTo>
                <a:lnTo>
                  <a:pt x="1306422" y="162938"/>
                </a:lnTo>
                <a:lnTo>
                  <a:pt x="1304999" y="169552"/>
                </a:lnTo>
                <a:lnTo>
                  <a:pt x="1302627" y="176110"/>
                </a:lnTo>
                <a:lnTo>
                  <a:pt x="1299306" y="182612"/>
                </a:lnTo>
                <a:lnTo>
                  <a:pt x="1298610" y="183653"/>
                </a:lnTo>
                <a:close/>
              </a:path>
              <a:path w="1323975" h="350520">
                <a:moveTo>
                  <a:pt x="1314433" y="323552"/>
                </a:moveTo>
                <a:lnTo>
                  <a:pt x="1242900" y="323552"/>
                </a:lnTo>
                <a:lnTo>
                  <a:pt x="1253504" y="323133"/>
                </a:lnTo>
                <a:lnTo>
                  <a:pt x="1262843" y="321878"/>
                </a:lnTo>
                <a:lnTo>
                  <a:pt x="1270917" y="319785"/>
                </a:lnTo>
                <a:lnTo>
                  <a:pt x="1277726" y="316855"/>
                </a:lnTo>
                <a:lnTo>
                  <a:pt x="1286061" y="312489"/>
                </a:lnTo>
                <a:lnTo>
                  <a:pt x="1290228" y="306288"/>
                </a:lnTo>
                <a:lnTo>
                  <a:pt x="1290228" y="290314"/>
                </a:lnTo>
                <a:lnTo>
                  <a:pt x="1245970" y="271778"/>
                </a:lnTo>
                <a:lnTo>
                  <a:pt x="1234119" y="271313"/>
                </a:lnTo>
                <a:lnTo>
                  <a:pt x="1315178" y="271313"/>
                </a:lnTo>
                <a:lnTo>
                  <a:pt x="1316403" y="272820"/>
                </a:lnTo>
                <a:lnTo>
                  <a:pt x="1320217" y="280168"/>
                </a:lnTo>
                <a:lnTo>
                  <a:pt x="1322505" y="288298"/>
                </a:lnTo>
                <a:lnTo>
                  <a:pt x="1323267" y="297209"/>
                </a:lnTo>
                <a:lnTo>
                  <a:pt x="1321906" y="308734"/>
                </a:lnTo>
                <a:lnTo>
                  <a:pt x="1317835" y="319013"/>
                </a:lnTo>
                <a:lnTo>
                  <a:pt x="1314433" y="323552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3" name="object 13"/>
          <p:cNvSpPr/>
          <p:nvPr/>
        </p:nvSpPr>
        <p:spPr>
          <a:xfrm flipV="1">
            <a:off x="5014578" y="3008449"/>
            <a:ext cx="1252872" cy="171271"/>
          </a:xfrm>
          <a:custGeom>
            <a:avLst/>
            <a:gdLst/>
            <a:ahLst/>
            <a:cxnLst/>
            <a:rect l="l" t="t" r="r" b="b"/>
            <a:pathLst>
              <a:path w="1531620" h="488950">
                <a:moveTo>
                  <a:pt x="0" y="0"/>
                </a:moveTo>
                <a:lnTo>
                  <a:pt x="1531256" y="488852"/>
                </a:lnTo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5" name="object 15"/>
          <p:cNvSpPr/>
          <p:nvPr/>
        </p:nvSpPr>
        <p:spPr>
          <a:xfrm flipV="1">
            <a:off x="6267450" y="2929370"/>
            <a:ext cx="281322" cy="134661"/>
          </a:xfrm>
          <a:custGeom>
            <a:avLst/>
            <a:gdLst/>
            <a:ahLst/>
            <a:cxnLst/>
            <a:rect l="l" t="t" r="r" b="b"/>
            <a:pathLst>
              <a:path w="368300" h="240029">
                <a:moveTo>
                  <a:pt x="0" y="239799"/>
                </a:moveTo>
                <a:lnTo>
                  <a:pt x="367700" y="225067"/>
                </a:lnTo>
                <a:lnTo>
                  <a:pt x="76555" y="0"/>
                </a:lnTo>
                <a:lnTo>
                  <a:pt x="0" y="239799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2953" y="541952"/>
            <a:ext cx="3170880" cy="311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1927237" y="1455070"/>
            <a:ext cx="6549429" cy="2467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 txBox="1"/>
          <p:nvPr/>
        </p:nvSpPr>
        <p:spPr>
          <a:xfrm>
            <a:off x="1904677" y="2026395"/>
            <a:ext cx="179933" cy="333592"/>
          </a:xfrm>
          <a:prstGeom prst="rect">
            <a:avLst/>
          </a:prstGeom>
        </p:spPr>
        <p:txBody>
          <a:bodyPr vert="horz" wrap="square" lIns="0" tIns="8929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40753" y="2118100"/>
            <a:ext cx="6970859" cy="246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2251421" y="2488856"/>
            <a:ext cx="2921237" cy="2440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1832102" y="3083486"/>
            <a:ext cx="5629763" cy="23346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8"/>
          <p:cNvSpPr/>
          <p:nvPr/>
        </p:nvSpPr>
        <p:spPr>
          <a:xfrm>
            <a:off x="4848701" y="3134341"/>
            <a:ext cx="1276052" cy="2257871"/>
          </a:xfrm>
          <a:custGeom>
            <a:avLst/>
            <a:gdLst/>
            <a:ahLst/>
            <a:cxnLst/>
            <a:rect l="l" t="t" r="r" b="b"/>
            <a:pathLst>
              <a:path w="1814829" h="3211195">
                <a:moveTo>
                  <a:pt x="0" y="0"/>
                </a:moveTo>
                <a:lnTo>
                  <a:pt x="1814699" y="0"/>
                </a:lnTo>
                <a:lnTo>
                  <a:pt x="1814699" y="3210600"/>
                </a:lnTo>
                <a:lnTo>
                  <a:pt x="0" y="3210600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9"/>
          <p:cNvSpPr/>
          <p:nvPr/>
        </p:nvSpPr>
        <p:spPr>
          <a:xfrm>
            <a:off x="7659401" y="4161910"/>
            <a:ext cx="1495216" cy="2223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10"/>
          <p:cNvSpPr/>
          <p:nvPr/>
        </p:nvSpPr>
        <p:spPr>
          <a:xfrm>
            <a:off x="2034469" y="5628803"/>
            <a:ext cx="5229674" cy="2464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1" name="object 11"/>
          <p:cNvSpPr/>
          <p:nvPr/>
        </p:nvSpPr>
        <p:spPr>
          <a:xfrm>
            <a:off x="4186359" y="5950277"/>
            <a:ext cx="930920" cy="246459"/>
          </a:xfrm>
          <a:custGeom>
            <a:avLst/>
            <a:gdLst/>
            <a:ahLst/>
            <a:cxnLst/>
            <a:rect l="l" t="t" r="r" b="b"/>
            <a:pathLst>
              <a:path w="1323975" h="350520">
                <a:moveTo>
                  <a:pt x="136266" y="233511"/>
                </a:moveTo>
                <a:lnTo>
                  <a:pt x="70842" y="233511"/>
                </a:lnTo>
                <a:lnTo>
                  <a:pt x="79250" y="232906"/>
                </a:lnTo>
                <a:lnTo>
                  <a:pt x="86915" y="231092"/>
                </a:lnTo>
                <a:lnTo>
                  <a:pt x="111621" y="199280"/>
                </a:lnTo>
                <a:lnTo>
                  <a:pt x="109481" y="187532"/>
                </a:lnTo>
                <a:lnTo>
                  <a:pt x="103063" y="176100"/>
                </a:lnTo>
                <a:lnTo>
                  <a:pt x="92366" y="164985"/>
                </a:lnTo>
                <a:lnTo>
                  <a:pt x="77390" y="154185"/>
                </a:lnTo>
                <a:lnTo>
                  <a:pt x="49113" y="137070"/>
                </a:lnTo>
                <a:lnTo>
                  <a:pt x="36751" y="129052"/>
                </a:lnTo>
                <a:lnTo>
                  <a:pt x="6278" y="97045"/>
                </a:lnTo>
                <a:lnTo>
                  <a:pt x="0" y="69056"/>
                </a:lnTo>
                <a:lnTo>
                  <a:pt x="1330" y="54443"/>
                </a:lnTo>
                <a:lnTo>
                  <a:pt x="21282" y="19198"/>
                </a:lnTo>
                <a:lnTo>
                  <a:pt x="60405" y="1199"/>
                </a:lnTo>
                <a:lnTo>
                  <a:pt x="76646" y="0"/>
                </a:lnTo>
                <a:lnTo>
                  <a:pt x="92598" y="1144"/>
                </a:lnTo>
                <a:lnTo>
                  <a:pt x="107863" y="4576"/>
                </a:lnTo>
                <a:lnTo>
                  <a:pt x="122438" y="10297"/>
                </a:lnTo>
                <a:lnTo>
                  <a:pt x="136326" y="18305"/>
                </a:lnTo>
                <a:lnTo>
                  <a:pt x="136326" y="33486"/>
                </a:lnTo>
                <a:lnTo>
                  <a:pt x="75902" y="33486"/>
                </a:lnTo>
                <a:lnTo>
                  <a:pt x="67223" y="34016"/>
                </a:lnTo>
                <a:lnTo>
                  <a:pt x="34230" y="54867"/>
                </a:lnTo>
                <a:lnTo>
                  <a:pt x="34230" y="71437"/>
                </a:lnTo>
                <a:lnTo>
                  <a:pt x="61605" y="101482"/>
                </a:lnTo>
                <a:lnTo>
                  <a:pt x="98970" y="123676"/>
                </a:lnTo>
                <a:lnTo>
                  <a:pt x="119806" y="138791"/>
                </a:lnTo>
                <a:lnTo>
                  <a:pt x="134689" y="155860"/>
                </a:lnTo>
                <a:lnTo>
                  <a:pt x="143619" y="174882"/>
                </a:lnTo>
                <a:lnTo>
                  <a:pt x="146595" y="195857"/>
                </a:lnTo>
                <a:lnTo>
                  <a:pt x="145284" y="210759"/>
                </a:lnTo>
                <a:lnTo>
                  <a:pt x="141349" y="224209"/>
                </a:lnTo>
                <a:lnTo>
                  <a:pt x="136266" y="233511"/>
                </a:lnTo>
                <a:close/>
              </a:path>
              <a:path w="1323975" h="350520">
                <a:moveTo>
                  <a:pt x="136326" y="60424"/>
                </a:moveTo>
                <a:lnTo>
                  <a:pt x="122057" y="48638"/>
                </a:lnTo>
                <a:lnTo>
                  <a:pt x="107230" y="40220"/>
                </a:lnTo>
                <a:lnTo>
                  <a:pt x="91845" y="35169"/>
                </a:lnTo>
                <a:lnTo>
                  <a:pt x="75902" y="33486"/>
                </a:lnTo>
                <a:lnTo>
                  <a:pt x="136326" y="33486"/>
                </a:lnTo>
                <a:lnTo>
                  <a:pt x="136326" y="60424"/>
                </a:lnTo>
                <a:close/>
              </a:path>
              <a:path w="1323975" h="350520">
                <a:moveTo>
                  <a:pt x="71288" y="266253"/>
                </a:moveTo>
                <a:lnTo>
                  <a:pt x="52452" y="264774"/>
                </a:lnTo>
                <a:lnTo>
                  <a:pt x="34490" y="260337"/>
                </a:lnTo>
                <a:lnTo>
                  <a:pt x="17403" y="252942"/>
                </a:lnTo>
                <a:lnTo>
                  <a:pt x="1190" y="242589"/>
                </a:lnTo>
                <a:lnTo>
                  <a:pt x="1190" y="195411"/>
                </a:lnTo>
                <a:lnTo>
                  <a:pt x="16817" y="212080"/>
                </a:lnTo>
                <a:lnTo>
                  <a:pt x="33635" y="223986"/>
                </a:lnTo>
                <a:lnTo>
                  <a:pt x="51643" y="231130"/>
                </a:lnTo>
                <a:lnTo>
                  <a:pt x="70842" y="233511"/>
                </a:lnTo>
                <a:lnTo>
                  <a:pt x="136266" y="233511"/>
                </a:lnTo>
                <a:lnTo>
                  <a:pt x="134791" y="236208"/>
                </a:lnTo>
                <a:lnTo>
                  <a:pt x="125610" y="246757"/>
                </a:lnTo>
                <a:lnTo>
                  <a:pt x="114402" y="255286"/>
                </a:lnTo>
                <a:lnTo>
                  <a:pt x="101612" y="261379"/>
                </a:lnTo>
                <a:lnTo>
                  <a:pt x="87241" y="265034"/>
                </a:lnTo>
                <a:lnTo>
                  <a:pt x="71288" y="266253"/>
                </a:lnTo>
                <a:close/>
              </a:path>
              <a:path w="1323975" h="350520">
                <a:moveTo>
                  <a:pt x="172268" y="148976"/>
                </a:moveTo>
                <a:lnTo>
                  <a:pt x="172268" y="112067"/>
                </a:lnTo>
                <a:lnTo>
                  <a:pt x="183235" y="101844"/>
                </a:lnTo>
                <a:lnTo>
                  <a:pt x="196341" y="94543"/>
                </a:lnTo>
                <a:lnTo>
                  <a:pt x="211587" y="90161"/>
                </a:lnTo>
                <a:lnTo>
                  <a:pt x="228972" y="88701"/>
                </a:lnTo>
                <a:lnTo>
                  <a:pt x="242189" y="89613"/>
                </a:lnTo>
                <a:lnTo>
                  <a:pt x="277241" y="106362"/>
                </a:lnTo>
                <a:lnTo>
                  <a:pt x="286339" y="120401"/>
                </a:lnTo>
                <a:lnTo>
                  <a:pt x="226293" y="120401"/>
                </a:lnTo>
                <a:lnTo>
                  <a:pt x="212480" y="122187"/>
                </a:lnTo>
                <a:lnTo>
                  <a:pt x="198871" y="127545"/>
                </a:lnTo>
                <a:lnTo>
                  <a:pt x="185467" y="136475"/>
                </a:lnTo>
                <a:lnTo>
                  <a:pt x="172268" y="148976"/>
                </a:lnTo>
                <a:close/>
              </a:path>
              <a:path w="1323975" h="350520">
                <a:moveTo>
                  <a:pt x="210815" y="265955"/>
                </a:moveTo>
                <a:lnTo>
                  <a:pt x="175840" y="247873"/>
                </a:lnTo>
                <a:lnTo>
                  <a:pt x="169143" y="224432"/>
                </a:lnTo>
                <a:lnTo>
                  <a:pt x="169868" y="216544"/>
                </a:lnTo>
                <a:lnTo>
                  <a:pt x="194816" y="184100"/>
                </a:lnTo>
                <a:lnTo>
                  <a:pt x="257100" y="160436"/>
                </a:lnTo>
                <a:lnTo>
                  <a:pt x="257000" y="150511"/>
                </a:lnTo>
                <a:lnTo>
                  <a:pt x="255175" y="137731"/>
                </a:lnTo>
                <a:lnTo>
                  <a:pt x="249398" y="128103"/>
                </a:lnTo>
                <a:lnTo>
                  <a:pt x="239771" y="122327"/>
                </a:lnTo>
                <a:lnTo>
                  <a:pt x="226293" y="120401"/>
                </a:lnTo>
                <a:lnTo>
                  <a:pt x="286339" y="120401"/>
                </a:lnTo>
                <a:lnTo>
                  <a:pt x="290438" y="178593"/>
                </a:lnTo>
                <a:lnTo>
                  <a:pt x="257100" y="178593"/>
                </a:lnTo>
                <a:lnTo>
                  <a:pt x="234478" y="187374"/>
                </a:lnTo>
                <a:lnTo>
                  <a:pt x="202778" y="211683"/>
                </a:lnTo>
                <a:lnTo>
                  <a:pt x="202778" y="225673"/>
                </a:lnTo>
                <a:lnTo>
                  <a:pt x="205010" y="231427"/>
                </a:lnTo>
                <a:lnTo>
                  <a:pt x="209475" y="235892"/>
                </a:lnTo>
                <a:lnTo>
                  <a:pt x="214039" y="240357"/>
                </a:lnTo>
                <a:lnTo>
                  <a:pt x="219942" y="242589"/>
                </a:lnTo>
                <a:lnTo>
                  <a:pt x="315590" y="242589"/>
                </a:lnTo>
                <a:lnTo>
                  <a:pt x="315590" y="249138"/>
                </a:lnTo>
                <a:lnTo>
                  <a:pt x="256802" y="249138"/>
                </a:lnTo>
                <a:lnTo>
                  <a:pt x="245836" y="256495"/>
                </a:lnTo>
                <a:lnTo>
                  <a:pt x="234515" y="261751"/>
                </a:lnTo>
                <a:lnTo>
                  <a:pt x="222842" y="264904"/>
                </a:lnTo>
                <a:lnTo>
                  <a:pt x="210815" y="265955"/>
                </a:lnTo>
                <a:close/>
              </a:path>
              <a:path w="1323975" h="350520">
                <a:moveTo>
                  <a:pt x="315590" y="242589"/>
                </a:moveTo>
                <a:lnTo>
                  <a:pt x="227186" y="242589"/>
                </a:lnTo>
                <a:lnTo>
                  <a:pt x="235139" y="241761"/>
                </a:lnTo>
                <a:lnTo>
                  <a:pt x="242775" y="239278"/>
                </a:lnTo>
                <a:lnTo>
                  <a:pt x="250096" y="235139"/>
                </a:lnTo>
                <a:lnTo>
                  <a:pt x="257100" y="229344"/>
                </a:lnTo>
                <a:lnTo>
                  <a:pt x="257100" y="178593"/>
                </a:lnTo>
                <a:lnTo>
                  <a:pt x="290438" y="178593"/>
                </a:lnTo>
                <a:lnTo>
                  <a:pt x="290438" y="238918"/>
                </a:lnTo>
                <a:lnTo>
                  <a:pt x="292422" y="241845"/>
                </a:lnTo>
                <a:lnTo>
                  <a:pt x="315590" y="241845"/>
                </a:lnTo>
                <a:lnTo>
                  <a:pt x="315590" y="242589"/>
                </a:lnTo>
                <a:close/>
              </a:path>
              <a:path w="1323975" h="350520">
                <a:moveTo>
                  <a:pt x="315590" y="241845"/>
                </a:moveTo>
                <a:lnTo>
                  <a:pt x="300459" y="241845"/>
                </a:lnTo>
                <a:lnTo>
                  <a:pt x="306858" y="238819"/>
                </a:lnTo>
                <a:lnTo>
                  <a:pt x="315590" y="232767"/>
                </a:lnTo>
                <a:lnTo>
                  <a:pt x="315590" y="241845"/>
                </a:lnTo>
                <a:close/>
              </a:path>
              <a:path w="1323975" h="350520">
                <a:moveTo>
                  <a:pt x="287461" y="266253"/>
                </a:moveTo>
                <a:lnTo>
                  <a:pt x="282401" y="266253"/>
                </a:lnTo>
                <a:lnTo>
                  <a:pt x="272653" y="265183"/>
                </a:lnTo>
                <a:lnTo>
                  <a:pt x="265137" y="261974"/>
                </a:lnTo>
                <a:lnTo>
                  <a:pt x="259853" y="256626"/>
                </a:lnTo>
                <a:lnTo>
                  <a:pt x="256802" y="249138"/>
                </a:lnTo>
                <a:lnTo>
                  <a:pt x="315590" y="249138"/>
                </a:lnTo>
                <a:lnTo>
                  <a:pt x="315590" y="253454"/>
                </a:lnTo>
                <a:lnTo>
                  <a:pt x="307850" y="258415"/>
                </a:lnTo>
                <a:lnTo>
                  <a:pt x="301649" y="261788"/>
                </a:lnTo>
                <a:lnTo>
                  <a:pt x="292323" y="265360"/>
                </a:lnTo>
                <a:lnTo>
                  <a:pt x="287461" y="266253"/>
                </a:lnTo>
                <a:close/>
              </a:path>
              <a:path w="1323975" h="350520">
                <a:moveTo>
                  <a:pt x="513168" y="119657"/>
                </a:moveTo>
                <a:lnTo>
                  <a:pt x="478928" y="119657"/>
                </a:lnTo>
                <a:lnTo>
                  <a:pt x="492630" y="105984"/>
                </a:lnTo>
                <a:lnTo>
                  <a:pt x="506648" y="96217"/>
                </a:lnTo>
                <a:lnTo>
                  <a:pt x="520982" y="90357"/>
                </a:lnTo>
                <a:lnTo>
                  <a:pt x="535632" y="88403"/>
                </a:lnTo>
                <a:lnTo>
                  <a:pt x="547510" y="89548"/>
                </a:lnTo>
                <a:lnTo>
                  <a:pt x="583657" y="116988"/>
                </a:lnTo>
                <a:lnTo>
                  <a:pt x="583951" y="117723"/>
                </a:lnTo>
                <a:lnTo>
                  <a:pt x="525065" y="117723"/>
                </a:lnTo>
                <a:lnTo>
                  <a:pt x="514684" y="119053"/>
                </a:lnTo>
                <a:lnTo>
                  <a:pt x="513168" y="119657"/>
                </a:lnTo>
                <a:close/>
              </a:path>
              <a:path w="1323975" h="350520">
                <a:moveTo>
                  <a:pt x="475248" y="114597"/>
                </a:moveTo>
                <a:lnTo>
                  <a:pt x="377874" y="114597"/>
                </a:lnTo>
                <a:lnTo>
                  <a:pt x="390748" y="103268"/>
                </a:lnTo>
                <a:lnTo>
                  <a:pt x="403473" y="95175"/>
                </a:lnTo>
                <a:lnTo>
                  <a:pt x="416049" y="90320"/>
                </a:lnTo>
                <a:lnTo>
                  <a:pt x="428476" y="88701"/>
                </a:lnTo>
                <a:lnTo>
                  <a:pt x="443851" y="90636"/>
                </a:lnTo>
                <a:lnTo>
                  <a:pt x="457386" y="96440"/>
                </a:lnTo>
                <a:lnTo>
                  <a:pt x="469078" y="106114"/>
                </a:lnTo>
                <a:lnTo>
                  <a:pt x="475248" y="114597"/>
                </a:lnTo>
                <a:close/>
              </a:path>
              <a:path w="1323975" h="350520">
                <a:moveTo>
                  <a:pt x="377874" y="263276"/>
                </a:moveTo>
                <a:lnTo>
                  <a:pt x="343941" y="263276"/>
                </a:lnTo>
                <a:lnTo>
                  <a:pt x="343941" y="92124"/>
                </a:lnTo>
                <a:lnTo>
                  <a:pt x="377874" y="92124"/>
                </a:lnTo>
                <a:lnTo>
                  <a:pt x="377874" y="114597"/>
                </a:lnTo>
                <a:lnTo>
                  <a:pt x="475248" y="114597"/>
                </a:lnTo>
                <a:lnTo>
                  <a:pt x="476980" y="116978"/>
                </a:lnTo>
                <a:lnTo>
                  <a:pt x="410381" y="116988"/>
                </a:lnTo>
                <a:lnTo>
                  <a:pt x="403919" y="118615"/>
                </a:lnTo>
                <a:lnTo>
                  <a:pt x="377874" y="139005"/>
                </a:lnTo>
                <a:lnTo>
                  <a:pt x="377874" y="263276"/>
                </a:lnTo>
                <a:close/>
              </a:path>
              <a:path w="1323975" h="350520">
                <a:moveTo>
                  <a:pt x="485775" y="263276"/>
                </a:moveTo>
                <a:lnTo>
                  <a:pt x="451693" y="263276"/>
                </a:lnTo>
                <a:lnTo>
                  <a:pt x="451693" y="168026"/>
                </a:lnTo>
                <a:lnTo>
                  <a:pt x="451218" y="154883"/>
                </a:lnTo>
                <a:lnTo>
                  <a:pt x="433647" y="119806"/>
                </a:lnTo>
                <a:lnTo>
                  <a:pt x="417462" y="116978"/>
                </a:lnTo>
                <a:lnTo>
                  <a:pt x="476987" y="116988"/>
                </a:lnTo>
                <a:lnTo>
                  <a:pt x="478928" y="119657"/>
                </a:lnTo>
                <a:lnTo>
                  <a:pt x="513168" y="119657"/>
                </a:lnTo>
                <a:lnTo>
                  <a:pt x="504676" y="123043"/>
                </a:lnTo>
                <a:lnTo>
                  <a:pt x="495039" y="129694"/>
                </a:lnTo>
                <a:lnTo>
                  <a:pt x="485775" y="139005"/>
                </a:lnTo>
                <a:lnTo>
                  <a:pt x="485775" y="263276"/>
                </a:lnTo>
                <a:close/>
              </a:path>
              <a:path w="1323975" h="350520">
                <a:moveTo>
                  <a:pt x="592782" y="263276"/>
                </a:moveTo>
                <a:lnTo>
                  <a:pt x="558849" y="263276"/>
                </a:lnTo>
                <a:lnTo>
                  <a:pt x="558849" y="161925"/>
                </a:lnTo>
                <a:lnTo>
                  <a:pt x="558300" y="151841"/>
                </a:lnTo>
                <a:lnTo>
                  <a:pt x="532767" y="118439"/>
                </a:lnTo>
                <a:lnTo>
                  <a:pt x="525065" y="117723"/>
                </a:lnTo>
                <a:lnTo>
                  <a:pt x="583951" y="117723"/>
                </a:lnTo>
                <a:lnTo>
                  <a:pt x="588732" y="129694"/>
                </a:lnTo>
                <a:lnTo>
                  <a:pt x="591768" y="144744"/>
                </a:lnTo>
                <a:lnTo>
                  <a:pt x="592765" y="161925"/>
                </a:lnTo>
                <a:lnTo>
                  <a:pt x="592782" y="263276"/>
                </a:lnTo>
                <a:close/>
              </a:path>
              <a:path w="1323975" h="350520">
                <a:moveTo>
                  <a:pt x="671624" y="350490"/>
                </a:moveTo>
                <a:lnTo>
                  <a:pt x="636947" y="350490"/>
                </a:lnTo>
                <a:lnTo>
                  <a:pt x="636947" y="92124"/>
                </a:lnTo>
                <a:lnTo>
                  <a:pt x="696329" y="92124"/>
                </a:lnTo>
                <a:lnTo>
                  <a:pt x="717844" y="93547"/>
                </a:lnTo>
                <a:lnTo>
                  <a:pt x="736848" y="97817"/>
                </a:lnTo>
                <a:lnTo>
                  <a:pt x="753340" y="104933"/>
                </a:lnTo>
                <a:lnTo>
                  <a:pt x="767320" y="114895"/>
                </a:lnTo>
                <a:lnTo>
                  <a:pt x="775176" y="123676"/>
                </a:lnTo>
                <a:lnTo>
                  <a:pt x="671624" y="123676"/>
                </a:lnTo>
                <a:lnTo>
                  <a:pt x="671624" y="229046"/>
                </a:lnTo>
                <a:lnTo>
                  <a:pt x="679530" y="232562"/>
                </a:lnTo>
                <a:lnTo>
                  <a:pt x="687623" y="235073"/>
                </a:lnTo>
                <a:lnTo>
                  <a:pt x="695901" y="236580"/>
                </a:lnTo>
                <a:lnTo>
                  <a:pt x="704366" y="237083"/>
                </a:lnTo>
                <a:lnTo>
                  <a:pt x="772335" y="237083"/>
                </a:lnTo>
                <a:lnTo>
                  <a:pt x="768808" y="241548"/>
                </a:lnTo>
                <a:lnTo>
                  <a:pt x="756018" y="252356"/>
                </a:lnTo>
                <a:lnTo>
                  <a:pt x="743693" y="258960"/>
                </a:lnTo>
                <a:lnTo>
                  <a:pt x="671624" y="258960"/>
                </a:lnTo>
                <a:lnTo>
                  <a:pt x="671624" y="350490"/>
                </a:lnTo>
                <a:close/>
              </a:path>
              <a:path w="1323975" h="350520">
                <a:moveTo>
                  <a:pt x="772335" y="237083"/>
                </a:moveTo>
                <a:lnTo>
                  <a:pt x="704366" y="237083"/>
                </a:lnTo>
                <a:lnTo>
                  <a:pt x="715733" y="236050"/>
                </a:lnTo>
                <a:lnTo>
                  <a:pt x="726020" y="232953"/>
                </a:lnTo>
                <a:lnTo>
                  <a:pt x="754744" y="201550"/>
                </a:lnTo>
                <a:lnTo>
                  <a:pt x="758539" y="177849"/>
                </a:lnTo>
                <a:lnTo>
                  <a:pt x="758083" y="169757"/>
                </a:lnTo>
                <a:lnTo>
                  <a:pt x="737601" y="132977"/>
                </a:lnTo>
                <a:lnTo>
                  <a:pt x="695585" y="123676"/>
                </a:lnTo>
                <a:lnTo>
                  <a:pt x="775176" y="123676"/>
                </a:lnTo>
                <a:lnTo>
                  <a:pt x="778454" y="127341"/>
                </a:lnTo>
                <a:lnTo>
                  <a:pt x="786407" y="142056"/>
                </a:lnTo>
                <a:lnTo>
                  <a:pt x="791179" y="159041"/>
                </a:lnTo>
                <a:lnTo>
                  <a:pt x="792770" y="178296"/>
                </a:lnTo>
                <a:lnTo>
                  <a:pt x="791272" y="196648"/>
                </a:lnTo>
                <a:lnTo>
                  <a:pt x="786779" y="213307"/>
                </a:lnTo>
                <a:lnTo>
                  <a:pt x="779292" y="228274"/>
                </a:lnTo>
                <a:lnTo>
                  <a:pt x="772335" y="237083"/>
                </a:lnTo>
                <a:close/>
              </a:path>
              <a:path w="1323975" h="350520">
                <a:moveTo>
                  <a:pt x="707938" y="266253"/>
                </a:moveTo>
                <a:lnTo>
                  <a:pt x="699529" y="265797"/>
                </a:lnTo>
                <a:lnTo>
                  <a:pt x="690674" y="264430"/>
                </a:lnTo>
                <a:lnTo>
                  <a:pt x="681372" y="262151"/>
                </a:lnTo>
                <a:lnTo>
                  <a:pt x="671624" y="258960"/>
                </a:lnTo>
                <a:lnTo>
                  <a:pt x="743693" y="258960"/>
                </a:lnTo>
                <a:lnTo>
                  <a:pt x="741610" y="260077"/>
                </a:lnTo>
                <a:lnTo>
                  <a:pt x="725583" y="264709"/>
                </a:lnTo>
                <a:lnTo>
                  <a:pt x="707938" y="266253"/>
                </a:lnTo>
                <a:close/>
              </a:path>
              <a:path w="1323975" h="350520">
                <a:moveTo>
                  <a:pt x="864356" y="263276"/>
                </a:moveTo>
                <a:lnTo>
                  <a:pt x="830423" y="263276"/>
                </a:lnTo>
                <a:lnTo>
                  <a:pt x="830423" y="3422"/>
                </a:lnTo>
                <a:lnTo>
                  <a:pt x="864356" y="3422"/>
                </a:lnTo>
                <a:lnTo>
                  <a:pt x="864356" y="263276"/>
                </a:lnTo>
                <a:close/>
              </a:path>
              <a:path w="1323975" h="350520">
                <a:moveTo>
                  <a:pt x="936327" y="60126"/>
                </a:moveTo>
                <a:lnTo>
                  <a:pt x="925512" y="60126"/>
                </a:lnTo>
                <a:lnTo>
                  <a:pt x="920898" y="58142"/>
                </a:lnTo>
                <a:lnTo>
                  <a:pt x="916930" y="54173"/>
                </a:lnTo>
                <a:lnTo>
                  <a:pt x="912961" y="50105"/>
                </a:lnTo>
                <a:lnTo>
                  <a:pt x="911018" y="45491"/>
                </a:lnTo>
                <a:lnTo>
                  <a:pt x="910976" y="34776"/>
                </a:lnTo>
                <a:lnTo>
                  <a:pt x="912961" y="30162"/>
                </a:lnTo>
                <a:lnTo>
                  <a:pt x="916930" y="26193"/>
                </a:lnTo>
                <a:lnTo>
                  <a:pt x="920898" y="22125"/>
                </a:lnTo>
                <a:lnTo>
                  <a:pt x="925512" y="20091"/>
                </a:lnTo>
                <a:lnTo>
                  <a:pt x="936327" y="20091"/>
                </a:lnTo>
                <a:lnTo>
                  <a:pt x="941089" y="22026"/>
                </a:lnTo>
                <a:lnTo>
                  <a:pt x="949027" y="29765"/>
                </a:lnTo>
                <a:lnTo>
                  <a:pt x="951011" y="34478"/>
                </a:lnTo>
                <a:lnTo>
                  <a:pt x="951011" y="45491"/>
                </a:lnTo>
                <a:lnTo>
                  <a:pt x="949027" y="50204"/>
                </a:lnTo>
                <a:lnTo>
                  <a:pt x="941089" y="58142"/>
                </a:lnTo>
                <a:lnTo>
                  <a:pt x="936327" y="60126"/>
                </a:lnTo>
                <a:close/>
              </a:path>
              <a:path w="1323975" h="350520">
                <a:moveTo>
                  <a:pt x="947886" y="263276"/>
                </a:moveTo>
                <a:lnTo>
                  <a:pt x="913953" y="263276"/>
                </a:lnTo>
                <a:lnTo>
                  <a:pt x="913953" y="92124"/>
                </a:lnTo>
                <a:lnTo>
                  <a:pt x="947886" y="92124"/>
                </a:lnTo>
                <a:lnTo>
                  <a:pt x="947886" y="263276"/>
                </a:lnTo>
                <a:close/>
              </a:path>
              <a:path w="1323975" h="350520">
                <a:moveTo>
                  <a:pt x="1129442" y="113853"/>
                </a:moveTo>
                <a:lnTo>
                  <a:pt x="1030671" y="113853"/>
                </a:lnTo>
                <a:lnTo>
                  <a:pt x="1042373" y="102849"/>
                </a:lnTo>
                <a:lnTo>
                  <a:pt x="1054856" y="94989"/>
                </a:lnTo>
                <a:lnTo>
                  <a:pt x="1068120" y="90273"/>
                </a:lnTo>
                <a:lnTo>
                  <a:pt x="1082166" y="88701"/>
                </a:lnTo>
                <a:lnTo>
                  <a:pt x="1090054" y="89222"/>
                </a:lnTo>
                <a:lnTo>
                  <a:pt x="1124098" y="106895"/>
                </a:lnTo>
                <a:lnTo>
                  <a:pt x="1129442" y="113853"/>
                </a:lnTo>
                <a:close/>
              </a:path>
              <a:path w="1323975" h="350520">
                <a:moveTo>
                  <a:pt x="1030671" y="263276"/>
                </a:moveTo>
                <a:lnTo>
                  <a:pt x="995994" y="263276"/>
                </a:lnTo>
                <a:lnTo>
                  <a:pt x="995994" y="92124"/>
                </a:lnTo>
                <a:lnTo>
                  <a:pt x="1030671" y="92124"/>
                </a:lnTo>
                <a:lnTo>
                  <a:pt x="1030671" y="113853"/>
                </a:lnTo>
                <a:lnTo>
                  <a:pt x="1129442" y="113853"/>
                </a:lnTo>
                <a:lnTo>
                  <a:pt x="1131266" y="116978"/>
                </a:lnTo>
                <a:lnTo>
                  <a:pt x="1071450" y="116978"/>
                </a:lnTo>
                <a:lnTo>
                  <a:pt x="1059860" y="118485"/>
                </a:lnTo>
                <a:lnTo>
                  <a:pt x="1049201" y="123006"/>
                </a:lnTo>
                <a:lnTo>
                  <a:pt x="1039471" y="130540"/>
                </a:lnTo>
                <a:lnTo>
                  <a:pt x="1030671" y="141089"/>
                </a:lnTo>
                <a:lnTo>
                  <a:pt x="1030671" y="263276"/>
                </a:lnTo>
                <a:close/>
              </a:path>
              <a:path w="1323975" h="350520">
                <a:moveTo>
                  <a:pt x="1140060" y="263276"/>
                </a:moveTo>
                <a:lnTo>
                  <a:pt x="1106127" y="263276"/>
                </a:lnTo>
                <a:lnTo>
                  <a:pt x="1106109" y="165348"/>
                </a:lnTo>
                <a:lnTo>
                  <a:pt x="1105625" y="153627"/>
                </a:lnTo>
                <a:lnTo>
                  <a:pt x="1087486" y="119806"/>
                </a:lnTo>
                <a:lnTo>
                  <a:pt x="1071450" y="116978"/>
                </a:lnTo>
                <a:lnTo>
                  <a:pt x="1131266" y="116978"/>
                </a:lnTo>
                <a:lnTo>
                  <a:pt x="1140060" y="165348"/>
                </a:lnTo>
                <a:lnTo>
                  <a:pt x="1140060" y="263276"/>
                </a:lnTo>
                <a:close/>
              </a:path>
              <a:path w="1323975" h="350520">
                <a:moveTo>
                  <a:pt x="1243644" y="350490"/>
                </a:moveTo>
                <a:lnTo>
                  <a:pt x="1197015" y="342286"/>
                </a:lnTo>
                <a:lnTo>
                  <a:pt x="1164645" y="308418"/>
                </a:lnTo>
                <a:lnTo>
                  <a:pt x="1163277" y="296763"/>
                </a:lnTo>
                <a:lnTo>
                  <a:pt x="1165966" y="280903"/>
                </a:lnTo>
                <a:lnTo>
                  <a:pt x="1174030" y="268151"/>
                </a:lnTo>
                <a:lnTo>
                  <a:pt x="1187471" y="258505"/>
                </a:lnTo>
                <a:lnTo>
                  <a:pt x="1206289" y="251965"/>
                </a:lnTo>
                <a:lnTo>
                  <a:pt x="1198801" y="246468"/>
                </a:lnTo>
                <a:lnTo>
                  <a:pt x="1193452" y="240989"/>
                </a:lnTo>
                <a:lnTo>
                  <a:pt x="1190243" y="235529"/>
                </a:lnTo>
                <a:lnTo>
                  <a:pt x="1189281" y="230633"/>
                </a:lnTo>
                <a:lnTo>
                  <a:pt x="1189173" y="224631"/>
                </a:lnTo>
                <a:lnTo>
                  <a:pt x="1191604" y="219670"/>
                </a:lnTo>
                <a:lnTo>
                  <a:pt x="1196466" y="215205"/>
                </a:lnTo>
                <a:lnTo>
                  <a:pt x="1201427" y="210740"/>
                </a:lnTo>
                <a:lnTo>
                  <a:pt x="1208025" y="207466"/>
                </a:lnTo>
                <a:lnTo>
                  <a:pt x="1216260" y="205382"/>
                </a:lnTo>
                <a:lnTo>
                  <a:pt x="1199787" y="195746"/>
                </a:lnTo>
                <a:lnTo>
                  <a:pt x="1188020" y="183505"/>
                </a:lnTo>
                <a:lnTo>
                  <a:pt x="1180960" y="168659"/>
                </a:lnTo>
                <a:lnTo>
                  <a:pt x="1178607" y="151209"/>
                </a:lnTo>
                <a:lnTo>
                  <a:pt x="1179853" y="138298"/>
                </a:lnTo>
                <a:lnTo>
                  <a:pt x="1209442" y="101082"/>
                </a:lnTo>
                <a:lnTo>
                  <a:pt x="1253169" y="92124"/>
                </a:lnTo>
                <a:lnTo>
                  <a:pt x="1323714" y="92124"/>
                </a:lnTo>
                <a:lnTo>
                  <a:pt x="1323714" y="118467"/>
                </a:lnTo>
                <a:lnTo>
                  <a:pt x="1289037" y="118467"/>
                </a:lnTo>
                <a:lnTo>
                  <a:pt x="1291971" y="121443"/>
                </a:lnTo>
                <a:lnTo>
                  <a:pt x="1233028" y="121443"/>
                </a:lnTo>
                <a:lnTo>
                  <a:pt x="1225239" y="124569"/>
                </a:lnTo>
                <a:lnTo>
                  <a:pt x="1218790" y="130819"/>
                </a:lnTo>
                <a:lnTo>
                  <a:pt x="1212341" y="136971"/>
                </a:lnTo>
                <a:lnTo>
                  <a:pt x="1209116" y="144412"/>
                </a:lnTo>
                <a:lnTo>
                  <a:pt x="1209116" y="161974"/>
                </a:lnTo>
                <a:lnTo>
                  <a:pt x="1242603" y="183653"/>
                </a:lnTo>
                <a:lnTo>
                  <a:pt x="1298610" y="183653"/>
                </a:lnTo>
                <a:lnTo>
                  <a:pt x="1295232" y="188704"/>
                </a:lnTo>
                <a:lnTo>
                  <a:pt x="1253039" y="211168"/>
                </a:lnTo>
                <a:lnTo>
                  <a:pt x="1227571" y="215304"/>
                </a:lnTo>
                <a:lnTo>
                  <a:pt x="1221243" y="219670"/>
                </a:lnTo>
                <a:lnTo>
                  <a:pt x="1268573" y="247529"/>
                </a:lnTo>
                <a:lnTo>
                  <a:pt x="1280107" y="250440"/>
                </a:lnTo>
                <a:lnTo>
                  <a:pt x="1315178" y="271313"/>
                </a:lnTo>
                <a:lnTo>
                  <a:pt x="1234119" y="271313"/>
                </a:lnTo>
                <a:lnTo>
                  <a:pt x="1225953" y="271760"/>
                </a:lnTo>
                <a:lnTo>
                  <a:pt x="1195275" y="289569"/>
                </a:lnTo>
                <a:lnTo>
                  <a:pt x="1195275" y="297209"/>
                </a:lnTo>
                <a:lnTo>
                  <a:pt x="1198252" y="308734"/>
                </a:lnTo>
                <a:lnTo>
                  <a:pt x="1207182" y="316966"/>
                </a:lnTo>
                <a:lnTo>
                  <a:pt x="1222064" y="321905"/>
                </a:lnTo>
                <a:lnTo>
                  <a:pt x="1242900" y="323552"/>
                </a:lnTo>
                <a:lnTo>
                  <a:pt x="1314433" y="323552"/>
                </a:lnTo>
                <a:lnTo>
                  <a:pt x="1311045" y="328072"/>
                </a:lnTo>
                <a:lnTo>
                  <a:pt x="1301539" y="335905"/>
                </a:lnTo>
                <a:lnTo>
                  <a:pt x="1289828" y="342286"/>
                </a:lnTo>
                <a:lnTo>
                  <a:pt x="1276275" y="346843"/>
                </a:lnTo>
                <a:lnTo>
                  <a:pt x="1260881" y="349578"/>
                </a:lnTo>
                <a:lnTo>
                  <a:pt x="1243644" y="350490"/>
                </a:lnTo>
                <a:close/>
              </a:path>
              <a:path w="1323975" h="350520">
                <a:moveTo>
                  <a:pt x="1298610" y="183653"/>
                </a:moveTo>
                <a:lnTo>
                  <a:pt x="1252128" y="183653"/>
                </a:lnTo>
                <a:lnTo>
                  <a:pt x="1260065" y="180726"/>
                </a:lnTo>
                <a:lnTo>
                  <a:pt x="1272865" y="168919"/>
                </a:lnTo>
                <a:lnTo>
                  <a:pt x="1276089" y="161528"/>
                </a:lnTo>
                <a:lnTo>
                  <a:pt x="1276089" y="143767"/>
                </a:lnTo>
                <a:lnTo>
                  <a:pt x="1242156" y="121443"/>
                </a:lnTo>
                <a:lnTo>
                  <a:pt x="1291971" y="121443"/>
                </a:lnTo>
                <a:lnTo>
                  <a:pt x="1295784" y="125313"/>
                </a:lnTo>
                <a:lnTo>
                  <a:pt x="1300448" y="131564"/>
                </a:lnTo>
                <a:lnTo>
                  <a:pt x="1303027" y="137219"/>
                </a:lnTo>
                <a:lnTo>
                  <a:pt x="1305607" y="142775"/>
                </a:lnTo>
                <a:lnTo>
                  <a:pt x="1306896" y="149125"/>
                </a:lnTo>
                <a:lnTo>
                  <a:pt x="1306896" y="156269"/>
                </a:lnTo>
                <a:lnTo>
                  <a:pt x="1306422" y="162938"/>
                </a:lnTo>
                <a:lnTo>
                  <a:pt x="1304999" y="169552"/>
                </a:lnTo>
                <a:lnTo>
                  <a:pt x="1302627" y="176110"/>
                </a:lnTo>
                <a:lnTo>
                  <a:pt x="1299306" y="182612"/>
                </a:lnTo>
                <a:lnTo>
                  <a:pt x="1298610" y="183653"/>
                </a:lnTo>
                <a:close/>
              </a:path>
              <a:path w="1323975" h="350520">
                <a:moveTo>
                  <a:pt x="1314433" y="323552"/>
                </a:moveTo>
                <a:lnTo>
                  <a:pt x="1242900" y="323552"/>
                </a:lnTo>
                <a:lnTo>
                  <a:pt x="1253504" y="323133"/>
                </a:lnTo>
                <a:lnTo>
                  <a:pt x="1262843" y="321878"/>
                </a:lnTo>
                <a:lnTo>
                  <a:pt x="1270917" y="319785"/>
                </a:lnTo>
                <a:lnTo>
                  <a:pt x="1277726" y="316855"/>
                </a:lnTo>
                <a:lnTo>
                  <a:pt x="1286061" y="312489"/>
                </a:lnTo>
                <a:lnTo>
                  <a:pt x="1290228" y="306288"/>
                </a:lnTo>
                <a:lnTo>
                  <a:pt x="1290228" y="290314"/>
                </a:lnTo>
                <a:lnTo>
                  <a:pt x="1245970" y="271778"/>
                </a:lnTo>
                <a:lnTo>
                  <a:pt x="1234119" y="271313"/>
                </a:lnTo>
                <a:lnTo>
                  <a:pt x="1315178" y="271313"/>
                </a:lnTo>
                <a:lnTo>
                  <a:pt x="1316403" y="272820"/>
                </a:lnTo>
                <a:lnTo>
                  <a:pt x="1320217" y="280168"/>
                </a:lnTo>
                <a:lnTo>
                  <a:pt x="1322505" y="288298"/>
                </a:lnTo>
                <a:lnTo>
                  <a:pt x="1323267" y="297209"/>
                </a:lnTo>
                <a:lnTo>
                  <a:pt x="1321906" y="308734"/>
                </a:lnTo>
                <a:lnTo>
                  <a:pt x="1317835" y="319013"/>
                </a:lnTo>
                <a:lnTo>
                  <a:pt x="1314433" y="323552"/>
                </a:lnTo>
                <a:close/>
              </a:path>
            </a:pathLst>
          </a:custGeom>
          <a:solidFill>
            <a:srgbClr val="5B5854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2" name="object 12"/>
          <p:cNvSpPr/>
          <p:nvPr/>
        </p:nvSpPr>
        <p:spPr>
          <a:xfrm>
            <a:off x="6136887" y="3447405"/>
            <a:ext cx="1896666" cy="474166"/>
          </a:xfrm>
          <a:custGeom>
            <a:avLst/>
            <a:gdLst/>
            <a:ahLst/>
            <a:cxnLst/>
            <a:rect l="l" t="t" r="r" b="b"/>
            <a:pathLst>
              <a:path w="2697479" h="674370">
                <a:moveTo>
                  <a:pt x="0" y="0"/>
                </a:moveTo>
                <a:lnTo>
                  <a:pt x="2697148" y="674222"/>
                </a:lnTo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3" name="object 13"/>
          <p:cNvSpPr/>
          <p:nvPr/>
        </p:nvSpPr>
        <p:spPr>
          <a:xfrm>
            <a:off x="8011857" y="3835612"/>
            <a:ext cx="257621" cy="171896"/>
          </a:xfrm>
          <a:custGeom>
            <a:avLst/>
            <a:gdLst/>
            <a:ahLst/>
            <a:cxnLst/>
            <a:rect l="l" t="t" r="r" b="b"/>
            <a:pathLst>
              <a:path w="366395" h="244475">
                <a:moveTo>
                  <a:pt x="0" y="244209"/>
                </a:moveTo>
                <a:lnTo>
                  <a:pt x="61046" y="0"/>
                </a:lnTo>
                <a:lnTo>
                  <a:pt x="366002" y="205966"/>
                </a:lnTo>
                <a:lnTo>
                  <a:pt x="0" y="244209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4" name="object 14"/>
          <p:cNvSpPr/>
          <p:nvPr/>
        </p:nvSpPr>
        <p:spPr>
          <a:xfrm>
            <a:off x="8011857" y="3835612"/>
            <a:ext cx="257621" cy="171896"/>
          </a:xfrm>
          <a:custGeom>
            <a:avLst/>
            <a:gdLst/>
            <a:ahLst/>
            <a:cxnLst/>
            <a:rect l="l" t="t" r="r" b="b"/>
            <a:pathLst>
              <a:path w="366395" h="244475">
                <a:moveTo>
                  <a:pt x="0" y="244209"/>
                </a:moveTo>
                <a:lnTo>
                  <a:pt x="366002" y="205966"/>
                </a:lnTo>
                <a:lnTo>
                  <a:pt x="61046" y="0"/>
                </a:lnTo>
                <a:lnTo>
                  <a:pt x="0" y="244209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27237" y="1455070"/>
            <a:ext cx="6549429" cy="246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2306121" y="2603396"/>
            <a:ext cx="7571259" cy="3943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4594598" y="3192756"/>
            <a:ext cx="3033861" cy="3943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xmlns="" id="{F8BFB206-2928-4E0C-AC9B-E54DE660576B}"/>
              </a:ext>
            </a:extLst>
          </p:cNvPr>
          <p:cNvSpPr/>
          <p:nvPr/>
        </p:nvSpPr>
        <p:spPr>
          <a:xfrm>
            <a:off x="4723852" y="2153080"/>
            <a:ext cx="2063651" cy="300038"/>
          </a:xfrm>
          <a:custGeom>
            <a:avLst/>
            <a:gdLst/>
            <a:ahLst/>
            <a:cxnLst/>
            <a:rect l="l" t="t" r="r" b="b"/>
            <a:pathLst>
              <a:path w="2934970" h="426720">
                <a:moveTo>
                  <a:pt x="223242" y="426541"/>
                </a:moveTo>
                <a:lnTo>
                  <a:pt x="158874" y="419546"/>
                </a:lnTo>
                <a:lnTo>
                  <a:pt x="105072" y="398561"/>
                </a:lnTo>
                <a:lnTo>
                  <a:pt x="61614" y="365298"/>
                </a:lnTo>
                <a:lnTo>
                  <a:pt x="28277" y="321468"/>
                </a:lnTo>
                <a:lnTo>
                  <a:pt x="7069" y="270346"/>
                </a:lnTo>
                <a:lnTo>
                  <a:pt x="0" y="215205"/>
                </a:lnTo>
                <a:lnTo>
                  <a:pt x="4046" y="171617"/>
                </a:lnTo>
                <a:lnTo>
                  <a:pt x="16184" y="131638"/>
                </a:lnTo>
                <a:lnTo>
                  <a:pt x="36416" y="95268"/>
                </a:lnTo>
                <a:lnTo>
                  <a:pt x="64740" y="62507"/>
                </a:lnTo>
                <a:lnTo>
                  <a:pt x="98998" y="35421"/>
                </a:lnTo>
                <a:lnTo>
                  <a:pt x="137033" y="16073"/>
                </a:lnTo>
                <a:lnTo>
                  <a:pt x="178844" y="4464"/>
                </a:lnTo>
                <a:lnTo>
                  <a:pt x="224432" y="595"/>
                </a:lnTo>
                <a:lnTo>
                  <a:pt x="258086" y="2734"/>
                </a:lnTo>
                <a:lnTo>
                  <a:pt x="293563" y="9152"/>
                </a:lnTo>
                <a:lnTo>
                  <a:pt x="330863" y="19849"/>
                </a:lnTo>
                <a:lnTo>
                  <a:pt x="369986" y="34825"/>
                </a:lnTo>
                <a:lnTo>
                  <a:pt x="369986" y="57150"/>
                </a:lnTo>
                <a:lnTo>
                  <a:pt x="227409" y="57150"/>
                </a:lnTo>
                <a:lnTo>
                  <a:pt x="193206" y="59968"/>
                </a:lnTo>
                <a:lnTo>
                  <a:pt x="133898" y="82515"/>
                </a:lnTo>
                <a:lnTo>
                  <a:pt x="88152" y="126215"/>
                </a:lnTo>
                <a:lnTo>
                  <a:pt x="64563" y="182695"/>
                </a:lnTo>
                <a:lnTo>
                  <a:pt x="61614" y="215205"/>
                </a:lnTo>
                <a:lnTo>
                  <a:pt x="64516" y="247910"/>
                </a:lnTo>
                <a:lnTo>
                  <a:pt x="87734" y="304167"/>
                </a:lnTo>
                <a:lnTo>
                  <a:pt x="132884" y="346992"/>
                </a:lnTo>
                <a:lnTo>
                  <a:pt x="192267" y="369019"/>
                </a:lnTo>
                <a:lnTo>
                  <a:pt x="226814" y="371772"/>
                </a:lnTo>
                <a:lnTo>
                  <a:pt x="374451" y="371772"/>
                </a:lnTo>
                <a:lnTo>
                  <a:pt x="374451" y="390822"/>
                </a:lnTo>
                <a:lnTo>
                  <a:pt x="340444" y="406449"/>
                </a:lnTo>
                <a:lnTo>
                  <a:pt x="303906" y="417611"/>
                </a:lnTo>
                <a:lnTo>
                  <a:pt x="264839" y="424308"/>
                </a:lnTo>
                <a:lnTo>
                  <a:pt x="223242" y="426541"/>
                </a:lnTo>
                <a:close/>
              </a:path>
              <a:path w="2934970" h="426720">
                <a:moveTo>
                  <a:pt x="369986" y="98821"/>
                </a:moveTo>
                <a:lnTo>
                  <a:pt x="333728" y="80590"/>
                </a:lnTo>
                <a:lnTo>
                  <a:pt x="297879" y="67567"/>
                </a:lnTo>
                <a:lnTo>
                  <a:pt x="262439" y="59754"/>
                </a:lnTo>
                <a:lnTo>
                  <a:pt x="227409" y="57150"/>
                </a:lnTo>
                <a:lnTo>
                  <a:pt x="369986" y="57150"/>
                </a:lnTo>
                <a:lnTo>
                  <a:pt x="369986" y="98821"/>
                </a:lnTo>
                <a:close/>
              </a:path>
              <a:path w="2934970" h="426720">
                <a:moveTo>
                  <a:pt x="374451" y="371772"/>
                </a:moveTo>
                <a:lnTo>
                  <a:pt x="226814" y="371772"/>
                </a:lnTo>
                <a:lnTo>
                  <a:pt x="264393" y="368870"/>
                </a:lnTo>
                <a:lnTo>
                  <a:pt x="301525" y="360164"/>
                </a:lnTo>
                <a:lnTo>
                  <a:pt x="338211" y="345653"/>
                </a:lnTo>
                <a:lnTo>
                  <a:pt x="374451" y="325338"/>
                </a:lnTo>
                <a:lnTo>
                  <a:pt x="374451" y="371772"/>
                </a:lnTo>
                <a:close/>
              </a:path>
              <a:path w="2934970" h="426720">
                <a:moveTo>
                  <a:pt x="568821" y="426541"/>
                </a:moveTo>
                <a:lnTo>
                  <a:pt x="512266" y="416607"/>
                </a:lnTo>
                <a:lnTo>
                  <a:pt x="465831" y="386804"/>
                </a:lnTo>
                <a:lnTo>
                  <a:pt x="434801" y="342118"/>
                </a:lnTo>
                <a:lnTo>
                  <a:pt x="424592" y="289024"/>
                </a:lnTo>
                <a:lnTo>
                  <a:pt x="424565" y="286345"/>
                </a:lnTo>
                <a:lnTo>
                  <a:pt x="427071" y="258728"/>
                </a:lnTo>
                <a:lnTo>
                  <a:pt x="447981" y="208647"/>
                </a:lnTo>
                <a:lnTo>
                  <a:pt x="488518" y="169859"/>
                </a:lnTo>
                <a:lnTo>
                  <a:pt x="540980" y="149842"/>
                </a:lnTo>
                <a:lnTo>
                  <a:pt x="571202" y="147339"/>
                </a:lnTo>
                <a:lnTo>
                  <a:pt x="601135" y="149860"/>
                </a:lnTo>
                <a:lnTo>
                  <a:pt x="628426" y="157422"/>
                </a:lnTo>
                <a:lnTo>
                  <a:pt x="653076" y="170026"/>
                </a:lnTo>
                <a:lnTo>
                  <a:pt x="675084" y="187672"/>
                </a:lnTo>
                <a:lnTo>
                  <a:pt x="682240" y="196155"/>
                </a:lnTo>
                <a:lnTo>
                  <a:pt x="568225" y="196155"/>
                </a:lnTo>
                <a:lnTo>
                  <a:pt x="549603" y="197755"/>
                </a:lnTo>
                <a:lnTo>
                  <a:pt x="504229" y="221753"/>
                </a:lnTo>
                <a:lnTo>
                  <a:pt x="480789" y="268020"/>
                </a:lnTo>
                <a:lnTo>
                  <a:pt x="479275" y="286345"/>
                </a:lnTo>
                <a:lnTo>
                  <a:pt x="479277" y="287535"/>
                </a:lnTo>
                <a:lnTo>
                  <a:pt x="493625" y="337756"/>
                </a:lnTo>
                <a:lnTo>
                  <a:pt x="534069" y="369726"/>
                </a:lnTo>
                <a:lnTo>
                  <a:pt x="570606" y="375939"/>
                </a:lnTo>
                <a:lnTo>
                  <a:pt x="684592" y="375939"/>
                </a:lnTo>
                <a:lnTo>
                  <a:pt x="674489" y="387399"/>
                </a:lnTo>
                <a:lnTo>
                  <a:pt x="652146" y="404524"/>
                </a:lnTo>
                <a:lnTo>
                  <a:pt x="627087" y="416755"/>
                </a:lnTo>
                <a:lnTo>
                  <a:pt x="599312" y="424095"/>
                </a:lnTo>
                <a:lnTo>
                  <a:pt x="568821" y="426541"/>
                </a:lnTo>
                <a:close/>
              </a:path>
              <a:path w="2934970" h="426720">
                <a:moveTo>
                  <a:pt x="684592" y="375939"/>
                </a:moveTo>
                <a:lnTo>
                  <a:pt x="570606" y="375939"/>
                </a:lnTo>
                <a:lnTo>
                  <a:pt x="589647" y="374367"/>
                </a:lnTo>
                <a:lnTo>
                  <a:pt x="606883" y="369651"/>
                </a:lnTo>
                <a:lnTo>
                  <a:pt x="647076" y="337328"/>
                </a:lnTo>
                <a:lnTo>
                  <a:pt x="661392" y="286345"/>
                </a:lnTo>
                <a:lnTo>
                  <a:pt x="659736" y="267685"/>
                </a:lnTo>
                <a:lnTo>
                  <a:pt x="634900" y="221753"/>
                </a:lnTo>
                <a:lnTo>
                  <a:pt x="587461" y="197755"/>
                </a:lnTo>
                <a:lnTo>
                  <a:pt x="568225" y="196155"/>
                </a:lnTo>
                <a:lnTo>
                  <a:pt x="682240" y="196155"/>
                </a:lnTo>
                <a:lnTo>
                  <a:pt x="693185" y="209131"/>
                </a:lnTo>
                <a:lnTo>
                  <a:pt x="706114" y="233176"/>
                </a:lnTo>
                <a:lnTo>
                  <a:pt x="713872" y="259807"/>
                </a:lnTo>
                <a:lnTo>
                  <a:pt x="716458" y="289024"/>
                </a:lnTo>
                <a:lnTo>
                  <a:pt x="713835" y="317385"/>
                </a:lnTo>
                <a:lnTo>
                  <a:pt x="705966" y="343234"/>
                </a:lnTo>
                <a:lnTo>
                  <a:pt x="692850" y="366572"/>
                </a:lnTo>
                <a:lnTo>
                  <a:pt x="684592" y="375939"/>
                </a:lnTo>
                <a:close/>
              </a:path>
              <a:path w="2934970" h="426720">
                <a:moveTo>
                  <a:pt x="988833" y="182760"/>
                </a:moveTo>
                <a:lnTo>
                  <a:pt x="830758" y="182760"/>
                </a:lnTo>
                <a:lnTo>
                  <a:pt x="849529" y="165180"/>
                </a:lnTo>
                <a:lnTo>
                  <a:pt x="869528" y="152623"/>
                </a:lnTo>
                <a:lnTo>
                  <a:pt x="890755" y="145088"/>
                </a:lnTo>
                <a:lnTo>
                  <a:pt x="913209" y="142577"/>
                </a:lnTo>
                <a:lnTo>
                  <a:pt x="925785" y="143405"/>
                </a:lnTo>
                <a:lnTo>
                  <a:pt x="971187" y="163059"/>
                </a:lnTo>
                <a:lnTo>
                  <a:pt x="988833" y="182760"/>
                </a:lnTo>
                <a:close/>
              </a:path>
              <a:path w="2934970" h="426720">
                <a:moveTo>
                  <a:pt x="830758" y="421778"/>
                </a:moveTo>
                <a:lnTo>
                  <a:pt x="775394" y="421778"/>
                </a:lnTo>
                <a:lnTo>
                  <a:pt x="775394" y="147935"/>
                </a:lnTo>
                <a:lnTo>
                  <a:pt x="830758" y="147935"/>
                </a:lnTo>
                <a:lnTo>
                  <a:pt x="830758" y="182760"/>
                </a:lnTo>
                <a:lnTo>
                  <a:pt x="988833" y="182760"/>
                </a:lnTo>
                <a:lnTo>
                  <a:pt x="991794" y="187821"/>
                </a:lnTo>
                <a:lnTo>
                  <a:pt x="895945" y="187821"/>
                </a:lnTo>
                <a:lnTo>
                  <a:pt x="877472" y="190220"/>
                </a:lnTo>
                <a:lnTo>
                  <a:pt x="860449" y="197420"/>
                </a:lnTo>
                <a:lnTo>
                  <a:pt x="844878" y="209419"/>
                </a:lnTo>
                <a:lnTo>
                  <a:pt x="830758" y="226218"/>
                </a:lnTo>
                <a:lnTo>
                  <a:pt x="830758" y="421778"/>
                </a:lnTo>
                <a:close/>
              </a:path>
              <a:path w="2934970" h="426720">
                <a:moveTo>
                  <a:pt x="1005780" y="421778"/>
                </a:moveTo>
                <a:lnTo>
                  <a:pt x="951606" y="421778"/>
                </a:lnTo>
                <a:lnTo>
                  <a:pt x="951582" y="265211"/>
                </a:lnTo>
                <a:lnTo>
                  <a:pt x="950806" y="246319"/>
                </a:lnTo>
                <a:lnTo>
                  <a:pt x="938807" y="205829"/>
                </a:lnTo>
                <a:lnTo>
                  <a:pt x="895945" y="187821"/>
                </a:lnTo>
                <a:lnTo>
                  <a:pt x="991794" y="187821"/>
                </a:lnTo>
                <a:lnTo>
                  <a:pt x="1005064" y="241892"/>
                </a:lnTo>
                <a:lnTo>
                  <a:pt x="1005780" y="265211"/>
                </a:lnTo>
                <a:lnTo>
                  <a:pt x="1005780" y="421778"/>
                </a:lnTo>
                <a:close/>
              </a:path>
              <a:path w="2934970" h="426720">
                <a:moveTo>
                  <a:pt x="1206996" y="426541"/>
                </a:moveTo>
                <a:lnTo>
                  <a:pt x="1149213" y="417016"/>
                </a:lnTo>
                <a:lnTo>
                  <a:pt x="1104453" y="388441"/>
                </a:lnTo>
                <a:lnTo>
                  <a:pt x="1075766" y="343867"/>
                </a:lnTo>
                <a:lnTo>
                  <a:pt x="1066204" y="286345"/>
                </a:lnTo>
                <a:lnTo>
                  <a:pt x="1068530" y="255612"/>
                </a:lnTo>
                <a:lnTo>
                  <a:pt x="1087133" y="203522"/>
                </a:lnTo>
                <a:lnTo>
                  <a:pt x="1123484" y="164845"/>
                </a:lnTo>
                <a:lnTo>
                  <a:pt x="1172449" y="145051"/>
                </a:lnTo>
                <a:lnTo>
                  <a:pt x="1201340" y="142577"/>
                </a:lnTo>
                <a:lnTo>
                  <a:pt x="1211637" y="142828"/>
                </a:lnTo>
                <a:lnTo>
                  <a:pt x="1258081" y="152362"/>
                </a:lnTo>
                <a:lnTo>
                  <a:pt x="1280814" y="161627"/>
                </a:lnTo>
                <a:lnTo>
                  <a:pt x="1280814" y="193178"/>
                </a:lnTo>
                <a:lnTo>
                  <a:pt x="1204614" y="193178"/>
                </a:lnTo>
                <a:lnTo>
                  <a:pt x="1187127" y="194788"/>
                </a:lnTo>
                <a:lnTo>
                  <a:pt x="1144488" y="218926"/>
                </a:lnTo>
                <a:lnTo>
                  <a:pt x="1122443" y="265500"/>
                </a:lnTo>
                <a:lnTo>
                  <a:pt x="1120973" y="284559"/>
                </a:lnTo>
                <a:lnTo>
                  <a:pt x="1122564" y="304465"/>
                </a:lnTo>
                <a:lnTo>
                  <a:pt x="1146422" y="351234"/>
                </a:lnTo>
                <a:lnTo>
                  <a:pt x="1194559" y="374395"/>
                </a:lnTo>
                <a:lnTo>
                  <a:pt x="1215032" y="375939"/>
                </a:lnTo>
                <a:lnTo>
                  <a:pt x="1286767" y="375939"/>
                </a:lnTo>
                <a:lnTo>
                  <a:pt x="1286767" y="411360"/>
                </a:lnTo>
                <a:lnTo>
                  <a:pt x="1266489" y="418002"/>
                </a:lnTo>
                <a:lnTo>
                  <a:pt x="1246435" y="422746"/>
                </a:lnTo>
                <a:lnTo>
                  <a:pt x="1226603" y="425592"/>
                </a:lnTo>
                <a:lnTo>
                  <a:pt x="1206996" y="426541"/>
                </a:lnTo>
                <a:close/>
              </a:path>
              <a:path w="2934970" h="426720">
                <a:moveTo>
                  <a:pt x="1280814" y="219372"/>
                </a:moveTo>
                <a:lnTo>
                  <a:pt x="1260648" y="207912"/>
                </a:lnTo>
                <a:lnTo>
                  <a:pt x="1241226" y="199727"/>
                </a:lnTo>
                <a:lnTo>
                  <a:pt x="1222548" y="194816"/>
                </a:lnTo>
                <a:lnTo>
                  <a:pt x="1204614" y="193178"/>
                </a:lnTo>
                <a:lnTo>
                  <a:pt x="1280814" y="193178"/>
                </a:lnTo>
                <a:lnTo>
                  <a:pt x="1280814" y="219372"/>
                </a:lnTo>
                <a:close/>
              </a:path>
              <a:path w="2934970" h="426720">
                <a:moveTo>
                  <a:pt x="1286767" y="375939"/>
                </a:moveTo>
                <a:lnTo>
                  <a:pt x="1215032" y="375939"/>
                </a:lnTo>
                <a:lnTo>
                  <a:pt x="1231236" y="374805"/>
                </a:lnTo>
                <a:lnTo>
                  <a:pt x="1248593" y="371400"/>
                </a:lnTo>
                <a:lnTo>
                  <a:pt x="1267103" y="365726"/>
                </a:lnTo>
                <a:lnTo>
                  <a:pt x="1286767" y="357782"/>
                </a:lnTo>
                <a:lnTo>
                  <a:pt x="1286767" y="375939"/>
                </a:lnTo>
                <a:close/>
              </a:path>
              <a:path w="2934970" h="426720">
                <a:moveTo>
                  <a:pt x="1403746" y="421778"/>
                </a:moveTo>
                <a:lnTo>
                  <a:pt x="1349573" y="421778"/>
                </a:lnTo>
                <a:lnTo>
                  <a:pt x="1349573" y="5953"/>
                </a:lnTo>
                <a:lnTo>
                  <a:pt x="1403746" y="5953"/>
                </a:lnTo>
                <a:lnTo>
                  <a:pt x="1403746" y="421778"/>
                </a:lnTo>
                <a:close/>
              </a:path>
              <a:path w="2934970" h="426720">
                <a:moveTo>
                  <a:pt x="1572815" y="426541"/>
                </a:moveTo>
                <a:lnTo>
                  <a:pt x="1525041" y="413593"/>
                </a:lnTo>
                <a:lnTo>
                  <a:pt x="1492001" y="378469"/>
                </a:lnTo>
                <a:lnTo>
                  <a:pt x="1481537" y="328714"/>
                </a:lnTo>
                <a:lnTo>
                  <a:pt x="1480839" y="304800"/>
                </a:lnTo>
                <a:lnTo>
                  <a:pt x="1480839" y="147935"/>
                </a:lnTo>
                <a:lnTo>
                  <a:pt x="1535013" y="147935"/>
                </a:lnTo>
                <a:lnTo>
                  <a:pt x="1535036" y="304800"/>
                </a:lnTo>
                <a:lnTo>
                  <a:pt x="1535785" y="324156"/>
                </a:lnTo>
                <a:lnTo>
                  <a:pt x="1547365" y="364480"/>
                </a:lnTo>
                <a:lnTo>
                  <a:pt x="1590675" y="381595"/>
                </a:lnTo>
                <a:lnTo>
                  <a:pt x="1710630" y="381595"/>
                </a:lnTo>
                <a:lnTo>
                  <a:pt x="1710630" y="386953"/>
                </a:lnTo>
                <a:lnTo>
                  <a:pt x="1656456" y="386953"/>
                </a:lnTo>
                <a:lnTo>
                  <a:pt x="1647518" y="395808"/>
                </a:lnTo>
                <a:lnTo>
                  <a:pt x="1637965" y="403621"/>
                </a:lnTo>
                <a:lnTo>
                  <a:pt x="1594879" y="423936"/>
                </a:lnTo>
                <a:lnTo>
                  <a:pt x="1583838" y="425890"/>
                </a:lnTo>
                <a:lnTo>
                  <a:pt x="1572815" y="426541"/>
                </a:lnTo>
                <a:close/>
              </a:path>
              <a:path w="2934970" h="426720">
                <a:moveTo>
                  <a:pt x="1710630" y="381595"/>
                </a:moveTo>
                <a:lnTo>
                  <a:pt x="1590675" y="381595"/>
                </a:lnTo>
                <a:lnTo>
                  <a:pt x="1609296" y="379232"/>
                </a:lnTo>
                <a:lnTo>
                  <a:pt x="1626467" y="372144"/>
                </a:lnTo>
                <a:lnTo>
                  <a:pt x="1642187" y="360331"/>
                </a:lnTo>
                <a:lnTo>
                  <a:pt x="1656456" y="343792"/>
                </a:lnTo>
                <a:lnTo>
                  <a:pt x="1656456" y="147935"/>
                </a:lnTo>
                <a:lnTo>
                  <a:pt x="1710630" y="147935"/>
                </a:lnTo>
                <a:lnTo>
                  <a:pt x="1710630" y="381595"/>
                </a:lnTo>
                <a:close/>
              </a:path>
              <a:path w="2934970" h="426720">
                <a:moveTo>
                  <a:pt x="1710630" y="421778"/>
                </a:moveTo>
                <a:lnTo>
                  <a:pt x="1656456" y="421778"/>
                </a:lnTo>
                <a:lnTo>
                  <a:pt x="1656456" y="386953"/>
                </a:lnTo>
                <a:lnTo>
                  <a:pt x="1710630" y="386953"/>
                </a:lnTo>
                <a:lnTo>
                  <a:pt x="1710630" y="421778"/>
                </a:lnTo>
                <a:close/>
              </a:path>
              <a:path w="2934970" h="426720">
                <a:moveTo>
                  <a:pt x="1952479" y="379809"/>
                </a:moveTo>
                <a:lnTo>
                  <a:pt x="1860649" y="379809"/>
                </a:lnTo>
                <a:lnTo>
                  <a:pt x="1868834" y="379288"/>
                </a:lnTo>
                <a:lnTo>
                  <a:pt x="1876424" y="377725"/>
                </a:lnTo>
                <a:lnTo>
                  <a:pt x="1883419" y="375121"/>
                </a:lnTo>
                <a:lnTo>
                  <a:pt x="1889819" y="371475"/>
                </a:lnTo>
                <a:lnTo>
                  <a:pt x="1897955" y="365918"/>
                </a:lnTo>
                <a:lnTo>
                  <a:pt x="1902023" y="359271"/>
                </a:lnTo>
                <a:lnTo>
                  <a:pt x="1902023" y="343594"/>
                </a:lnTo>
                <a:lnTo>
                  <a:pt x="1872006" y="315971"/>
                </a:lnTo>
                <a:lnTo>
                  <a:pt x="1836120" y="294912"/>
                </a:lnTo>
                <a:lnTo>
                  <a:pt x="1816707" y="281917"/>
                </a:lnTo>
                <a:lnTo>
                  <a:pt x="1784346" y="248533"/>
                </a:lnTo>
                <a:lnTo>
                  <a:pt x="1775221" y="214014"/>
                </a:lnTo>
                <a:lnTo>
                  <a:pt x="1776756" y="198964"/>
                </a:lnTo>
                <a:lnTo>
                  <a:pt x="1799778" y="162520"/>
                </a:lnTo>
                <a:lnTo>
                  <a:pt x="1844566" y="143823"/>
                </a:lnTo>
                <a:lnTo>
                  <a:pt x="1863030" y="142577"/>
                </a:lnTo>
                <a:lnTo>
                  <a:pt x="1883252" y="143991"/>
                </a:lnTo>
                <a:lnTo>
                  <a:pt x="1903735" y="148232"/>
                </a:lnTo>
                <a:lnTo>
                  <a:pt x="1924478" y="155302"/>
                </a:lnTo>
                <a:lnTo>
                  <a:pt x="1945481" y="165199"/>
                </a:lnTo>
                <a:lnTo>
                  <a:pt x="1945481" y="189607"/>
                </a:lnTo>
                <a:lnTo>
                  <a:pt x="1866602" y="189607"/>
                </a:lnTo>
                <a:lnTo>
                  <a:pt x="1859095" y="190025"/>
                </a:lnTo>
                <a:lnTo>
                  <a:pt x="1831478" y="206672"/>
                </a:lnTo>
                <a:lnTo>
                  <a:pt x="1831478" y="220364"/>
                </a:lnTo>
                <a:lnTo>
                  <a:pt x="1860881" y="247129"/>
                </a:lnTo>
                <a:lnTo>
                  <a:pt x="1890414" y="264021"/>
                </a:lnTo>
                <a:lnTo>
                  <a:pt x="1920366" y="283889"/>
                </a:lnTo>
                <a:lnTo>
                  <a:pt x="1941760" y="304799"/>
                </a:lnTo>
                <a:lnTo>
                  <a:pt x="1954596" y="326752"/>
                </a:lnTo>
                <a:lnTo>
                  <a:pt x="1958875" y="349746"/>
                </a:lnTo>
                <a:lnTo>
                  <a:pt x="1957229" y="365810"/>
                </a:lnTo>
                <a:lnTo>
                  <a:pt x="1952479" y="379809"/>
                </a:lnTo>
                <a:close/>
              </a:path>
              <a:path w="2934970" h="426720">
                <a:moveTo>
                  <a:pt x="1945481" y="218777"/>
                </a:moveTo>
                <a:lnTo>
                  <a:pt x="1922468" y="206015"/>
                </a:lnTo>
                <a:lnTo>
                  <a:pt x="1901651" y="196899"/>
                </a:lnTo>
                <a:lnTo>
                  <a:pt x="1883029" y="191430"/>
                </a:lnTo>
                <a:lnTo>
                  <a:pt x="1866602" y="189607"/>
                </a:lnTo>
                <a:lnTo>
                  <a:pt x="1945481" y="189607"/>
                </a:lnTo>
                <a:lnTo>
                  <a:pt x="1945481" y="218777"/>
                </a:lnTo>
                <a:close/>
              </a:path>
              <a:path w="2934970" h="426720">
                <a:moveTo>
                  <a:pt x="1864816" y="426541"/>
                </a:moveTo>
                <a:lnTo>
                  <a:pt x="1821358" y="421332"/>
                </a:lnTo>
                <a:lnTo>
                  <a:pt x="1773435" y="402133"/>
                </a:lnTo>
                <a:lnTo>
                  <a:pt x="1773435" y="343792"/>
                </a:lnTo>
                <a:lnTo>
                  <a:pt x="1784961" y="351448"/>
                </a:lnTo>
                <a:lnTo>
                  <a:pt x="1796616" y="358340"/>
                </a:lnTo>
                <a:lnTo>
                  <a:pt x="1831822" y="374200"/>
                </a:lnTo>
                <a:lnTo>
                  <a:pt x="1860649" y="379809"/>
                </a:lnTo>
                <a:lnTo>
                  <a:pt x="1952479" y="379809"/>
                </a:lnTo>
                <a:lnTo>
                  <a:pt x="1952290" y="380367"/>
                </a:lnTo>
                <a:lnTo>
                  <a:pt x="1918422" y="414402"/>
                </a:lnTo>
                <a:lnTo>
                  <a:pt x="1884563" y="425192"/>
                </a:lnTo>
                <a:lnTo>
                  <a:pt x="1864816" y="426541"/>
                </a:lnTo>
                <a:close/>
              </a:path>
              <a:path w="2934970" h="426720">
                <a:moveTo>
                  <a:pt x="2058292" y="96738"/>
                </a:moveTo>
                <a:lnTo>
                  <a:pt x="2041028" y="96738"/>
                </a:lnTo>
                <a:lnTo>
                  <a:pt x="2033686" y="93513"/>
                </a:lnTo>
                <a:lnTo>
                  <a:pt x="2020986" y="80615"/>
                </a:lnTo>
                <a:lnTo>
                  <a:pt x="2017895" y="73322"/>
                </a:lnTo>
                <a:lnTo>
                  <a:pt x="2017811" y="56257"/>
                </a:lnTo>
                <a:lnTo>
                  <a:pt x="2020986" y="48865"/>
                </a:lnTo>
                <a:lnTo>
                  <a:pt x="2033686" y="35966"/>
                </a:lnTo>
                <a:lnTo>
                  <a:pt x="2041028" y="32742"/>
                </a:lnTo>
                <a:lnTo>
                  <a:pt x="2058292" y="32742"/>
                </a:lnTo>
                <a:lnTo>
                  <a:pt x="2065932" y="35818"/>
                </a:lnTo>
                <a:lnTo>
                  <a:pt x="2078633" y="48121"/>
                </a:lnTo>
                <a:lnTo>
                  <a:pt x="2081807" y="55661"/>
                </a:lnTo>
                <a:lnTo>
                  <a:pt x="2081807" y="73322"/>
                </a:lnTo>
                <a:lnTo>
                  <a:pt x="2078633" y="80863"/>
                </a:lnTo>
                <a:lnTo>
                  <a:pt x="2065932" y="93563"/>
                </a:lnTo>
                <a:lnTo>
                  <a:pt x="2058292" y="96738"/>
                </a:lnTo>
                <a:close/>
              </a:path>
              <a:path w="2934970" h="426720">
                <a:moveTo>
                  <a:pt x="2076747" y="421778"/>
                </a:moveTo>
                <a:lnTo>
                  <a:pt x="2022574" y="421778"/>
                </a:lnTo>
                <a:lnTo>
                  <a:pt x="2022574" y="147935"/>
                </a:lnTo>
                <a:lnTo>
                  <a:pt x="2076747" y="147935"/>
                </a:lnTo>
                <a:lnTo>
                  <a:pt x="2076747" y="421778"/>
                </a:lnTo>
                <a:close/>
              </a:path>
              <a:path w="2934970" h="426720">
                <a:moveTo>
                  <a:pt x="2283618" y="426541"/>
                </a:moveTo>
                <a:lnTo>
                  <a:pt x="2227064" y="416607"/>
                </a:lnTo>
                <a:lnTo>
                  <a:pt x="2180629" y="386804"/>
                </a:lnTo>
                <a:lnTo>
                  <a:pt x="2149599" y="342118"/>
                </a:lnTo>
                <a:lnTo>
                  <a:pt x="2139390" y="289024"/>
                </a:lnTo>
                <a:lnTo>
                  <a:pt x="2139363" y="286345"/>
                </a:lnTo>
                <a:lnTo>
                  <a:pt x="2141869" y="258728"/>
                </a:lnTo>
                <a:lnTo>
                  <a:pt x="2162779" y="208647"/>
                </a:lnTo>
                <a:lnTo>
                  <a:pt x="2203316" y="169859"/>
                </a:lnTo>
                <a:lnTo>
                  <a:pt x="2255778" y="149842"/>
                </a:lnTo>
                <a:lnTo>
                  <a:pt x="2286000" y="147339"/>
                </a:lnTo>
                <a:lnTo>
                  <a:pt x="2315933" y="149860"/>
                </a:lnTo>
                <a:lnTo>
                  <a:pt x="2343224" y="157422"/>
                </a:lnTo>
                <a:lnTo>
                  <a:pt x="2367874" y="170026"/>
                </a:lnTo>
                <a:lnTo>
                  <a:pt x="2389882" y="187672"/>
                </a:lnTo>
                <a:lnTo>
                  <a:pt x="2397037" y="196155"/>
                </a:lnTo>
                <a:lnTo>
                  <a:pt x="2283023" y="196155"/>
                </a:lnTo>
                <a:lnTo>
                  <a:pt x="2264401" y="197755"/>
                </a:lnTo>
                <a:lnTo>
                  <a:pt x="2219027" y="221753"/>
                </a:lnTo>
                <a:lnTo>
                  <a:pt x="2195586" y="268020"/>
                </a:lnTo>
                <a:lnTo>
                  <a:pt x="2194073" y="286345"/>
                </a:lnTo>
                <a:lnTo>
                  <a:pt x="2194075" y="287535"/>
                </a:lnTo>
                <a:lnTo>
                  <a:pt x="2208423" y="337756"/>
                </a:lnTo>
                <a:lnTo>
                  <a:pt x="2248867" y="369726"/>
                </a:lnTo>
                <a:lnTo>
                  <a:pt x="2285404" y="375939"/>
                </a:lnTo>
                <a:lnTo>
                  <a:pt x="2399390" y="375939"/>
                </a:lnTo>
                <a:lnTo>
                  <a:pt x="2389286" y="387399"/>
                </a:lnTo>
                <a:lnTo>
                  <a:pt x="2366943" y="404524"/>
                </a:lnTo>
                <a:lnTo>
                  <a:pt x="2341884" y="416755"/>
                </a:lnTo>
                <a:lnTo>
                  <a:pt x="2314109" y="424095"/>
                </a:lnTo>
                <a:lnTo>
                  <a:pt x="2283618" y="426541"/>
                </a:lnTo>
                <a:close/>
              </a:path>
              <a:path w="2934970" h="426720">
                <a:moveTo>
                  <a:pt x="2399390" y="375939"/>
                </a:moveTo>
                <a:lnTo>
                  <a:pt x="2285404" y="375939"/>
                </a:lnTo>
                <a:lnTo>
                  <a:pt x="2304445" y="374367"/>
                </a:lnTo>
                <a:lnTo>
                  <a:pt x="2321681" y="369651"/>
                </a:lnTo>
                <a:lnTo>
                  <a:pt x="2361874" y="337328"/>
                </a:lnTo>
                <a:lnTo>
                  <a:pt x="2376189" y="286345"/>
                </a:lnTo>
                <a:lnTo>
                  <a:pt x="2374534" y="267685"/>
                </a:lnTo>
                <a:lnTo>
                  <a:pt x="2349698" y="221753"/>
                </a:lnTo>
                <a:lnTo>
                  <a:pt x="2302259" y="197755"/>
                </a:lnTo>
                <a:lnTo>
                  <a:pt x="2283023" y="196155"/>
                </a:lnTo>
                <a:lnTo>
                  <a:pt x="2397037" y="196155"/>
                </a:lnTo>
                <a:lnTo>
                  <a:pt x="2407983" y="209131"/>
                </a:lnTo>
                <a:lnTo>
                  <a:pt x="2420912" y="233176"/>
                </a:lnTo>
                <a:lnTo>
                  <a:pt x="2428670" y="259807"/>
                </a:lnTo>
                <a:lnTo>
                  <a:pt x="2431256" y="289024"/>
                </a:lnTo>
                <a:lnTo>
                  <a:pt x="2428633" y="317385"/>
                </a:lnTo>
                <a:lnTo>
                  <a:pt x="2420763" y="343234"/>
                </a:lnTo>
                <a:lnTo>
                  <a:pt x="2407648" y="366572"/>
                </a:lnTo>
                <a:lnTo>
                  <a:pt x="2399390" y="375939"/>
                </a:lnTo>
                <a:close/>
              </a:path>
              <a:path w="2934970" h="426720">
                <a:moveTo>
                  <a:pt x="2703631" y="182760"/>
                </a:moveTo>
                <a:lnTo>
                  <a:pt x="2545556" y="182760"/>
                </a:lnTo>
                <a:lnTo>
                  <a:pt x="2564327" y="165180"/>
                </a:lnTo>
                <a:lnTo>
                  <a:pt x="2584326" y="152623"/>
                </a:lnTo>
                <a:lnTo>
                  <a:pt x="2605552" y="145088"/>
                </a:lnTo>
                <a:lnTo>
                  <a:pt x="2628007" y="142577"/>
                </a:lnTo>
                <a:lnTo>
                  <a:pt x="2640583" y="143405"/>
                </a:lnTo>
                <a:lnTo>
                  <a:pt x="2685984" y="163059"/>
                </a:lnTo>
                <a:lnTo>
                  <a:pt x="2703631" y="182760"/>
                </a:lnTo>
                <a:close/>
              </a:path>
              <a:path w="2934970" h="426720">
                <a:moveTo>
                  <a:pt x="2545556" y="421778"/>
                </a:moveTo>
                <a:lnTo>
                  <a:pt x="2490192" y="421778"/>
                </a:lnTo>
                <a:lnTo>
                  <a:pt x="2490192" y="147935"/>
                </a:lnTo>
                <a:lnTo>
                  <a:pt x="2545556" y="147935"/>
                </a:lnTo>
                <a:lnTo>
                  <a:pt x="2545556" y="182760"/>
                </a:lnTo>
                <a:lnTo>
                  <a:pt x="2703631" y="182760"/>
                </a:lnTo>
                <a:lnTo>
                  <a:pt x="2706592" y="187821"/>
                </a:lnTo>
                <a:lnTo>
                  <a:pt x="2610742" y="187821"/>
                </a:lnTo>
                <a:lnTo>
                  <a:pt x="2592269" y="190220"/>
                </a:lnTo>
                <a:lnTo>
                  <a:pt x="2575247" y="197420"/>
                </a:lnTo>
                <a:lnTo>
                  <a:pt x="2559676" y="209419"/>
                </a:lnTo>
                <a:lnTo>
                  <a:pt x="2545556" y="226218"/>
                </a:lnTo>
                <a:lnTo>
                  <a:pt x="2545556" y="421778"/>
                </a:lnTo>
                <a:close/>
              </a:path>
              <a:path w="2934970" h="426720">
                <a:moveTo>
                  <a:pt x="2720578" y="421778"/>
                </a:moveTo>
                <a:lnTo>
                  <a:pt x="2666404" y="421778"/>
                </a:lnTo>
                <a:lnTo>
                  <a:pt x="2666380" y="265211"/>
                </a:lnTo>
                <a:lnTo>
                  <a:pt x="2665604" y="246319"/>
                </a:lnTo>
                <a:lnTo>
                  <a:pt x="2653605" y="205829"/>
                </a:lnTo>
                <a:lnTo>
                  <a:pt x="2610742" y="187821"/>
                </a:lnTo>
                <a:lnTo>
                  <a:pt x="2706592" y="187821"/>
                </a:lnTo>
                <a:lnTo>
                  <a:pt x="2719861" y="241892"/>
                </a:lnTo>
                <a:lnTo>
                  <a:pt x="2720578" y="265211"/>
                </a:lnTo>
                <a:lnTo>
                  <a:pt x="2720578" y="421778"/>
                </a:lnTo>
                <a:close/>
              </a:path>
              <a:path w="2934970" h="426720">
                <a:moveTo>
                  <a:pt x="2797373" y="65186"/>
                </a:moveTo>
                <a:lnTo>
                  <a:pt x="2836366" y="0"/>
                </a:lnTo>
                <a:lnTo>
                  <a:pt x="2859025" y="2353"/>
                </a:lnTo>
                <a:lnTo>
                  <a:pt x="2878782" y="7627"/>
                </a:lnTo>
                <a:lnTo>
                  <a:pt x="2920528" y="40248"/>
                </a:lnTo>
                <a:lnTo>
                  <a:pt x="2928438" y="55364"/>
                </a:lnTo>
                <a:lnTo>
                  <a:pt x="2831008" y="55364"/>
                </a:lnTo>
                <a:lnTo>
                  <a:pt x="2823548" y="55977"/>
                </a:lnTo>
                <a:lnTo>
                  <a:pt x="2815456" y="57819"/>
                </a:lnTo>
                <a:lnTo>
                  <a:pt x="2806731" y="60889"/>
                </a:lnTo>
                <a:lnTo>
                  <a:pt x="2797373" y="65186"/>
                </a:lnTo>
                <a:close/>
              </a:path>
              <a:path w="2934970" h="426720">
                <a:moveTo>
                  <a:pt x="2844403" y="315217"/>
                </a:moveTo>
                <a:lnTo>
                  <a:pt x="2811540" y="286019"/>
                </a:lnTo>
                <a:lnTo>
                  <a:pt x="2806600" y="258365"/>
                </a:lnTo>
                <a:lnTo>
                  <a:pt x="2807037" y="248226"/>
                </a:lnTo>
                <a:lnTo>
                  <a:pt x="2818330" y="211373"/>
                </a:lnTo>
                <a:lnTo>
                  <a:pt x="2847379" y="162817"/>
                </a:lnTo>
                <a:lnTo>
                  <a:pt x="2858579" y="143433"/>
                </a:lnTo>
                <a:lnTo>
                  <a:pt x="2866578" y="125759"/>
                </a:lnTo>
                <a:lnTo>
                  <a:pt x="2871378" y="109797"/>
                </a:lnTo>
                <a:lnTo>
                  <a:pt x="2872978" y="95547"/>
                </a:lnTo>
                <a:lnTo>
                  <a:pt x="2872261" y="86794"/>
                </a:lnTo>
                <a:lnTo>
                  <a:pt x="2840059" y="56043"/>
                </a:lnTo>
                <a:lnTo>
                  <a:pt x="2831008" y="55364"/>
                </a:lnTo>
                <a:lnTo>
                  <a:pt x="2928438" y="55364"/>
                </a:lnTo>
                <a:lnTo>
                  <a:pt x="2933030" y="71279"/>
                </a:lnTo>
                <a:lnTo>
                  <a:pt x="2934592" y="88999"/>
                </a:lnTo>
                <a:lnTo>
                  <a:pt x="2933988" y="101082"/>
                </a:lnTo>
                <a:lnTo>
                  <a:pt x="2924918" y="139452"/>
                </a:lnTo>
                <a:lnTo>
                  <a:pt x="2896930" y="193392"/>
                </a:lnTo>
                <a:lnTo>
                  <a:pt x="2881610" y="217586"/>
                </a:lnTo>
                <a:lnTo>
                  <a:pt x="2864550" y="245473"/>
                </a:lnTo>
                <a:lnTo>
                  <a:pt x="2852365" y="269006"/>
                </a:lnTo>
                <a:lnTo>
                  <a:pt x="2845054" y="288187"/>
                </a:lnTo>
                <a:lnTo>
                  <a:pt x="2842617" y="303014"/>
                </a:lnTo>
                <a:lnTo>
                  <a:pt x="2842617" y="305593"/>
                </a:lnTo>
                <a:lnTo>
                  <a:pt x="2843212" y="309661"/>
                </a:lnTo>
                <a:lnTo>
                  <a:pt x="2844403" y="315217"/>
                </a:lnTo>
                <a:close/>
              </a:path>
              <a:path w="2934970" h="426720">
                <a:moveTo>
                  <a:pt x="2850951" y="426541"/>
                </a:moveTo>
                <a:lnTo>
                  <a:pt x="2818358" y="405110"/>
                </a:lnTo>
                <a:lnTo>
                  <a:pt x="2815828" y="391417"/>
                </a:lnTo>
                <a:lnTo>
                  <a:pt x="2816479" y="383967"/>
                </a:lnTo>
                <a:lnTo>
                  <a:pt x="2844384" y="354889"/>
                </a:lnTo>
                <a:lnTo>
                  <a:pt x="2851546" y="354210"/>
                </a:lnTo>
                <a:lnTo>
                  <a:pt x="2858978" y="354871"/>
                </a:lnTo>
                <a:lnTo>
                  <a:pt x="2887498" y="383390"/>
                </a:lnTo>
                <a:lnTo>
                  <a:pt x="2888158" y="390822"/>
                </a:lnTo>
                <a:lnTo>
                  <a:pt x="2887488" y="398105"/>
                </a:lnTo>
                <a:lnTo>
                  <a:pt x="2858523" y="425899"/>
                </a:lnTo>
                <a:lnTo>
                  <a:pt x="2850951" y="426541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2953" y="541952"/>
            <a:ext cx="3170880" cy="311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2065867" y="1587084"/>
            <a:ext cx="7579631" cy="3905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/>
          <p:nvPr/>
        </p:nvSpPr>
        <p:spPr>
          <a:xfrm>
            <a:off x="4860509" y="2172258"/>
            <a:ext cx="1972344" cy="3947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xmlns="" id="{56512313-351D-4010-8A46-623D22CC5C3D}"/>
              </a:ext>
            </a:extLst>
          </p:cNvPr>
          <p:cNvSpPr/>
          <p:nvPr/>
        </p:nvSpPr>
        <p:spPr>
          <a:xfrm>
            <a:off x="2759529" y="3006779"/>
            <a:ext cx="4073324" cy="2464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xmlns="" id="{5DCE377B-6C24-4549-A7B4-81E21CC9A0EB}"/>
              </a:ext>
            </a:extLst>
          </p:cNvPr>
          <p:cNvSpPr txBox="1"/>
          <p:nvPr/>
        </p:nvSpPr>
        <p:spPr>
          <a:xfrm>
            <a:off x="2423459" y="2915076"/>
            <a:ext cx="179933" cy="993645"/>
          </a:xfrm>
          <a:prstGeom prst="rect">
            <a:avLst/>
          </a:prstGeom>
        </p:spPr>
        <p:txBody>
          <a:bodyPr vert="horz" wrap="square" lIns="0" tIns="8929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2180">
              <a:latin typeface="Times New Roman"/>
              <a:cs typeface="Times New Roman"/>
            </a:endParaRPr>
          </a:p>
          <a:p>
            <a:pPr marL="8929"/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xmlns="" id="{9898084A-7632-41B4-A795-E533F94EF024}"/>
              </a:ext>
            </a:extLst>
          </p:cNvPr>
          <p:cNvSpPr/>
          <p:nvPr/>
        </p:nvSpPr>
        <p:spPr>
          <a:xfrm>
            <a:off x="2775121" y="3649717"/>
            <a:ext cx="5946256" cy="2464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Goal : understand the dataset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little more in depth.</a:t>
            </a:r>
          </a:p>
          <a:p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Test set is kept aside and we are only exploring the training set.</a:t>
            </a:r>
          </a:p>
          <a:p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Let’s create a copy of training set so that we can play with it without harming the original training set:</a:t>
            </a:r>
          </a:p>
          <a:p>
            <a:endParaRPr lang="en-US" dirty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Discover and Visualize the Data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808" y="2999972"/>
            <a:ext cx="40386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864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Since there is geographical information of latitude and longitude, we create a scatterplot of all districts to visualize the data.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Visualizing Geographical Data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798" y="2769735"/>
            <a:ext cx="70389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821" y="3363685"/>
            <a:ext cx="5053693" cy="2676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7142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77587"/>
            <a:ext cx="10972800" cy="5729706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It is hard to see any particular pattern.</a:t>
            </a:r>
          </a:p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Setting the alpha option to 0.1 makes it much easier to visualize the places where there is a high density of data points.</a:t>
            </a: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The alpha blending value, between 0 (transparent) and 1 (opaque).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674" y="2411185"/>
            <a:ext cx="80486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206" y="2906485"/>
            <a:ext cx="6213023" cy="3673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8211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10243"/>
            <a:ext cx="10972800" cy="569705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Lets look at pattern in depth:</a:t>
            </a:r>
          </a:p>
          <a:p>
            <a:pPr lvl="1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option s(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marker size in points)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- The radius of each circle represents the district’s population.</a:t>
            </a:r>
          </a:p>
          <a:p>
            <a:pPr lvl="1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option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 (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marker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colors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)- the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represents the price.</a:t>
            </a:r>
          </a:p>
          <a:p>
            <a:pPr lvl="1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option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cmap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-predefined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map called jet ranges from blue (low values) to red (high prices):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43" y="3525863"/>
            <a:ext cx="4818414" cy="238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561" y="2890157"/>
            <a:ext cx="5943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1582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dirty="0"/>
              <a:t>Since the dataset is not too large, we can compute the standard correlation coefficient (also called Pearson’s r) between every pair of attributes using the </a:t>
            </a:r>
            <a:r>
              <a:rPr lang="en-IN" sz="1800" dirty="0" err="1"/>
              <a:t>corr</a:t>
            </a:r>
            <a:r>
              <a:rPr lang="en-IN" sz="1800" dirty="0"/>
              <a:t>() method: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Looking for Correlations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289" y="2106385"/>
            <a:ext cx="344805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72243" y="2735035"/>
            <a:ext cx="9541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Let’s look at how much each attribute correlates with the median house value: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377" y="3269116"/>
            <a:ext cx="860107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35810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79614"/>
            <a:ext cx="10972800" cy="5827679"/>
          </a:xfrm>
        </p:spPr>
        <p:txBody>
          <a:bodyPr>
            <a:normAutofit/>
          </a:bodyPr>
          <a:lstStyle/>
          <a:p>
            <a:pPr algn="just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The correlation coefficient ranges </a:t>
            </a:r>
            <a:r>
              <a:rPr lang="en-IN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from –1 to 1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IN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strong positive correlation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- When coefficient is close to 1.</a:t>
            </a:r>
          </a:p>
          <a:p>
            <a:pPr marL="109728" indent="0" algn="just">
              <a:buNone/>
            </a:pPr>
            <a:r>
              <a:rPr lang="en-IN" sz="1800" b="1" dirty="0" smtClean="0">
                <a:latin typeface="Times New Roman" pitchFamily="18" charset="0"/>
                <a:cs typeface="Times New Roman" pitchFamily="18" charset="0"/>
              </a:rPr>
              <a:t>Example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: the median house value tends to go up when </a:t>
            </a:r>
            <a:r>
              <a:rPr lang="en-IN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the median income goes up.</a:t>
            </a:r>
          </a:p>
          <a:p>
            <a:pPr algn="just"/>
            <a:r>
              <a:rPr lang="en-IN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strong negative correlation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-When the coefficient is close </a:t>
            </a:r>
            <a:r>
              <a:rPr lang="en-IN" sz="1800" b="1" dirty="0" smtClean="0">
                <a:latin typeface="Times New Roman" pitchFamily="18" charset="0"/>
                <a:cs typeface="Times New Roman" pitchFamily="18" charset="0"/>
              </a:rPr>
              <a:t>to–1</a:t>
            </a:r>
          </a:p>
          <a:p>
            <a:pPr marL="109728" indent="0" algn="just"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Example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a small negative correlation between the latitude and </a:t>
            </a:r>
            <a:r>
              <a:rPr lang="en-IN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the median house value.</a:t>
            </a:r>
          </a:p>
          <a:p>
            <a:pPr algn="just"/>
            <a:r>
              <a:rPr lang="en-IN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 linear correlation - coefficients close to 0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object 5"/>
          <p:cNvSpPr/>
          <p:nvPr/>
        </p:nvSpPr>
        <p:spPr>
          <a:xfrm>
            <a:off x="518706" y="3333038"/>
            <a:ext cx="5577294" cy="31919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5"/>
          <p:cNvSpPr/>
          <p:nvPr/>
        </p:nvSpPr>
        <p:spPr>
          <a:xfrm>
            <a:off x="9531457" y="433952"/>
            <a:ext cx="2187846" cy="2620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5"/>
          <p:cNvSpPr/>
          <p:nvPr/>
        </p:nvSpPr>
        <p:spPr>
          <a:xfrm>
            <a:off x="6096000" y="3366887"/>
            <a:ext cx="5448300" cy="31845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  <p:extLst>
      <p:ext uri="{BB962C8B-B14F-4D97-AF65-F5344CB8AC3E}">
        <p14:creationId xmlns:p14="http://schemas.microsoft.com/office/powerpoint/2010/main" val="25703458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842963"/>
            <a:ext cx="9744075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09074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576715"/>
            <a:ext cx="10972800" cy="4525963"/>
          </a:xfrm>
        </p:spPr>
        <p:txBody>
          <a:bodyPr/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Another way to check for </a:t>
            </a:r>
            <a:r>
              <a:rPr lang="en-I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correlation between attributes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is to use the pandas </a:t>
            </a:r>
            <a:r>
              <a:rPr lang="en-IN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scatter_matrix</a:t>
            </a:r>
            <a:r>
              <a:rPr lang="en-I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()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function.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This function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plots every numerical attribute against every other numerical attribute.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Example: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11 numerical attributes,          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plots (which would not fit on a page).</a:t>
            </a:r>
          </a:p>
          <a:p>
            <a:endParaRPr lang="en-IN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233" y="1297395"/>
            <a:ext cx="1228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924" y="2220132"/>
            <a:ext cx="81248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1480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1045029"/>
            <a:ext cx="9963150" cy="513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9498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90945"/>
            <a:ext cx="10972800" cy="5716347"/>
          </a:xfrm>
        </p:spPr>
        <p:txBody>
          <a:bodyPr/>
          <a:lstStyle/>
          <a:p>
            <a:r>
              <a:rPr lang="en-IN" dirty="0"/>
              <a:t>The most promising attribute to predict the median house value is the median income.</a:t>
            </a:r>
          </a:p>
          <a:p>
            <a:r>
              <a:rPr lang="en-IN" dirty="0"/>
              <a:t>correlation scatterplot</a:t>
            </a:r>
          </a:p>
          <a:p>
            <a:endParaRPr lang="en-IN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306" y="1614487"/>
            <a:ext cx="855345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232" y="2448134"/>
            <a:ext cx="6319157" cy="393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6"/>
          <p:cNvSpPr/>
          <p:nvPr/>
        </p:nvSpPr>
        <p:spPr>
          <a:xfrm>
            <a:off x="5080803" y="3193621"/>
            <a:ext cx="1718072" cy="2110532"/>
          </a:xfrm>
          <a:custGeom>
            <a:avLst/>
            <a:gdLst/>
            <a:ahLst/>
            <a:cxnLst/>
            <a:rect l="l" t="t" r="r" b="b"/>
            <a:pathLst>
              <a:path w="2443479" h="3001645">
                <a:moveTo>
                  <a:pt x="0" y="3001199"/>
                </a:moveTo>
                <a:lnTo>
                  <a:pt x="2442899" y="0"/>
                </a:lnTo>
              </a:path>
            </a:pathLst>
          </a:custGeom>
          <a:ln w="76199">
            <a:solidFill>
              <a:srgbClr val="E06666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5"/>
          <p:cNvSpPr/>
          <p:nvPr/>
        </p:nvSpPr>
        <p:spPr>
          <a:xfrm>
            <a:off x="4667803" y="2824162"/>
            <a:ext cx="4846141" cy="294595"/>
          </a:xfrm>
          <a:custGeom>
            <a:avLst/>
            <a:gdLst/>
            <a:ahLst/>
            <a:cxnLst/>
            <a:rect l="l" t="t" r="r" b="b"/>
            <a:pathLst>
              <a:path w="6892290" h="506094">
                <a:moveTo>
                  <a:pt x="0" y="0"/>
                </a:moveTo>
                <a:lnTo>
                  <a:pt x="6892199" y="0"/>
                </a:lnTo>
                <a:lnTo>
                  <a:pt x="6892199" y="506099"/>
                </a:lnTo>
                <a:lnTo>
                  <a:pt x="0" y="5060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5"/>
          <p:cNvSpPr/>
          <p:nvPr/>
        </p:nvSpPr>
        <p:spPr>
          <a:xfrm>
            <a:off x="4667803" y="3176292"/>
            <a:ext cx="871091" cy="211887"/>
          </a:xfrm>
          <a:custGeom>
            <a:avLst/>
            <a:gdLst/>
            <a:ahLst/>
            <a:cxnLst/>
            <a:rect l="l" t="t" r="r" b="b"/>
            <a:pathLst>
              <a:path w="1238885" h="419100">
                <a:moveTo>
                  <a:pt x="0" y="0"/>
                </a:moveTo>
                <a:lnTo>
                  <a:pt x="1238699" y="0"/>
                </a:lnTo>
                <a:lnTo>
                  <a:pt x="1238699" y="418799"/>
                </a:lnTo>
                <a:lnTo>
                  <a:pt x="0" y="4187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6"/>
          <p:cNvSpPr/>
          <p:nvPr/>
        </p:nvSpPr>
        <p:spPr>
          <a:xfrm>
            <a:off x="4645257" y="3593225"/>
            <a:ext cx="871091" cy="294680"/>
          </a:xfrm>
          <a:custGeom>
            <a:avLst/>
            <a:gdLst/>
            <a:ahLst/>
            <a:cxnLst/>
            <a:rect l="l" t="t" r="r" b="b"/>
            <a:pathLst>
              <a:path w="1238885" h="419100">
                <a:moveTo>
                  <a:pt x="0" y="0"/>
                </a:moveTo>
                <a:lnTo>
                  <a:pt x="1238699" y="0"/>
                </a:lnTo>
                <a:lnTo>
                  <a:pt x="1238699" y="418799"/>
                </a:lnTo>
                <a:lnTo>
                  <a:pt x="0" y="4187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0" name="object 8"/>
          <p:cNvSpPr/>
          <p:nvPr/>
        </p:nvSpPr>
        <p:spPr>
          <a:xfrm>
            <a:off x="4667803" y="4015431"/>
            <a:ext cx="767507" cy="294680"/>
          </a:xfrm>
          <a:custGeom>
            <a:avLst/>
            <a:gdLst/>
            <a:ahLst/>
            <a:cxnLst/>
            <a:rect l="l" t="t" r="r" b="b"/>
            <a:pathLst>
              <a:path w="1091564" h="419100">
                <a:moveTo>
                  <a:pt x="0" y="0"/>
                </a:moveTo>
                <a:lnTo>
                  <a:pt x="1091099" y="0"/>
                </a:lnTo>
                <a:lnTo>
                  <a:pt x="1091099" y="418799"/>
                </a:lnTo>
                <a:lnTo>
                  <a:pt x="0" y="418799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Rectangle 3"/>
          <p:cNvSpPr/>
          <p:nvPr/>
        </p:nvSpPr>
        <p:spPr>
          <a:xfrm>
            <a:off x="196359" y="2676790"/>
            <a:ext cx="431364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2000" dirty="0" smtClean="0"/>
              <a:t>A horizontal </a:t>
            </a:r>
            <a:r>
              <a:rPr lang="en-IN" sz="2000" dirty="0"/>
              <a:t>line around $450,000, $350,000, and $280,000.</a:t>
            </a:r>
          </a:p>
          <a:p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We must remove the corresponding districts to prevent our algorithms from learning to reproduce these data quirks.</a:t>
            </a:r>
          </a:p>
        </p:txBody>
      </p:sp>
    </p:spTree>
    <p:extLst>
      <p:ext uri="{BB962C8B-B14F-4D97-AF65-F5344CB8AC3E}">
        <p14:creationId xmlns:p14="http://schemas.microsoft.com/office/powerpoint/2010/main" val="12745108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170122"/>
            <a:ext cx="10972800" cy="4837170"/>
          </a:xfrm>
        </p:spPr>
        <p:txBody>
          <a:bodyPr/>
          <a:lstStyle/>
          <a:p>
            <a:r>
              <a:rPr lang="en-US" dirty="0"/>
              <a:t>Observations:</a:t>
            </a:r>
          </a:p>
          <a:p>
            <a:pPr lvl="1"/>
            <a:r>
              <a:rPr lang="en-IN" sz="2400" dirty="0">
                <a:solidFill>
                  <a:srgbClr val="FF0000"/>
                </a:solidFill>
              </a:rPr>
              <a:t>Correlation is very strong</a:t>
            </a:r>
            <a:r>
              <a:rPr lang="en-IN" sz="2400" dirty="0"/>
              <a:t>; we can clearly see the upward trend, and the points are not too dispersed.</a:t>
            </a:r>
          </a:p>
          <a:p>
            <a:pPr lvl="1"/>
            <a:r>
              <a:rPr lang="en-IN" sz="2400" dirty="0"/>
              <a:t>the </a:t>
            </a:r>
            <a:r>
              <a:rPr lang="en-IN" sz="2400" dirty="0">
                <a:solidFill>
                  <a:srgbClr val="FF0000"/>
                </a:solidFill>
              </a:rPr>
              <a:t>price cap is clearly visible as a horizontal line</a:t>
            </a:r>
            <a:r>
              <a:rPr lang="en-IN" sz="2400" dirty="0"/>
              <a:t> at </a:t>
            </a:r>
            <a:r>
              <a:rPr lang="en-IN" sz="2800" dirty="0"/>
              <a:t>$500,000.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Quirks should be </a:t>
            </a:r>
            <a:r>
              <a:rPr lang="en-IN" dirty="0">
                <a:solidFill>
                  <a:srgbClr val="FF0000"/>
                </a:solidFill>
              </a:rPr>
              <a:t>cleaned up </a:t>
            </a:r>
            <a:r>
              <a:rPr lang="en-IN" dirty="0"/>
              <a:t>before feeding the data to a Machine Learning algorithm</a:t>
            </a:r>
          </a:p>
        </p:txBody>
      </p:sp>
    </p:spTree>
    <p:extLst>
      <p:ext uri="{BB962C8B-B14F-4D97-AF65-F5344CB8AC3E}">
        <p14:creationId xmlns:p14="http://schemas.microsoft.com/office/powerpoint/2010/main" val="35088889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Try out various attribute combinations.</a:t>
            </a:r>
          </a:p>
          <a:p>
            <a:pPr marL="109728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For example: </a:t>
            </a:r>
            <a:br>
              <a:rPr lang="en-IN" sz="2400" dirty="0">
                <a:latin typeface="Times New Roman" pitchFamily="18" charset="0"/>
                <a:cs typeface="Times New Roman" pitchFamily="18" charset="0"/>
              </a:rPr>
            </a:b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The total number of rooms in a district is not very useful if we don’t know how many households there are.</a:t>
            </a:r>
          </a:p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What we really want is:  The number of rooms per household.</a:t>
            </a:r>
          </a:p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total number of bedrooms by itself is not very useful:</a:t>
            </a:r>
          </a:p>
          <a:p>
            <a:pPr marL="109728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We probably want to compare it to the number of bedrooms per household.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Population per household seems an interesting attribute combination Number of people per household.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en-IN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/>
              <a:t>Experimenting with Attribute Combinations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826800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103188"/>
            <a:ext cx="95535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969" y="1145720"/>
            <a:ext cx="7998061" cy="4251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84EE98A-CECC-4A60-877F-3462032B6D40}"/>
              </a:ext>
            </a:extLst>
          </p:cNvPr>
          <p:cNvSpPr txBox="1"/>
          <p:nvPr/>
        </p:nvSpPr>
        <p:spPr>
          <a:xfrm>
            <a:off x="1092200" y="5354873"/>
            <a:ext cx="107950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The number of rooms per household is also more informative than the total number of rooms in a district—obviously the larger the houses, the </a:t>
            </a:r>
            <a:r>
              <a:rPr lang="en-IN" sz="2300" dirty="0">
                <a:latin typeface="Times New Roman" pitchFamily="18" charset="0"/>
                <a:cs typeface="Times New Roman" pitchFamily="18" charset="0"/>
              </a:rPr>
              <a:t>more expensive they are.</a:t>
            </a:r>
          </a:p>
        </p:txBody>
      </p:sp>
    </p:spTree>
    <p:extLst>
      <p:ext uri="{BB962C8B-B14F-4D97-AF65-F5344CB8AC3E}">
        <p14:creationId xmlns:p14="http://schemas.microsoft.com/office/powerpoint/2010/main" val="22131628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13986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IN" dirty="0"/>
              <a:t>Prepare the Data for Machine Learning</a:t>
            </a:r>
            <a:br>
              <a:rPr lang="en-IN" dirty="0"/>
            </a:br>
            <a:r>
              <a:rPr lang="en-IN" dirty="0"/>
              <a:t>Algorithms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1B7DA129-58D9-4FDE-9E8D-85ACEAFD1EA0}"/>
              </a:ext>
            </a:extLst>
          </p:cNvPr>
          <p:cNvGrpSpPr/>
          <p:nvPr/>
        </p:nvGrpSpPr>
        <p:grpSpPr>
          <a:xfrm>
            <a:off x="3113097" y="1278180"/>
            <a:ext cx="7670157" cy="2708978"/>
            <a:chOff x="1912371" y="1455076"/>
            <a:chExt cx="7670157" cy="2708978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xmlns="" id="{15DC2B38-6ED5-4A61-A38E-50E3308DFEF4}"/>
                </a:ext>
              </a:extLst>
            </p:cNvPr>
            <p:cNvSpPr/>
            <p:nvPr/>
          </p:nvSpPr>
          <p:spPr>
            <a:xfrm>
              <a:off x="1915517" y="1455076"/>
              <a:ext cx="3746805" cy="2443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xmlns="" id="{62BCA6FD-B988-4B67-9828-CB9AFC89D05B}"/>
                </a:ext>
              </a:extLst>
            </p:cNvPr>
            <p:cNvSpPr/>
            <p:nvPr/>
          </p:nvSpPr>
          <p:spPr>
            <a:xfrm>
              <a:off x="2243842" y="1955487"/>
              <a:ext cx="4166955" cy="2464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xmlns="" id="{B8B1483B-4E47-44E6-B6BC-E87D9FA68595}"/>
                </a:ext>
              </a:extLst>
            </p:cNvPr>
            <p:cNvSpPr/>
            <p:nvPr/>
          </p:nvSpPr>
          <p:spPr>
            <a:xfrm>
              <a:off x="2565312" y="2437690"/>
              <a:ext cx="7017216" cy="2464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xmlns="" id="{1EFB70D8-1C6D-4DE2-B1E6-EECEA4E32A4B}"/>
                </a:ext>
              </a:extLst>
            </p:cNvPr>
            <p:cNvSpPr/>
            <p:nvPr/>
          </p:nvSpPr>
          <p:spPr>
            <a:xfrm>
              <a:off x="2578920" y="2919894"/>
              <a:ext cx="6616715" cy="24643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xmlns="" id="{6F731746-82C9-4E09-A2AC-810DB2E82AE2}"/>
                </a:ext>
              </a:extLst>
            </p:cNvPr>
            <p:cNvSpPr/>
            <p:nvPr/>
          </p:nvSpPr>
          <p:spPr>
            <a:xfrm>
              <a:off x="2581635" y="3404505"/>
              <a:ext cx="4578549" cy="24403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xmlns="" id="{D1584D5C-7803-4CC6-A029-924DBAE6F5FE}"/>
                </a:ext>
              </a:extLst>
            </p:cNvPr>
            <p:cNvSpPr txBox="1"/>
            <p:nvPr/>
          </p:nvSpPr>
          <p:spPr>
            <a:xfrm>
              <a:off x="1912371" y="1703056"/>
              <a:ext cx="501402" cy="2460998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xmlns="" id="{DAC76BAE-294D-4DAB-9F5B-BB403393463B}"/>
                </a:ext>
              </a:extLst>
            </p:cNvPr>
            <p:cNvSpPr/>
            <p:nvPr/>
          </p:nvSpPr>
          <p:spPr>
            <a:xfrm>
              <a:off x="2585513" y="3884300"/>
              <a:ext cx="3593737" cy="24643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CBE819E-27FF-445E-A873-0C669C009CCF}"/>
              </a:ext>
            </a:extLst>
          </p:cNvPr>
          <p:cNvGrpSpPr/>
          <p:nvPr/>
        </p:nvGrpSpPr>
        <p:grpSpPr>
          <a:xfrm>
            <a:off x="572904" y="4647814"/>
            <a:ext cx="4890921" cy="1669567"/>
            <a:chOff x="1812309" y="1457477"/>
            <a:chExt cx="4890921" cy="1669567"/>
          </a:xfrm>
        </p:grpSpPr>
        <p:sp>
          <p:nvSpPr>
            <p:cNvPr id="13" name="object 3">
              <a:extLst>
                <a:ext uri="{FF2B5EF4-FFF2-40B4-BE49-F238E27FC236}">
                  <a16:creationId xmlns:a16="http://schemas.microsoft.com/office/drawing/2014/main" xmlns="" id="{7C19772C-6CF3-4258-B93B-8C9AA9A16B3F}"/>
                </a:ext>
              </a:extLst>
            </p:cNvPr>
            <p:cNvSpPr/>
            <p:nvPr/>
          </p:nvSpPr>
          <p:spPr>
            <a:xfrm>
              <a:off x="1915512" y="1457477"/>
              <a:ext cx="2807462" cy="18511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4" name="object 4">
              <a:extLst>
                <a:ext uri="{FF2B5EF4-FFF2-40B4-BE49-F238E27FC236}">
                  <a16:creationId xmlns:a16="http://schemas.microsoft.com/office/drawing/2014/main" xmlns="" id="{26F75DFD-1328-426B-8529-08C4808BFA14}"/>
                </a:ext>
              </a:extLst>
            </p:cNvPr>
            <p:cNvSpPr/>
            <p:nvPr/>
          </p:nvSpPr>
          <p:spPr>
            <a:xfrm>
              <a:off x="2163982" y="1901060"/>
              <a:ext cx="3646033" cy="24643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5" name="object 5">
              <a:extLst>
                <a:ext uri="{FF2B5EF4-FFF2-40B4-BE49-F238E27FC236}">
                  <a16:creationId xmlns:a16="http://schemas.microsoft.com/office/drawing/2014/main" xmlns="" id="{DF0D289E-F28F-4B52-ACD6-5618A08A746A}"/>
                </a:ext>
              </a:extLst>
            </p:cNvPr>
            <p:cNvSpPr/>
            <p:nvPr/>
          </p:nvSpPr>
          <p:spPr>
            <a:xfrm>
              <a:off x="2478329" y="2383263"/>
              <a:ext cx="2270268" cy="24643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xmlns="" id="{38AC1CCA-15C2-43D9-A00C-4381D187CB50}"/>
                </a:ext>
              </a:extLst>
            </p:cNvPr>
            <p:cNvSpPr txBox="1"/>
            <p:nvPr/>
          </p:nvSpPr>
          <p:spPr>
            <a:xfrm>
              <a:off x="1812309" y="1648623"/>
              <a:ext cx="501402" cy="1478421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xmlns="" id="{043AD4EA-16A0-4E00-A97B-2DD84C1BC5DA}"/>
                </a:ext>
              </a:extLst>
            </p:cNvPr>
            <p:cNvSpPr/>
            <p:nvPr/>
          </p:nvSpPr>
          <p:spPr>
            <a:xfrm>
              <a:off x="2485654" y="2865467"/>
              <a:ext cx="4217576" cy="24643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BF614F94-E2F3-4FF4-AB03-A0247D23B0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09371" y="4710937"/>
            <a:ext cx="631507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7431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xmlns="" id="{F4C652BA-DE68-4FEC-87B8-B600656E1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4512" y="1791494"/>
            <a:ext cx="8562975" cy="390525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F17773C1-ECA5-429A-91CC-E09D0E6E4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3258"/>
            <a:ext cx="10972800" cy="1143000"/>
          </a:xfrm>
        </p:spPr>
        <p:txBody>
          <a:bodyPr/>
          <a:lstStyle/>
          <a:p>
            <a:r>
              <a:rPr lang="en-US" dirty="0"/>
              <a:t>Data Cleaning</a:t>
            </a:r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B727C3C-DC98-4512-8B4D-FB4F3E2F4467}"/>
              </a:ext>
            </a:extLst>
          </p:cNvPr>
          <p:cNvGrpSpPr/>
          <p:nvPr/>
        </p:nvGrpSpPr>
        <p:grpSpPr>
          <a:xfrm>
            <a:off x="2300298" y="980310"/>
            <a:ext cx="5749867" cy="987133"/>
            <a:chOff x="1912371" y="1701822"/>
            <a:chExt cx="5749867" cy="987133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xmlns="" id="{3263CCE3-9C58-4400-A3B2-8A46EEDDE157}"/>
                </a:ext>
              </a:extLst>
            </p:cNvPr>
            <p:cNvSpPr txBox="1"/>
            <p:nvPr/>
          </p:nvSpPr>
          <p:spPr>
            <a:xfrm>
              <a:off x="1912371" y="1701822"/>
              <a:ext cx="179933" cy="987133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8929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BBBE3A87-7D20-416C-AAF9-EA2820E0DEE9}"/>
                </a:ext>
              </a:extLst>
            </p:cNvPr>
            <p:cNvGrpSpPr/>
            <p:nvPr/>
          </p:nvGrpSpPr>
          <p:grpSpPr>
            <a:xfrm>
              <a:off x="2256917" y="1954259"/>
              <a:ext cx="5405321" cy="728641"/>
              <a:chOff x="2256917" y="1954259"/>
              <a:chExt cx="5405321" cy="728641"/>
            </a:xfrm>
          </p:grpSpPr>
          <p:sp>
            <p:nvSpPr>
              <p:cNvPr id="7" name="object 4">
                <a:extLst>
                  <a:ext uri="{FF2B5EF4-FFF2-40B4-BE49-F238E27FC236}">
                    <a16:creationId xmlns:a16="http://schemas.microsoft.com/office/drawing/2014/main" xmlns="" id="{B6A6A7EE-DFF5-4CD1-9A65-419E135CFCAD}"/>
                  </a:ext>
                </a:extLst>
              </p:cNvPr>
              <p:cNvSpPr/>
              <p:nvPr/>
            </p:nvSpPr>
            <p:spPr>
              <a:xfrm>
                <a:off x="2263509" y="1954259"/>
                <a:ext cx="5398729" cy="246438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xmlns="" id="{B91F36EC-6EEC-476D-BD6E-361F6CB66693}"/>
                  </a:ext>
                </a:extLst>
              </p:cNvPr>
              <p:cNvSpPr/>
              <p:nvPr/>
            </p:nvSpPr>
            <p:spPr>
              <a:xfrm>
                <a:off x="2256917" y="2436462"/>
                <a:ext cx="5264966" cy="24643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020063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013FCE9-39E0-4240-9125-94030209FBDA}"/>
              </a:ext>
            </a:extLst>
          </p:cNvPr>
          <p:cNvGrpSpPr/>
          <p:nvPr/>
        </p:nvGrpSpPr>
        <p:grpSpPr>
          <a:xfrm>
            <a:off x="951791" y="526301"/>
            <a:ext cx="8801810" cy="2731346"/>
            <a:chOff x="1912371" y="1455070"/>
            <a:chExt cx="8082117" cy="2731346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xmlns="" id="{72B39FA2-6B9E-41BA-B46E-C719C7DD0C0A}"/>
                </a:ext>
              </a:extLst>
            </p:cNvPr>
            <p:cNvSpPr/>
            <p:nvPr/>
          </p:nvSpPr>
          <p:spPr>
            <a:xfrm>
              <a:off x="1934870" y="1455070"/>
              <a:ext cx="5529168" cy="2467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xmlns="" id="{0F4A1575-483B-4CCE-9D95-6FB269C1A51D}"/>
                </a:ext>
              </a:extLst>
            </p:cNvPr>
            <p:cNvSpPr/>
            <p:nvPr/>
          </p:nvSpPr>
          <p:spPr>
            <a:xfrm>
              <a:off x="2248451" y="1954257"/>
              <a:ext cx="2637179" cy="2464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xmlns="" id="{7AAB5507-6B63-4A0A-95AB-9AF18D999B24}"/>
                </a:ext>
              </a:extLst>
            </p:cNvPr>
            <p:cNvSpPr/>
            <p:nvPr/>
          </p:nvSpPr>
          <p:spPr>
            <a:xfrm>
              <a:off x="2578914" y="2436460"/>
              <a:ext cx="7415574" cy="2464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xmlns="" id="{84570209-461B-4735-925B-80415AFFDA7B}"/>
                </a:ext>
              </a:extLst>
            </p:cNvPr>
            <p:cNvSpPr/>
            <p:nvPr/>
          </p:nvSpPr>
          <p:spPr>
            <a:xfrm>
              <a:off x="2566153" y="2921077"/>
              <a:ext cx="644723" cy="184845"/>
            </a:xfrm>
            <a:custGeom>
              <a:avLst/>
              <a:gdLst/>
              <a:ahLst/>
              <a:cxnLst/>
              <a:rect l="l" t="t" r="r" b="b"/>
              <a:pathLst>
                <a:path w="916939" h="262889">
                  <a:moveTo>
                    <a:pt x="88701" y="262830"/>
                  </a:moveTo>
                  <a:lnTo>
                    <a:pt x="77390" y="262830"/>
                  </a:lnTo>
                  <a:lnTo>
                    <a:pt x="0" y="88701"/>
                  </a:lnTo>
                  <a:lnTo>
                    <a:pt x="36909" y="88701"/>
                  </a:lnTo>
                  <a:lnTo>
                    <a:pt x="83046" y="193923"/>
                  </a:lnTo>
                  <a:lnTo>
                    <a:pt x="118561" y="193923"/>
                  </a:lnTo>
                  <a:lnTo>
                    <a:pt x="88701" y="262830"/>
                  </a:lnTo>
                  <a:close/>
                </a:path>
                <a:path w="916939" h="262889">
                  <a:moveTo>
                    <a:pt x="118561" y="193923"/>
                  </a:moveTo>
                  <a:lnTo>
                    <a:pt x="83046" y="193923"/>
                  </a:lnTo>
                  <a:lnTo>
                    <a:pt x="127545" y="88701"/>
                  </a:lnTo>
                  <a:lnTo>
                    <a:pt x="164157" y="88701"/>
                  </a:lnTo>
                  <a:lnTo>
                    <a:pt x="118561" y="193923"/>
                  </a:lnTo>
                  <a:close/>
                </a:path>
                <a:path w="916939" h="262889">
                  <a:moveTo>
                    <a:pt x="179077" y="145554"/>
                  </a:moveTo>
                  <a:lnTo>
                    <a:pt x="179077" y="108644"/>
                  </a:lnTo>
                  <a:lnTo>
                    <a:pt x="190044" y="98422"/>
                  </a:lnTo>
                  <a:lnTo>
                    <a:pt x="203150" y="91120"/>
                  </a:lnTo>
                  <a:lnTo>
                    <a:pt x="218395" y="86738"/>
                  </a:lnTo>
                  <a:lnTo>
                    <a:pt x="235780" y="85278"/>
                  </a:lnTo>
                  <a:lnTo>
                    <a:pt x="248998" y="86190"/>
                  </a:lnTo>
                  <a:lnTo>
                    <a:pt x="284050" y="102939"/>
                  </a:lnTo>
                  <a:lnTo>
                    <a:pt x="293148" y="116979"/>
                  </a:lnTo>
                  <a:lnTo>
                    <a:pt x="233102" y="116979"/>
                  </a:lnTo>
                  <a:lnTo>
                    <a:pt x="219288" y="118764"/>
                  </a:lnTo>
                  <a:lnTo>
                    <a:pt x="205680" y="124122"/>
                  </a:lnTo>
                  <a:lnTo>
                    <a:pt x="192276" y="133052"/>
                  </a:lnTo>
                  <a:lnTo>
                    <a:pt x="179077" y="145554"/>
                  </a:lnTo>
                  <a:close/>
                </a:path>
                <a:path w="916939" h="262889">
                  <a:moveTo>
                    <a:pt x="217623" y="262532"/>
                  </a:moveTo>
                  <a:lnTo>
                    <a:pt x="182649" y="244450"/>
                  </a:lnTo>
                  <a:lnTo>
                    <a:pt x="175952" y="221009"/>
                  </a:lnTo>
                  <a:lnTo>
                    <a:pt x="176677" y="213121"/>
                  </a:lnTo>
                  <a:lnTo>
                    <a:pt x="201624" y="180677"/>
                  </a:lnTo>
                  <a:lnTo>
                    <a:pt x="263909" y="157013"/>
                  </a:lnTo>
                  <a:lnTo>
                    <a:pt x="263809" y="147088"/>
                  </a:lnTo>
                  <a:lnTo>
                    <a:pt x="261984" y="134308"/>
                  </a:lnTo>
                  <a:lnTo>
                    <a:pt x="256207" y="124680"/>
                  </a:lnTo>
                  <a:lnTo>
                    <a:pt x="246580" y="118904"/>
                  </a:lnTo>
                  <a:lnTo>
                    <a:pt x="233102" y="116979"/>
                  </a:lnTo>
                  <a:lnTo>
                    <a:pt x="293148" y="116979"/>
                  </a:lnTo>
                  <a:lnTo>
                    <a:pt x="297246" y="175170"/>
                  </a:lnTo>
                  <a:lnTo>
                    <a:pt x="263909" y="175170"/>
                  </a:lnTo>
                  <a:lnTo>
                    <a:pt x="241287" y="183951"/>
                  </a:lnTo>
                  <a:lnTo>
                    <a:pt x="209587" y="208260"/>
                  </a:lnTo>
                  <a:lnTo>
                    <a:pt x="209587" y="222250"/>
                  </a:lnTo>
                  <a:lnTo>
                    <a:pt x="211819" y="228004"/>
                  </a:lnTo>
                  <a:lnTo>
                    <a:pt x="216284" y="232469"/>
                  </a:lnTo>
                  <a:lnTo>
                    <a:pt x="220848" y="236934"/>
                  </a:lnTo>
                  <a:lnTo>
                    <a:pt x="226752" y="239166"/>
                  </a:lnTo>
                  <a:lnTo>
                    <a:pt x="322398" y="239166"/>
                  </a:lnTo>
                  <a:lnTo>
                    <a:pt x="322398" y="245715"/>
                  </a:lnTo>
                  <a:lnTo>
                    <a:pt x="263611" y="245715"/>
                  </a:lnTo>
                  <a:lnTo>
                    <a:pt x="252645" y="253072"/>
                  </a:lnTo>
                  <a:lnTo>
                    <a:pt x="241324" y="258328"/>
                  </a:lnTo>
                  <a:lnTo>
                    <a:pt x="229651" y="261481"/>
                  </a:lnTo>
                  <a:lnTo>
                    <a:pt x="217623" y="262532"/>
                  </a:lnTo>
                  <a:close/>
                </a:path>
                <a:path w="916939" h="262889">
                  <a:moveTo>
                    <a:pt x="322398" y="239166"/>
                  </a:moveTo>
                  <a:lnTo>
                    <a:pt x="233995" y="239166"/>
                  </a:lnTo>
                  <a:lnTo>
                    <a:pt x="241948" y="238339"/>
                  </a:lnTo>
                  <a:lnTo>
                    <a:pt x="249584" y="235855"/>
                  </a:lnTo>
                  <a:lnTo>
                    <a:pt x="256905" y="231716"/>
                  </a:lnTo>
                  <a:lnTo>
                    <a:pt x="263909" y="225921"/>
                  </a:lnTo>
                  <a:lnTo>
                    <a:pt x="263909" y="175170"/>
                  </a:lnTo>
                  <a:lnTo>
                    <a:pt x="297246" y="175170"/>
                  </a:lnTo>
                  <a:lnTo>
                    <a:pt x="297246" y="235495"/>
                  </a:lnTo>
                  <a:lnTo>
                    <a:pt x="299231" y="238422"/>
                  </a:lnTo>
                  <a:lnTo>
                    <a:pt x="322398" y="238422"/>
                  </a:lnTo>
                  <a:lnTo>
                    <a:pt x="322398" y="239166"/>
                  </a:lnTo>
                  <a:close/>
                </a:path>
                <a:path w="916939" h="262889">
                  <a:moveTo>
                    <a:pt x="322398" y="238422"/>
                  </a:moveTo>
                  <a:lnTo>
                    <a:pt x="307268" y="238422"/>
                  </a:lnTo>
                  <a:lnTo>
                    <a:pt x="313667" y="235396"/>
                  </a:lnTo>
                  <a:lnTo>
                    <a:pt x="322398" y="229344"/>
                  </a:lnTo>
                  <a:lnTo>
                    <a:pt x="322398" y="238422"/>
                  </a:lnTo>
                  <a:close/>
                </a:path>
                <a:path w="916939" h="262889">
                  <a:moveTo>
                    <a:pt x="294270" y="262830"/>
                  </a:moveTo>
                  <a:lnTo>
                    <a:pt x="289210" y="262830"/>
                  </a:lnTo>
                  <a:lnTo>
                    <a:pt x="279462" y="261760"/>
                  </a:lnTo>
                  <a:lnTo>
                    <a:pt x="271946" y="258551"/>
                  </a:lnTo>
                  <a:lnTo>
                    <a:pt x="266662" y="253203"/>
                  </a:lnTo>
                  <a:lnTo>
                    <a:pt x="263611" y="245715"/>
                  </a:lnTo>
                  <a:lnTo>
                    <a:pt x="322398" y="245715"/>
                  </a:lnTo>
                  <a:lnTo>
                    <a:pt x="322398" y="250031"/>
                  </a:lnTo>
                  <a:lnTo>
                    <a:pt x="314659" y="254992"/>
                  </a:lnTo>
                  <a:lnTo>
                    <a:pt x="308458" y="258365"/>
                  </a:lnTo>
                  <a:lnTo>
                    <a:pt x="299132" y="261937"/>
                  </a:lnTo>
                  <a:lnTo>
                    <a:pt x="294270" y="262830"/>
                  </a:lnTo>
                  <a:close/>
                </a:path>
                <a:path w="916939" h="262889">
                  <a:moveTo>
                    <a:pt x="386915" y="259854"/>
                  </a:moveTo>
                  <a:lnTo>
                    <a:pt x="352983" y="259854"/>
                  </a:lnTo>
                  <a:lnTo>
                    <a:pt x="352983" y="0"/>
                  </a:lnTo>
                  <a:lnTo>
                    <a:pt x="386915" y="0"/>
                  </a:lnTo>
                  <a:lnTo>
                    <a:pt x="386915" y="259854"/>
                  </a:lnTo>
                  <a:close/>
                </a:path>
                <a:path w="916939" h="262889">
                  <a:moveTo>
                    <a:pt x="492621" y="262830"/>
                  </a:moveTo>
                  <a:lnTo>
                    <a:pt x="456279" y="250347"/>
                  </a:lnTo>
                  <a:lnTo>
                    <a:pt x="436773" y="214349"/>
                  </a:lnTo>
                  <a:lnTo>
                    <a:pt x="435024" y="186779"/>
                  </a:lnTo>
                  <a:lnTo>
                    <a:pt x="435024" y="88701"/>
                  </a:lnTo>
                  <a:lnTo>
                    <a:pt x="468957" y="88701"/>
                  </a:lnTo>
                  <a:lnTo>
                    <a:pt x="468974" y="186779"/>
                  </a:lnTo>
                  <a:lnTo>
                    <a:pt x="469441" y="198787"/>
                  </a:lnTo>
                  <a:lnTo>
                    <a:pt x="494834" y="234032"/>
                  </a:lnTo>
                  <a:lnTo>
                    <a:pt x="503783" y="234702"/>
                  </a:lnTo>
                  <a:lnTo>
                    <a:pt x="578643" y="234702"/>
                  </a:lnTo>
                  <a:lnTo>
                    <a:pt x="578643" y="238125"/>
                  </a:lnTo>
                  <a:lnTo>
                    <a:pt x="544859" y="238125"/>
                  </a:lnTo>
                  <a:lnTo>
                    <a:pt x="539241" y="243613"/>
                  </a:lnTo>
                  <a:lnTo>
                    <a:pt x="533251" y="248468"/>
                  </a:lnTo>
                  <a:lnTo>
                    <a:pt x="499476" y="262421"/>
                  </a:lnTo>
                  <a:lnTo>
                    <a:pt x="492621" y="262830"/>
                  </a:lnTo>
                  <a:close/>
                </a:path>
                <a:path w="916939" h="262889">
                  <a:moveTo>
                    <a:pt x="578643" y="234702"/>
                  </a:moveTo>
                  <a:lnTo>
                    <a:pt x="503783" y="234702"/>
                  </a:lnTo>
                  <a:lnTo>
                    <a:pt x="515391" y="233223"/>
                  </a:lnTo>
                  <a:lnTo>
                    <a:pt x="526107" y="228786"/>
                  </a:lnTo>
                  <a:lnTo>
                    <a:pt x="535930" y="221391"/>
                  </a:lnTo>
                  <a:lnTo>
                    <a:pt x="544859" y="211038"/>
                  </a:lnTo>
                  <a:lnTo>
                    <a:pt x="544859" y="88701"/>
                  </a:lnTo>
                  <a:lnTo>
                    <a:pt x="578643" y="88701"/>
                  </a:lnTo>
                  <a:lnTo>
                    <a:pt x="578643" y="234702"/>
                  </a:lnTo>
                  <a:close/>
                </a:path>
                <a:path w="916939" h="262889">
                  <a:moveTo>
                    <a:pt x="578643" y="259854"/>
                  </a:moveTo>
                  <a:lnTo>
                    <a:pt x="544859" y="259854"/>
                  </a:lnTo>
                  <a:lnTo>
                    <a:pt x="544859" y="238125"/>
                  </a:lnTo>
                  <a:lnTo>
                    <a:pt x="578643" y="238125"/>
                  </a:lnTo>
                  <a:lnTo>
                    <a:pt x="578643" y="259854"/>
                  </a:lnTo>
                  <a:close/>
                </a:path>
                <a:path w="916939" h="262889">
                  <a:moveTo>
                    <a:pt x="702171" y="262532"/>
                  </a:moveTo>
                  <a:lnTo>
                    <a:pt x="656332" y="250775"/>
                  </a:lnTo>
                  <a:lnTo>
                    <a:pt x="628352" y="219223"/>
                  </a:lnTo>
                  <a:lnTo>
                    <a:pt x="617934" y="173384"/>
                  </a:lnTo>
                  <a:lnTo>
                    <a:pt x="619320" y="154734"/>
                  </a:lnTo>
                  <a:lnTo>
                    <a:pt x="640109" y="109835"/>
                  </a:lnTo>
                  <a:lnTo>
                    <a:pt x="680739" y="86813"/>
                  </a:lnTo>
                  <a:lnTo>
                    <a:pt x="697557" y="85278"/>
                  </a:lnTo>
                  <a:lnTo>
                    <a:pt x="713733" y="86766"/>
                  </a:lnTo>
                  <a:lnTo>
                    <a:pt x="728178" y="91231"/>
                  </a:lnTo>
                  <a:lnTo>
                    <a:pt x="740894" y="98673"/>
                  </a:lnTo>
                  <a:lnTo>
                    <a:pt x="751879" y="109091"/>
                  </a:lnTo>
                  <a:lnTo>
                    <a:pt x="755755" y="114746"/>
                  </a:lnTo>
                  <a:lnTo>
                    <a:pt x="697557" y="114746"/>
                  </a:lnTo>
                  <a:lnTo>
                    <a:pt x="688878" y="115434"/>
                  </a:lnTo>
                  <a:lnTo>
                    <a:pt x="658080" y="139005"/>
                  </a:lnTo>
                  <a:lnTo>
                    <a:pt x="652611" y="157013"/>
                  </a:lnTo>
                  <a:lnTo>
                    <a:pt x="771060" y="157013"/>
                  </a:lnTo>
                  <a:lnTo>
                    <a:pt x="772120" y="172938"/>
                  </a:lnTo>
                  <a:lnTo>
                    <a:pt x="772120" y="177254"/>
                  </a:lnTo>
                  <a:lnTo>
                    <a:pt x="651867" y="177254"/>
                  </a:lnTo>
                  <a:lnTo>
                    <a:pt x="653336" y="188909"/>
                  </a:lnTo>
                  <a:lnTo>
                    <a:pt x="676377" y="222712"/>
                  </a:lnTo>
                  <a:lnTo>
                    <a:pt x="707380" y="230832"/>
                  </a:lnTo>
                  <a:lnTo>
                    <a:pt x="769143" y="230832"/>
                  </a:lnTo>
                  <a:lnTo>
                    <a:pt x="769143" y="243036"/>
                  </a:lnTo>
                  <a:lnTo>
                    <a:pt x="730187" y="260021"/>
                  </a:lnTo>
                  <a:lnTo>
                    <a:pt x="712179" y="262253"/>
                  </a:lnTo>
                  <a:lnTo>
                    <a:pt x="702171" y="262532"/>
                  </a:lnTo>
                  <a:close/>
                </a:path>
                <a:path w="916939" h="262889">
                  <a:moveTo>
                    <a:pt x="771060" y="157013"/>
                  </a:moveTo>
                  <a:lnTo>
                    <a:pt x="738634" y="157013"/>
                  </a:lnTo>
                  <a:lnTo>
                    <a:pt x="737434" y="147414"/>
                  </a:lnTo>
                  <a:lnTo>
                    <a:pt x="735024" y="139005"/>
                  </a:lnTo>
                  <a:lnTo>
                    <a:pt x="697557" y="114746"/>
                  </a:lnTo>
                  <a:lnTo>
                    <a:pt x="755755" y="114746"/>
                  </a:lnTo>
                  <a:lnTo>
                    <a:pt x="760734" y="122011"/>
                  </a:lnTo>
                  <a:lnTo>
                    <a:pt x="767060" y="136959"/>
                  </a:lnTo>
                  <a:lnTo>
                    <a:pt x="770855" y="153934"/>
                  </a:lnTo>
                  <a:lnTo>
                    <a:pt x="771060" y="157013"/>
                  </a:lnTo>
                  <a:close/>
                </a:path>
                <a:path w="916939" h="262889">
                  <a:moveTo>
                    <a:pt x="769143" y="230832"/>
                  </a:moveTo>
                  <a:lnTo>
                    <a:pt x="707380" y="230832"/>
                  </a:lnTo>
                  <a:lnTo>
                    <a:pt x="723797" y="229530"/>
                  </a:lnTo>
                  <a:lnTo>
                    <a:pt x="739564" y="225623"/>
                  </a:lnTo>
                  <a:lnTo>
                    <a:pt x="754679" y="219112"/>
                  </a:lnTo>
                  <a:lnTo>
                    <a:pt x="769143" y="209996"/>
                  </a:lnTo>
                  <a:lnTo>
                    <a:pt x="769143" y="230832"/>
                  </a:lnTo>
                  <a:close/>
                </a:path>
                <a:path w="916939" h="262889">
                  <a:moveTo>
                    <a:pt x="912355" y="233660"/>
                  </a:moveTo>
                  <a:lnTo>
                    <a:pt x="862049" y="233660"/>
                  </a:lnTo>
                  <a:lnTo>
                    <a:pt x="868151" y="231923"/>
                  </a:lnTo>
                  <a:lnTo>
                    <a:pt x="878271" y="224978"/>
                  </a:lnTo>
                  <a:lnTo>
                    <a:pt x="880802" y="220811"/>
                  </a:lnTo>
                  <a:lnTo>
                    <a:pt x="880802" y="210988"/>
                  </a:lnTo>
                  <a:lnTo>
                    <a:pt x="839651" y="180556"/>
                  </a:lnTo>
                  <a:lnTo>
                    <a:pt x="827521" y="172454"/>
                  </a:lnTo>
                  <a:lnTo>
                    <a:pt x="802258" y="137442"/>
                  </a:lnTo>
                  <a:lnTo>
                    <a:pt x="801625" y="129927"/>
                  </a:lnTo>
                  <a:lnTo>
                    <a:pt x="802583" y="120550"/>
                  </a:lnTo>
                  <a:lnTo>
                    <a:pt x="834479" y="88403"/>
                  </a:lnTo>
                  <a:lnTo>
                    <a:pt x="856394" y="85278"/>
                  </a:lnTo>
                  <a:lnTo>
                    <a:pt x="869054" y="86162"/>
                  </a:lnTo>
                  <a:lnTo>
                    <a:pt x="881881" y="88813"/>
                  </a:lnTo>
                  <a:lnTo>
                    <a:pt x="894875" y="93231"/>
                  </a:lnTo>
                  <a:lnTo>
                    <a:pt x="908037" y="99417"/>
                  </a:lnTo>
                  <a:lnTo>
                    <a:pt x="908037" y="114746"/>
                  </a:lnTo>
                  <a:lnTo>
                    <a:pt x="852078" y="114746"/>
                  </a:lnTo>
                  <a:lnTo>
                    <a:pt x="846769" y="116135"/>
                  </a:lnTo>
                  <a:lnTo>
                    <a:pt x="842702" y="118913"/>
                  </a:lnTo>
                  <a:lnTo>
                    <a:pt x="838733" y="121691"/>
                  </a:lnTo>
                  <a:lnTo>
                    <a:pt x="836748" y="125362"/>
                  </a:lnTo>
                  <a:lnTo>
                    <a:pt x="836748" y="133895"/>
                  </a:lnTo>
                  <a:lnTo>
                    <a:pt x="861454" y="154334"/>
                  </a:lnTo>
                  <a:lnTo>
                    <a:pt x="873509" y="161180"/>
                  </a:lnTo>
                  <a:lnTo>
                    <a:pt x="892261" y="173626"/>
                  </a:lnTo>
                  <a:lnTo>
                    <a:pt x="905656" y="186704"/>
                  </a:lnTo>
                  <a:lnTo>
                    <a:pt x="913693" y="200415"/>
                  </a:lnTo>
                  <a:lnTo>
                    <a:pt x="916371" y="214759"/>
                  </a:lnTo>
                  <a:lnTo>
                    <a:pt x="915422" y="224042"/>
                  </a:lnTo>
                  <a:lnTo>
                    <a:pt x="915296" y="224978"/>
                  </a:lnTo>
                  <a:lnTo>
                    <a:pt x="912355" y="233660"/>
                  </a:lnTo>
                  <a:close/>
                </a:path>
                <a:path w="916939" h="262889">
                  <a:moveTo>
                    <a:pt x="908037" y="132903"/>
                  </a:moveTo>
                  <a:lnTo>
                    <a:pt x="893619" y="124959"/>
                  </a:lnTo>
                  <a:lnTo>
                    <a:pt x="880578" y="119285"/>
                  </a:lnTo>
                  <a:lnTo>
                    <a:pt x="868914" y="115881"/>
                  </a:lnTo>
                  <a:lnTo>
                    <a:pt x="858626" y="114746"/>
                  </a:lnTo>
                  <a:lnTo>
                    <a:pt x="908037" y="114746"/>
                  </a:lnTo>
                  <a:lnTo>
                    <a:pt x="908037" y="132903"/>
                  </a:lnTo>
                  <a:close/>
                </a:path>
                <a:path w="916939" h="262889">
                  <a:moveTo>
                    <a:pt x="857584" y="262830"/>
                  </a:moveTo>
                  <a:lnTo>
                    <a:pt x="816917" y="254905"/>
                  </a:lnTo>
                  <a:lnTo>
                    <a:pt x="800434" y="247501"/>
                  </a:lnTo>
                  <a:lnTo>
                    <a:pt x="800434" y="211038"/>
                  </a:lnTo>
                  <a:lnTo>
                    <a:pt x="807625" y="215856"/>
                  </a:lnTo>
                  <a:lnTo>
                    <a:pt x="814908" y="220191"/>
                  </a:lnTo>
                  <a:lnTo>
                    <a:pt x="854905" y="233660"/>
                  </a:lnTo>
                  <a:lnTo>
                    <a:pt x="912355" y="233660"/>
                  </a:lnTo>
                  <a:lnTo>
                    <a:pt x="912241" y="233994"/>
                  </a:lnTo>
                  <a:lnTo>
                    <a:pt x="881099" y="259481"/>
                  </a:lnTo>
                  <a:lnTo>
                    <a:pt x="869937" y="261993"/>
                  </a:lnTo>
                  <a:lnTo>
                    <a:pt x="857584" y="262830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xmlns="" id="{D09B7360-7ED9-4C58-8760-1CFD23698A61}"/>
                </a:ext>
              </a:extLst>
            </p:cNvPr>
            <p:cNvSpPr/>
            <p:nvPr/>
          </p:nvSpPr>
          <p:spPr>
            <a:xfrm>
              <a:off x="2578914" y="3400874"/>
              <a:ext cx="3237552" cy="18720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xmlns="" id="{48DB69A6-3B81-4C67-96D9-99FF2B3FA675}"/>
                </a:ext>
              </a:extLst>
            </p:cNvPr>
            <p:cNvSpPr txBox="1"/>
            <p:nvPr/>
          </p:nvSpPr>
          <p:spPr>
            <a:xfrm>
              <a:off x="1912371" y="1701822"/>
              <a:ext cx="501402" cy="2484594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2320">
                <a:latin typeface="Times New Roman"/>
                <a:cs typeface="Times New Roman"/>
              </a:endParaRPr>
            </a:p>
            <a:p>
              <a:pPr>
                <a:spcBef>
                  <a:spcPts val="7"/>
                </a:spcBef>
              </a:pPr>
              <a:endParaRPr sz="2109">
                <a:latin typeface="Times New Roman"/>
                <a:cs typeface="Times New Roman"/>
              </a:endParaRPr>
            </a:p>
            <a:p>
              <a:pPr marL="330285"/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xmlns="" id="{ED4AE4E6-93EC-459D-AFCF-B0C6A26C801F}"/>
                </a:ext>
              </a:extLst>
            </p:cNvPr>
            <p:cNvSpPr/>
            <p:nvPr/>
          </p:nvSpPr>
          <p:spPr>
            <a:xfrm>
              <a:off x="2576297" y="3883070"/>
              <a:ext cx="6814782" cy="24643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4F8B137-F109-4CDB-8CD2-3540C60EDE68}"/>
              </a:ext>
            </a:extLst>
          </p:cNvPr>
          <p:cNvGrpSpPr/>
          <p:nvPr/>
        </p:nvGrpSpPr>
        <p:grpSpPr>
          <a:xfrm>
            <a:off x="976293" y="3577562"/>
            <a:ext cx="6159824" cy="1969709"/>
            <a:chOff x="1904672" y="2053185"/>
            <a:chExt cx="6159824" cy="1969709"/>
          </a:xfrm>
        </p:grpSpPr>
        <p:sp>
          <p:nvSpPr>
            <p:cNvPr id="13" name="object 4">
              <a:extLst>
                <a:ext uri="{FF2B5EF4-FFF2-40B4-BE49-F238E27FC236}">
                  <a16:creationId xmlns:a16="http://schemas.microsoft.com/office/drawing/2014/main" xmlns="" id="{1DA038B3-B8D6-4796-9CEE-5BE606ED68B7}"/>
                </a:ext>
              </a:extLst>
            </p:cNvPr>
            <p:cNvSpPr/>
            <p:nvPr/>
          </p:nvSpPr>
          <p:spPr>
            <a:xfrm>
              <a:off x="2236149" y="2305622"/>
              <a:ext cx="5828347" cy="24643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xmlns="" id="{3128C214-585E-40B2-BA12-3C948E2492BC}"/>
                </a:ext>
              </a:extLst>
            </p:cNvPr>
            <p:cNvSpPr/>
            <p:nvPr/>
          </p:nvSpPr>
          <p:spPr>
            <a:xfrm>
              <a:off x="2569436" y="2787831"/>
              <a:ext cx="917079" cy="246459"/>
            </a:xfrm>
            <a:custGeom>
              <a:avLst/>
              <a:gdLst/>
              <a:ahLst/>
              <a:cxnLst/>
              <a:rect l="l" t="t" r="r" b="b"/>
              <a:pathLst>
                <a:path w="1304289" h="350520">
                  <a:moveTo>
                    <a:pt x="155525" y="95696"/>
                  </a:moveTo>
                  <a:lnTo>
                    <a:pt x="121443" y="95696"/>
                  </a:lnTo>
                  <a:lnTo>
                    <a:pt x="121443" y="3422"/>
                  </a:lnTo>
                  <a:lnTo>
                    <a:pt x="155525" y="3422"/>
                  </a:lnTo>
                  <a:lnTo>
                    <a:pt x="155525" y="95696"/>
                  </a:lnTo>
                  <a:close/>
                </a:path>
                <a:path w="1304289" h="350520">
                  <a:moveTo>
                    <a:pt x="155525" y="263277"/>
                  </a:moveTo>
                  <a:lnTo>
                    <a:pt x="83046" y="263277"/>
                  </a:lnTo>
                  <a:lnTo>
                    <a:pt x="65028" y="261779"/>
                  </a:lnTo>
                  <a:lnTo>
                    <a:pt x="22473" y="239315"/>
                  </a:lnTo>
                  <a:lnTo>
                    <a:pt x="1404" y="194025"/>
                  </a:lnTo>
                  <a:lnTo>
                    <a:pt x="0" y="174873"/>
                  </a:lnTo>
                  <a:lnTo>
                    <a:pt x="1478" y="156818"/>
                  </a:lnTo>
                  <a:lnTo>
                    <a:pt x="23663" y="112811"/>
                  </a:lnTo>
                  <a:lnTo>
                    <a:pt x="66609" y="89929"/>
                  </a:lnTo>
                  <a:lnTo>
                    <a:pt x="84236" y="88403"/>
                  </a:lnTo>
                  <a:lnTo>
                    <a:pt x="92980" y="88859"/>
                  </a:lnTo>
                  <a:lnTo>
                    <a:pt x="102096" y="90227"/>
                  </a:lnTo>
                  <a:lnTo>
                    <a:pt x="111583" y="92505"/>
                  </a:lnTo>
                  <a:lnTo>
                    <a:pt x="121443" y="95696"/>
                  </a:lnTo>
                  <a:lnTo>
                    <a:pt x="155525" y="95696"/>
                  </a:lnTo>
                  <a:lnTo>
                    <a:pt x="155525" y="117723"/>
                  </a:lnTo>
                  <a:lnTo>
                    <a:pt x="89445" y="117723"/>
                  </a:lnTo>
                  <a:lnTo>
                    <a:pt x="77437" y="118764"/>
                  </a:lnTo>
                  <a:lnTo>
                    <a:pt x="42602" y="143377"/>
                  </a:lnTo>
                  <a:lnTo>
                    <a:pt x="34230" y="179040"/>
                  </a:lnTo>
                  <a:lnTo>
                    <a:pt x="35039" y="191458"/>
                  </a:lnTo>
                  <a:lnTo>
                    <a:pt x="52437" y="225425"/>
                  </a:lnTo>
                  <a:lnTo>
                    <a:pt x="95250" y="234255"/>
                  </a:lnTo>
                  <a:lnTo>
                    <a:pt x="155525" y="234255"/>
                  </a:lnTo>
                  <a:lnTo>
                    <a:pt x="155525" y="263277"/>
                  </a:lnTo>
                  <a:close/>
                </a:path>
                <a:path w="1304289" h="350520">
                  <a:moveTo>
                    <a:pt x="155525" y="234255"/>
                  </a:moveTo>
                  <a:lnTo>
                    <a:pt x="121443" y="234255"/>
                  </a:lnTo>
                  <a:lnTo>
                    <a:pt x="121443" y="125759"/>
                  </a:lnTo>
                  <a:lnTo>
                    <a:pt x="113527" y="122243"/>
                  </a:lnTo>
                  <a:lnTo>
                    <a:pt x="105556" y="119732"/>
                  </a:lnTo>
                  <a:lnTo>
                    <a:pt x="97528" y="118225"/>
                  </a:lnTo>
                  <a:lnTo>
                    <a:pt x="89445" y="117723"/>
                  </a:lnTo>
                  <a:lnTo>
                    <a:pt x="155525" y="117723"/>
                  </a:lnTo>
                  <a:lnTo>
                    <a:pt x="155525" y="234255"/>
                  </a:lnTo>
                  <a:close/>
                </a:path>
                <a:path w="1304289" h="350520">
                  <a:moveTo>
                    <a:pt x="254519" y="131415"/>
                  </a:moveTo>
                  <a:lnTo>
                    <a:pt x="237678" y="131415"/>
                  </a:lnTo>
                  <a:lnTo>
                    <a:pt x="239613" y="128438"/>
                  </a:lnTo>
                  <a:lnTo>
                    <a:pt x="251891" y="111053"/>
                  </a:lnTo>
                  <a:lnTo>
                    <a:pt x="264169" y="98635"/>
                  </a:lnTo>
                  <a:lnTo>
                    <a:pt x="276448" y="91185"/>
                  </a:lnTo>
                  <a:lnTo>
                    <a:pt x="288726" y="88701"/>
                  </a:lnTo>
                  <a:lnTo>
                    <a:pt x="298363" y="89910"/>
                  </a:lnTo>
                  <a:lnTo>
                    <a:pt x="308222" y="93538"/>
                  </a:lnTo>
                  <a:lnTo>
                    <a:pt x="318306" y="99584"/>
                  </a:lnTo>
                  <a:lnTo>
                    <a:pt x="328612" y="108049"/>
                  </a:lnTo>
                  <a:lnTo>
                    <a:pt x="320754" y="121146"/>
                  </a:lnTo>
                  <a:lnTo>
                    <a:pt x="278010" y="121146"/>
                  </a:lnTo>
                  <a:lnTo>
                    <a:pt x="270095" y="122122"/>
                  </a:lnTo>
                  <a:lnTo>
                    <a:pt x="262718" y="125052"/>
                  </a:lnTo>
                  <a:lnTo>
                    <a:pt x="255882" y="129936"/>
                  </a:lnTo>
                  <a:lnTo>
                    <a:pt x="254519" y="131415"/>
                  </a:lnTo>
                  <a:close/>
                </a:path>
                <a:path w="1304289" h="350520">
                  <a:moveTo>
                    <a:pt x="237678" y="263277"/>
                  </a:moveTo>
                  <a:lnTo>
                    <a:pt x="203596" y="263277"/>
                  </a:lnTo>
                  <a:lnTo>
                    <a:pt x="203596" y="92124"/>
                  </a:lnTo>
                  <a:lnTo>
                    <a:pt x="237678" y="92124"/>
                  </a:lnTo>
                  <a:lnTo>
                    <a:pt x="237678" y="131415"/>
                  </a:lnTo>
                  <a:lnTo>
                    <a:pt x="254519" y="131415"/>
                  </a:lnTo>
                  <a:lnTo>
                    <a:pt x="237678" y="173831"/>
                  </a:lnTo>
                  <a:lnTo>
                    <a:pt x="237678" y="263277"/>
                  </a:lnTo>
                  <a:close/>
                </a:path>
                <a:path w="1304289" h="350520">
                  <a:moveTo>
                    <a:pt x="310753" y="137814"/>
                  </a:moveTo>
                  <a:lnTo>
                    <a:pt x="302121" y="130522"/>
                  </a:lnTo>
                  <a:lnTo>
                    <a:pt x="293786" y="125313"/>
                  </a:lnTo>
                  <a:lnTo>
                    <a:pt x="285749" y="122187"/>
                  </a:lnTo>
                  <a:lnTo>
                    <a:pt x="278010" y="121146"/>
                  </a:lnTo>
                  <a:lnTo>
                    <a:pt x="320754" y="121146"/>
                  </a:lnTo>
                  <a:lnTo>
                    <a:pt x="310753" y="137814"/>
                  </a:lnTo>
                  <a:close/>
                </a:path>
                <a:path w="1304289" h="350520">
                  <a:moveTo>
                    <a:pt x="432606" y="266253"/>
                  </a:moveTo>
                  <a:lnTo>
                    <a:pt x="382041" y="252272"/>
                  </a:lnTo>
                  <a:lnTo>
                    <a:pt x="348890" y="213456"/>
                  </a:lnTo>
                  <a:lnTo>
                    <a:pt x="342483" y="178593"/>
                  </a:lnTo>
                  <a:lnTo>
                    <a:pt x="344044" y="161366"/>
                  </a:lnTo>
                  <a:lnTo>
                    <a:pt x="368461" y="116830"/>
                  </a:lnTo>
                  <a:lnTo>
                    <a:pt x="415202" y="93250"/>
                  </a:lnTo>
                  <a:lnTo>
                    <a:pt x="434094" y="91678"/>
                  </a:lnTo>
                  <a:lnTo>
                    <a:pt x="452828" y="93259"/>
                  </a:lnTo>
                  <a:lnTo>
                    <a:pt x="469887" y="98003"/>
                  </a:lnTo>
                  <a:lnTo>
                    <a:pt x="485272" y="105909"/>
                  </a:lnTo>
                  <a:lnTo>
                    <a:pt x="498983" y="116978"/>
                  </a:lnTo>
                  <a:lnTo>
                    <a:pt x="503392" y="122187"/>
                  </a:lnTo>
                  <a:lnTo>
                    <a:pt x="432308" y="122187"/>
                  </a:lnTo>
                  <a:lnTo>
                    <a:pt x="420653" y="123192"/>
                  </a:lnTo>
                  <a:lnTo>
                    <a:pt x="385436" y="146781"/>
                  </a:lnTo>
                  <a:lnTo>
                    <a:pt x="376683" y="178593"/>
                  </a:lnTo>
                  <a:lnTo>
                    <a:pt x="376748" y="180230"/>
                  </a:lnTo>
                  <a:lnTo>
                    <a:pt x="392571" y="219075"/>
                  </a:lnTo>
                  <a:lnTo>
                    <a:pt x="433796" y="234553"/>
                  </a:lnTo>
                  <a:lnTo>
                    <a:pt x="505085" y="234553"/>
                  </a:lnTo>
                  <a:lnTo>
                    <a:pt x="498685" y="241845"/>
                  </a:lnTo>
                  <a:lnTo>
                    <a:pt x="484733" y="252524"/>
                  </a:lnTo>
                  <a:lnTo>
                    <a:pt x="469069" y="260151"/>
                  </a:lnTo>
                  <a:lnTo>
                    <a:pt x="451693" y="264728"/>
                  </a:lnTo>
                  <a:lnTo>
                    <a:pt x="432606" y="266253"/>
                  </a:lnTo>
                  <a:close/>
                </a:path>
                <a:path w="1304289" h="350520">
                  <a:moveTo>
                    <a:pt x="505085" y="234553"/>
                  </a:moveTo>
                  <a:lnTo>
                    <a:pt x="433796" y="234553"/>
                  </a:lnTo>
                  <a:lnTo>
                    <a:pt x="445665" y="233576"/>
                  </a:lnTo>
                  <a:lnTo>
                    <a:pt x="456418" y="230646"/>
                  </a:lnTo>
                  <a:lnTo>
                    <a:pt x="486519" y="200955"/>
                  </a:lnTo>
                  <a:lnTo>
                    <a:pt x="490500" y="178593"/>
                  </a:lnTo>
                  <a:lnTo>
                    <a:pt x="489467" y="166920"/>
                  </a:lnTo>
                  <a:lnTo>
                    <a:pt x="465180" y="131229"/>
                  </a:lnTo>
                  <a:lnTo>
                    <a:pt x="432308" y="122187"/>
                  </a:lnTo>
                  <a:lnTo>
                    <a:pt x="503392" y="122187"/>
                  </a:lnTo>
                  <a:lnTo>
                    <a:pt x="510313" y="130364"/>
                  </a:lnTo>
                  <a:lnTo>
                    <a:pt x="518405" y="145367"/>
                  </a:lnTo>
                  <a:lnTo>
                    <a:pt x="523261" y="161990"/>
                  </a:lnTo>
                  <a:lnTo>
                    <a:pt x="524879" y="180230"/>
                  </a:lnTo>
                  <a:lnTo>
                    <a:pt x="523242" y="197978"/>
                  </a:lnTo>
                  <a:lnTo>
                    <a:pt x="518331" y="214163"/>
                  </a:lnTo>
                  <a:lnTo>
                    <a:pt x="510145" y="228786"/>
                  </a:lnTo>
                  <a:lnTo>
                    <a:pt x="505085" y="234553"/>
                  </a:lnTo>
                  <a:close/>
                </a:path>
                <a:path w="1304289" h="350520">
                  <a:moveTo>
                    <a:pt x="594903" y="350490"/>
                  </a:moveTo>
                  <a:lnTo>
                    <a:pt x="560226" y="350490"/>
                  </a:lnTo>
                  <a:lnTo>
                    <a:pt x="560226" y="92124"/>
                  </a:lnTo>
                  <a:lnTo>
                    <a:pt x="619608" y="92124"/>
                  </a:lnTo>
                  <a:lnTo>
                    <a:pt x="641123" y="93547"/>
                  </a:lnTo>
                  <a:lnTo>
                    <a:pt x="660127" y="97817"/>
                  </a:lnTo>
                  <a:lnTo>
                    <a:pt x="676619" y="104933"/>
                  </a:lnTo>
                  <a:lnTo>
                    <a:pt x="690599" y="114895"/>
                  </a:lnTo>
                  <a:lnTo>
                    <a:pt x="698455" y="123676"/>
                  </a:lnTo>
                  <a:lnTo>
                    <a:pt x="594903" y="123676"/>
                  </a:lnTo>
                  <a:lnTo>
                    <a:pt x="594903" y="229046"/>
                  </a:lnTo>
                  <a:lnTo>
                    <a:pt x="602809" y="232562"/>
                  </a:lnTo>
                  <a:lnTo>
                    <a:pt x="610902" y="235074"/>
                  </a:lnTo>
                  <a:lnTo>
                    <a:pt x="619180" y="236580"/>
                  </a:lnTo>
                  <a:lnTo>
                    <a:pt x="627645" y="237083"/>
                  </a:lnTo>
                  <a:lnTo>
                    <a:pt x="695614" y="237083"/>
                  </a:lnTo>
                  <a:lnTo>
                    <a:pt x="692087" y="241548"/>
                  </a:lnTo>
                  <a:lnTo>
                    <a:pt x="679298" y="252356"/>
                  </a:lnTo>
                  <a:lnTo>
                    <a:pt x="666972" y="258960"/>
                  </a:lnTo>
                  <a:lnTo>
                    <a:pt x="594903" y="258960"/>
                  </a:lnTo>
                  <a:lnTo>
                    <a:pt x="594903" y="350490"/>
                  </a:lnTo>
                  <a:close/>
                </a:path>
                <a:path w="1304289" h="350520">
                  <a:moveTo>
                    <a:pt x="695614" y="237083"/>
                  </a:moveTo>
                  <a:lnTo>
                    <a:pt x="627645" y="237083"/>
                  </a:lnTo>
                  <a:lnTo>
                    <a:pt x="639012" y="236050"/>
                  </a:lnTo>
                  <a:lnTo>
                    <a:pt x="649299" y="232953"/>
                  </a:lnTo>
                  <a:lnTo>
                    <a:pt x="678023" y="201550"/>
                  </a:lnTo>
                  <a:lnTo>
                    <a:pt x="681818" y="177849"/>
                  </a:lnTo>
                  <a:lnTo>
                    <a:pt x="681363" y="169757"/>
                  </a:lnTo>
                  <a:lnTo>
                    <a:pt x="660880" y="132977"/>
                  </a:lnTo>
                  <a:lnTo>
                    <a:pt x="618864" y="123676"/>
                  </a:lnTo>
                  <a:lnTo>
                    <a:pt x="698455" y="123676"/>
                  </a:lnTo>
                  <a:lnTo>
                    <a:pt x="701733" y="127341"/>
                  </a:lnTo>
                  <a:lnTo>
                    <a:pt x="709686" y="142056"/>
                  </a:lnTo>
                  <a:lnTo>
                    <a:pt x="714458" y="159041"/>
                  </a:lnTo>
                  <a:lnTo>
                    <a:pt x="716049" y="178296"/>
                  </a:lnTo>
                  <a:lnTo>
                    <a:pt x="714551" y="196648"/>
                  </a:lnTo>
                  <a:lnTo>
                    <a:pt x="710058" y="213307"/>
                  </a:lnTo>
                  <a:lnTo>
                    <a:pt x="702571" y="228274"/>
                  </a:lnTo>
                  <a:lnTo>
                    <a:pt x="695614" y="237083"/>
                  </a:lnTo>
                  <a:close/>
                </a:path>
                <a:path w="1304289" h="350520">
                  <a:moveTo>
                    <a:pt x="631217" y="266253"/>
                  </a:moveTo>
                  <a:lnTo>
                    <a:pt x="622808" y="265797"/>
                  </a:lnTo>
                  <a:lnTo>
                    <a:pt x="613953" y="264430"/>
                  </a:lnTo>
                  <a:lnTo>
                    <a:pt x="604651" y="262151"/>
                  </a:lnTo>
                  <a:lnTo>
                    <a:pt x="594903" y="258960"/>
                  </a:lnTo>
                  <a:lnTo>
                    <a:pt x="666972" y="258960"/>
                  </a:lnTo>
                  <a:lnTo>
                    <a:pt x="664889" y="260077"/>
                  </a:lnTo>
                  <a:lnTo>
                    <a:pt x="648862" y="264709"/>
                  </a:lnTo>
                  <a:lnTo>
                    <a:pt x="631217" y="266253"/>
                  </a:lnTo>
                  <a:close/>
                </a:path>
                <a:path w="1304289" h="350520">
                  <a:moveTo>
                    <a:pt x="885661" y="113853"/>
                  </a:moveTo>
                  <a:lnTo>
                    <a:pt x="786891" y="113853"/>
                  </a:lnTo>
                  <a:lnTo>
                    <a:pt x="798593" y="102849"/>
                  </a:lnTo>
                  <a:lnTo>
                    <a:pt x="811076" y="94989"/>
                  </a:lnTo>
                  <a:lnTo>
                    <a:pt x="824340" y="90273"/>
                  </a:lnTo>
                  <a:lnTo>
                    <a:pt x="838386" y="88701"/>
                  </a:lnTo>
                  <a:lnTo>
                    <a:pt x="846273" y="89222"/>
                  </a:lnTo>
                  <a:lnTo>
                    <a:pt x="880318" y="106895"/>
                  </a:lnTo>
                  <a:lnTo>
                    <a:pt x="885661" y="113853"/>
                  </a:lnTo>
                  <a:close/>
                </a:path>
                <a:path w="1304289" h="350520">
                  <a:moveTo>
                    <a:pt x="786891" y="263277"/>
                  </a:moveTo>
                  <a:lnTo>
                    <a:pt x="752214" y="263277"/>
                  </a:lnTo>
                  <a:lnTo>
                    <a:pt x="752214" y="92124"/>
                  </a:lnTo>
                  <a:lnTo>
                    <a:pt x="786891" y="92124"/>
                  </a:lnTo>
                  <a:lnTo>
                    <a:pt x="786891" y="113853"/>
                  </a:lnTo>
                  <a:lnTo>
                    <a:pt x="885661" y="113853"/>
                  </a:lnTo>
                  <a:lnTo>
                    <a:pt x="887485" y="116978"/>
                  </a:lnTo>
                  <a:lnTo>
                    <a:pt x="827670" y="116978"/>
                  </a:lnTo>
                  <a:lnTo>
                    <a:pt x="816080" y="118485"/>
                  </a:lnTo>
                  <a:lnTo>
                    <a:pt x="805420" y="123006"/>
                  </a:lnTo>
                  <a:lnTo>
                    <a:pt x="795690" y="130540"/>
                  </a:lnTo>
                  <a:lnTo>
                    <a:pt x="786891" y="141089"/>
                  </a:lnTo>
                  <a:lnTo>
                    <a:pt x="786891" y="263277"/>
                  </a:lnTo>
                  <a:close/>
                </a:path>
                <a:path w="1304289" h="350520">
                  <a:moveTo>
                    <a:pt x="896280" y="263277"/>
                  </a:moveTo>
                  <a:lnTo>
                    <a:pt x="862347" y="263277"/>
                  </a:lnTo>
                  <a:lnTo>
                    <a:pt x="862328" y="165348"/>
                  </a:lnTo>
                  <a:lnTo>
                    <a:pt x="861845" y="153627"/>
                  </a:lnTo>
                  <a:lnTo>
                    <a:pt x="843706" y="119806"/>
                  </a:lnTo>
                  <a:lnTo>
                    <a:pt x="827670" y="116978"/>
                  </a:lnTo>
                  <a:lnTo>
                    <a:pt x="887485" y="116978"/>
                  </a:lnTo>
                  <a:lnTo>
                    <a:pt x="896280" y="165348"/>
                  </a:lnTo>
                  <a:lnTo>
                    <a:pt x="896280" y="263277"/>
                  </a:lnTo>
                  <a:close/>
                </a:path>
                <a:path w="1304289" h="350520">
                  <a:moveTo>
                    <a:pt x="932891" y="148977"/>
                  </a:moveTo>
                  <a:lnTo>
                    <a:pt x="932891" y="112067"/>
                  </a:lnTo>
                  <a:lnTo>
                    <a:pt x="943858" y="101844"/>
                  </a:lnTo>
                  <a:lnTo>
                    <a:pt x="956964" y="94543"/>
                  </a:lnTo>
                  <a:lnTo>
                    <a:pt x="972210" y="90161"/>
                  </a:lnTo>
                  <a:lnTo>
                    <a:pt x="989595" y="88701"/>
                  </a:lnTo>
                  <a:lnTo>
                    <a:pt x="1002813" y="89613"/>
                  </a:lnTo>
                  <a:lnTo>
                    <a:pt x="1037865" y="106362"/>
                  </a:lnTo>
                  <a:lnTo>
                    <a:pt x="1046962" y="120402"/>
                  </a:lnTo>
                  <a:lnTo>
                    <a:pt x="986916" y="120402"/>
                  </a:lnTo>
                  <a:lnTo>
                    <a:pt x="973103" y="122187"/>
                  </a:lnTo>
                  <a:lnTo>
                    <a:pt x="959494" y="127545"/>
                  </a:lnTo>
                  <a:lnTo>
                    <a:pt x="946091" y="136475"/>
                  </a:lnTo>
                  <a:lnTo>
                    <a:pt x="932891" y="148977"/>
                  </a:lnTo>
                  <a:close/>
                </a:path>
                <a:path w="1304289" h="350520">
                  <a:moveTo>
                    <a:pt x="971438" y="265955"/>
                  </a:moveTo>
                  <a:lnTo>
                    <a:pt x="936463" y="247873"/>
                  </a:lnTo>
                  <a:lnTo>
                    <a:pt x="929766" y="224432"/>
                  </a:lnTo>
                  <a:lnTo>
                    <a:pt x="930492" y="216544"/>
                  </a:lnTo>
                  <a:lnTo>
                    <a:pt x="955439" y="184100"/>
                  </a:lnTo>
                  <a:lnTo>
                    <a:pt x="1017723" y="160436"/>
                  </a:lnTo>
                  <a:lnTo>
                    <a:pt x="1017624" y="150511"/>
                  </a:lnTo>
                  <a:lnTo>
                    <a:pt x="1015798" y="137731"/>
                  </a:lnTo>
                  <a:lnTo>
                    <a:pt x="1010022" y="128103"/>
                  </a:lnTo>
                  <a:lnTo>
                    <a:pt x="1000394" y="122327"/>
                  </a:lnTo>
                  <a:lnTo>
                    <a:pt x="986916" y="120402"/>
                  </a:lnTo>
                  <a:lnTo>
                    <a:pt x="1046962" y="120402"/>
                  </a:lnTo>
                  <a:lnTo>
                    <a:pt x="1051061" y="178593"/>
                  </a:lnTo>
                  <a:lnTo>
                    <a:pt x="1017723" y="178593"/>
                  </a:lnTo>
                  <a:lnTo>
                    <a:pt x="995102" y="187374"/>
                  </a:lnTo>
                  <a:lnTo>
                    <a:pt x="963401" y="211683"/>
                  </a:lnTo>
                  <a:lnTo>
                    <a:pt x="963401" y="225672"/>
                  </a:lnTo>
                  <a:lnTo>
                    <a:pt x="965634" y="231427"/>
                  </a:lnTo>
                  <a:lnTo>
                    <a:pt x="970098" y="235892"/>
                  </a:lnTo>
                  <a:lnTo>
                    <a:pt x="974663" y="240357"/>
                  </a:lnTo>
                  <a:lnTo>
                    <a:pt x="980566" y="242589"/>
                  </a:lnTo>
                  <a:lnTo>
                    <a:pt x="1076213" y="242589"/>
                  </a:lnTo>
                  <a:lnTo>
                    <a:pt x="1076213" y="249138"/>
                  </a:lnTo>
                  <a:lnTo>
                    <a:pt x="1017426" y="249138"/>
                  </a:lnTo>
                  <a:lnTo>
                    <a:pt x="1006459" y="256495"/>
                  </a:lnTo>
                  <a:lnTo>
                    <a:pt x="995139" y="261751"/>
                  </a:lnTo>
                  <a:lnTo>
                    <a:pt x="983465" y="264904"/>
                  </a:lnTo>
                  <a:lnTo>
                    <a:pt x="971438" y="265955"/>
                  </a:lnTo>
                  <a:close/>
                </a:path>
                <a:path w="1304289" h="350520">
                  <a:moveTo>
                    <a:pt x="1076213" y="242589"/>
                  </a:moveTo>
                  <a:lnTo>
                    <a:pt x="987809" y="242589"/>
                  </a:lnTo>
                  <a:lnTo>
                    <a:pt x="995762" y="241761"/>
                  </a:lnTo>
                  <a:lnTo>
                    <a:pt x="1003399" y="239278"/>
                  </a:lnTo>
                  <a:lnTo>
                    <a:pt x="1010719" y="235139"/>
                  </a:lnTo>
                  <a:lnTo>
                    <a:pt x="1017723" y="229344"/>
                  </a:lnTo>
                  <a:lnTo>
                    <a:pt x="1017723" y="178593"/>
                  </a:lnTo>
                  <a:lnTo>
                    <a:pt x="1051061" y="178593"/>
                  </a:lnTo>
                  <a:lnTo>
                    <a:pt x="1051061" y="238918"/>
                  </a:lnTo>
                  <a:lnTo>
                    <a:pt x="1053045" y="241845"/>
                  </a:lnTo>
                  <a:lnTo>
                    <a:pt x="1076213" y="241845"/>
                  </a:lnTo>
                  <a:lnTo>
                    <a:pt x="1076213" y="242589"/>
                  </a:lnTo>
                  <a:close/>
                </a:path>
                <a:path w="1304289" h="350520">
                  <a:moveTo>
                    <a:pt x="1076213" y="241845"/>
                  </a:moveTo>
                  <a:lnTo>
                    <a:pt x="1061082" y="241845"/>
                  </a:lnTo>
                  <a:lnTo>
                    <a:pt x="1067482" y="238819"/>
                  </a:lnTo>
                  <a:lnTo>
                    <a:pt x="1076213" y="232767"/>
                  </a:lnTo>
                  <a:lnTo>
                    <a:pt x="1076213" y="241845"/>
                  </a:lnTo>
                  <a:close/>
                </a:path>
                <a:path w="1304289" h="350520">
                  <a:moveTo>
                    <a:pt x="1048084" y="266253"/>
                  </a:moveTo>
                  <a:lnTo>
                    <a:pt x="1043024" y="266253"/>
                  </a:lnTo>
                  <a:lnTo>
                    <a:pt x="1033276" y="265183"/>
                  </a:lnTo>
                  <a:lnTo>
                    <a:pt x="1025760" y="261974"/>
                  </a:lnTo>
                  <a:lnTo>
                    <a:pt x="1020477" y="256626"/>
                  </a:lnTo>
                  <a:lnTo>
                    <a:pt x="1017426" y="249138"/>
                  </a:lnTo>
                  <a:lnTo>
                    <a:pt x="1076213" y="249138"/>
                  </a:lnTo>
                  <a:lnTo>
                    <a:pt x="1076213" y="253454"/>
                  </a:lnTo>
                  <a:lnTo>
                    <a:pt x="1068474" y="258415"/>
                  </a:lnTo>
                  <a:lnTo>
                    <a:pt x="1062273" y="261788"/>
                  </a:lnTo>
                  <a:lnTo>
                    <a:pt x="1052946" y="265360"/>
                  </a:lnTo>
                  <a:lnTo>
                    <a:pt x="1048084" y="266253"/>
                  </a:lnTo>
                  <a:close/>
                </a:path>
                <a:path w="1304289" h="350520">
                  <a:moveTo>
                    <a:pt x="1200559" y="350490"/>
                  </a:moveTo>
                  <a:lnTo>
                    <a:pt x="1179574" y="350490"/>
                  </a:lnTo>
                  <a:lnTo>
                    <a:pt x="1174067" y="343644"/>
                  </a:lnTo>
                  <a:lnTo>
                    <a:pt x="1164189" y="331561"/>
                  </a:lnTo>
                  <a:lnTo>
                    <a:pt x="1137763" y="293470"/>
                  </a:lnTo>
                  <a:lnTo>
                    <a:pt x="1115624" y="239352"/>
                  </a:lnTo>
                  <a:lnTo>
                    <a:pt x="1107513" y="197085"/>
                  </a:lnTo>
                  <a:lnTo>
                    <a:pt x="1106499" y="175617"/>
                  </a:lnTo>
                  <a:lnTo>
                    <a:pt x="1107504" y="153860"/>
                  </a:lnTo>
                  <a:lnTo>
                    <a:pt x="1115541" y="111518"/>
                  </a:lnTo>
                  <a:lnTo>
                    <a:pt x="1132219" y="69902"/>
                  </a:lnTo>
                  <a:lnTo>
                    <a:pt x="1160719" y="24435"/>
                  </a:lnTo>
                  <a:lnTo>
                    <a:pt x="1179574" y="0"/>
                  </a:lnTo>
                  <a:lnTo>
                    <a:pt x="1200559" y="0"/>
                  </a:lnTo>
                  <a:lnTo>
                    <a:pt x="1189741" y="16705"/>
                  </a:lnTo>
                  <a:lnTo>
                    <a:pt x="1180504" y="32146"/>
                  </a:lnTo>
                  <a:lnTo>
                    <a:pt x="1161882" y="71958"/>
                  </a:lnTo>
                  <a:lnTo>
                    <a:pt x="1150999" y="115490"/>
                  </a:lnTo>
                  <a:lnTo>
                    <a:pt x="1146116" y="161869"/>
                  </a:lnTo>
                  <a:lnTo>
                    <a:pt x="1145790" y="176807"/>
                  </a:lnTo>
                  <a:lnTo>
                    <a:pt x="1149213" y="225725"/>
                  </a:lnTo>
                  <a:lnTo>
                    <a:pt x="1159482" y="270978"/>
                  </a:lnTo>
                  <a:lnTo>
                    <a:pt x="1176598" y="312566"/>
                  </a:lnTo>
                  <a:lnTo>
                    <a:pt x="1200559" y="350490"/>
                  </a:lnTo>
                  <a:close/>
                </a:path>
                <a:path w="1304289" h="350520">
                  <a:moveTo>
                    <a:pt x="1230697" y="350490"/>
                  </a:moveTo>
                  <a:lnTo>
                    <a:pt x="1209861" y="350490"/>
                  </a:lnTo>
                  <a:lnTo>
                    <a:pt x="1221106" y="332947"/>
                  </a:lnTo>
                  <a:lnTo>
                    <a:pt x="1230585" y="316780"/>
                  </a:lnTo>
                  <a:lnTo>
                    <a:pt x="1249077" y="275518"/>
                  </a:lnTo>
                  <a:lnTo>
                    <a:pt x="1259569" y="232916"/>
                  </a:lnTo>
                  <a:lnTo>
                    <a:pt x="1264313" y="188658"/>
                  </a:lnTo>
                  <a:lnTo>
                    <a:pt x="1264629" y="174575"/>
                  </a:lnTo>
                  <a:lnTo>
                    <a:pt x="1264257" y="158492"/>
                  </a:lnTo>
                  <a:lnTo>
                    <a:pt x="1258676" y="111918"/>
                  </a:lnTo>
                  <a:lnTo>
                    <a:pt x="1246705" y="68135"/>
                  </a:lnTo>
                  <a:lnTo>
                    <a:pt x="1227608" y="27049"/>
                  </a:lnTo>
                  <a:lnTo>
                    <a:pt x="1209861" y="0"/>
                  </a:lnTo>
                  <a:lnTo>
                    <a:pt x="1230697" y="0"/>
                  </a:lnTo>
                  <a:lnTo>
                    <a:pt x="1261727" y="39272"/>
                  </a:lnTo>
                  <a:lnTo>
                    <a:pt x="1282637" y="77641"/>
                  </a:lnTo>
                  <a:lnTo>
                    <a:pt x="1299864" y="132047"/>
                  </a:lnTo>
                  <a:lnTo>
                    <a:pt x="1303920" y="175319"/>
                  </a:lnTo>
                  <a:lnTo>
                    <a:pt x="1302999" y="196108"/>
                  </a:lnTo>
                  <a:lnTo>
                    <a:pt x="1295632" y="236515"/>
                  </a:lnTo>
                  <a:lnTo>
                    <a:pt x="1280879" y="275611"/>
                  </a:lnTo>
                  <a:lnTo>
                    <a:pt x="1255216" y="318231"/>
                  </a:lnTo>
                  <a:lnTo>
                    <a:pt x="1244082" y="333272"/>
                  </a:lnTo>
                  <a:lnTo>
                    <a:pt x="1230697" y="350490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xmlns="" id="{1AB6D4DE-E188-4C78-9029-8B5E246771F3}"/>
                </a:ext>
              </a:extLst>
            </p:cNvPr>
            <p:cNvSpPr/>
            <p:nvPr/>
          </p:nvSpPr>
          <p:spPr>
            <a:xfrm>
              <a:off x="2569436" y="3270035"/>
              <a:ext cx="668834" cy="246459"/>
            </a:xfrm>
            <a:custGeom>
              <a:avLst/>
              <a:gdLst/>
              <a:ahLst/>
              <a:cxnLst/>
              <a:rect l="l" t="t" r="r" b="b"/>
              <a:pathLst>
                <a:path w="951230" h="350520">
                  <a:moveTo>
                    <a:pt x="155525" y="95696"/>
                  </a:moveTo>
                  <a:lnTo>
                    <a:pt x="121443" y="95696"/>
                  </a:lnTo>
                  <a:lnTo>
                    <a:pt x="121443" y="3422"/>
                  </a:lnTo>
                  <a:lnTo>
                    <a:pt x="155525" y="3422"/>
                  </a:lnTo>
                  <a:lnTo>
                    <a:pt x="155525" y="95696"/>
                  </a:lnTo>
                  <a:close/>
                </a:path>
                <a:path w="951230" h="350520">
                  <a:moveTo>
                    <a:pt x="155525" y="263277"/>
                  </a:moveTo>
                  <a:lnTo>
                    <a:pt x="83046" y="263277"/>
                  </a:lnTo>
                  <a:lnTo>
                    <a:pt x="65028" y="261779"/>
                  </a:lnTo>
                  <a:lnTo>
                    <a:pt x="22473" y="239315"/>
                  </a:lnTo>
                  <a:lnTo>
                    <a:pt x="1404" y="194025"/>
                  </a:lnTo>
                  <a:lnTo>
                    <a:pt x="0" y="174873"/>
                  </a:lnTo>
                  <a:lnTo>
                    <a:pt x="1478" y="156818"/>
                  </a:lnTo>
                  <a:lnTo>
                    <a:pt x="23663" y="112811"/>
                  </a:lnTo>
                  <a:lnTo>
                    <a:pt x="66609" y="89929"/>
                  </a:lnTo>
                  <a:lnTo>
                    <a:pt x="84236" y="88403"/>
                  </a:lnTo>
                  <a:lnTo>
                    <a:pt x="92980" y="88859"/>
                  </a:lnTo>
                  <a:lnTo>
                    <a:pt x="102096" y="90227"/>
                  </a:lnTo>
                  <a:lnTo>
                    <a:pt x="111583" y="92506"/>
                  </a:lnTo>
                  <a:lnTo>
                    <a:pt x="121443" y="95696"/>
                  </a:lnTo>
                  <a:lnTo>
                    <a:pt x="155525" y="95696"/>
                  </a:lnTo>
                  <a:lnTo>
                    <a:pt x="155525" y="117723"/>
                  </a:lnTo>
                  <a:lnTo>
                    <a:pt x="89445" y="117723"/>
                  </a:lnTo>
                  <a:lnTo>
                    <a:pt x="77437" y="118764"/>
                  </a:lnTo>
                  <a:lnTo>
                    <a:pt x="42602" y="143377"/>
                  </a:lnTo>
                  <a:lnTo>
                    <a:pt x="34230" y="179040"/>
                  </a:lnTo>
                  <a:lnTo>
                    <a:pt x="35039" y="191458"/>
                  </a:lnTo>
                  <a:lnTo>
                    <a:pt x="52437" y="225424"/>
                  </a:lnTo>
                  <a:lnTo>
                    <a:pt x="95250" y="234255"/>
                  </a:lnTo>
                  <a:lnTo>
                    <a:pt x="155525" y="234255"/>
                  </a:lnTo>
                  <a:lnTo>
                    <a:pt x="155525" y="263277"/>
                  </a:lnTo>
                  <a:close/>
                </a:path>
                <a:path w="951230" h="350520">
                  <a:moveTo>
                    <a:pt x="155525" y="234255"/>
                  </a:moveTo>
                  <a:lnTo>
                    <a:pt x="121443" y="234255"/>
                  </a:lnTo>
                  <a:lnTo>
                    <a:pt x="121443" y="125759"/>
                  </a:lnTo>
                  <a:lnTo>
                    <a:pt x="113527" y="122243"/>
                  </a:lnTo>
                  <a:lnTo>
                    <a:pt x="105556" y="119732"/>
                  </a:lnTo>
                  <a:lnTo>
                    <a:pt x="97528" y="118225"/>
                  </a:lnTo>
                  <a:lnTo>
                    <a:pt x="89445" y="117723"/>
                  </a:lnTo>
                  <a:lnTo>
                    <a:pt x="155525" y="117723"/>
                  </a:lnTo>
                  <a:lnTo>
                    <a:pt x="155525" y="234255"/>
                  </a:lnTo>
                  <a:close/>
                </a:path>
                <a:path w="951230" h="350520">
                  <a:moveTo>
                    <a:pt x="254519" y="131415"/>
                  </a:moveTo>
                  <a:lnTo>
                    <a:pt x="237678" y="131415"/>
                  </a:lnTo>
                  <a:lnTo>
                    <a:pt x="239613" y="128438"/>
                  </a:lnTo>
                  <a:lnTo>
                    <a:pt x="251891" y="111053"/>
                  </a:lnTo>
                  <a:lnTo>
                    <a:pt x="264169" y="98635"/>
                  </a:lnTo>
                  <a:lnTo>
                    <a:pt x="276448" y="91185"/>
                  </a:lnTo>
                  <a:lnTo>
                    <a:pt x="288726" y="88701"/>
                  </a:lnTo>
                  <a:lnTo>
                    <a:pt x="298363" y="89910"/>
                  </a:lnTo>
                  <a:lnTo>
                    <a:pt x="308222" y="93538"/>
                  </a:lnTo>
                  <a:lnTo>
                    <a:pt x="318306" y="99584"/>
                  </a:lnTo>
                  <a:lnTo>
                    <a:pt x="328612" y="108049"/>
                  </a:lnTo>
                  <a:lnTo>
                    <a:pt x="320754" y="121146"/>
                  </a:lnTo>
                  <a:lnTo>
                    <a:pt x="278010" y="121146"/>
                  </a:lnTo>
                  <a:lnTo>
                    <a:pt x="270095" y="122122"/>
                  </a:lnTo>
                  <a:lnTo>
                    <a:pt x="262718" y="125052"/>
                  </a:lnTo>
                  <a:lnTo>
                    <a:pt x="255882" y="129936"/>
                  </a:lnTo>
                  <a:lnTo>
                    <a:pt x="254519" y="131415"/>
                  </a:lnTo>
                  <a:close/>
                </a:path>
                <a:path w="951230" h="350520">
                  <a:moveTo>
                    <a:pt x="237678" y="263277"/>
                  </a:moveTo>
                  <a:lnTo>
                    <a:pt x="203596" y="263277"/>
                  </a:lnTo>
                  <a:lnTo>
                    <a:pt x="203596" y="92124"/>
                  </a:lnTo>
                  <a:lnTo>
                    <a:pt x="237678" y="92124"/>
                  </a:lnTo>
                  <a:lnTo>
                    <a:pt x="237678" y="131415"/>
                  </a:lnTo>
                  <a:lnTo>
                    <a:pt x="254519" y="131415"/>
                  </a:lnTo>
                  <a:lnTo>
                    <a:pt x="237678" y="173831"/>
                  </a:lnTo>
                  <a:lnTo>
                    <a:pt x="237678" y="263277"/>
                  </a:lnTo>
                  <a:close/>
                </a:path>
                <a:path w="951230" h="350520">
                  <a:moveTo>
                    <a:pt x="310753" y="137814"/>
                  </a:moveTo>
                  <a:lnTo>
                    <a:pt x="302121" y="130522"/>
                  </a:lnTo>
                  <a:lnTo>
                    <a:pt x="293786" y="125313"/>
                  </a:lnTo>
                  <a:lnTo>
                    <a:pt x="285749" y="122187"/>
                  </a:lnTo>
                  <a:lnTo>
                    <a:pt x="278010" y="121146"/>
                  </a:lnTo>
                  <a:lnTo>
                    <a:pt x="320754" y="121146"/>
                  </a:lnTo>
                  <a:lnTo>
                    <a:pt x="310753" y="137814"/>
                  </a:lnTo>
                  <a:close/>
                </a:path>
                <a:path w="951230" h="350520">
                  <a:moveTo>
                    <a:pt x="432606" y="266253"/>
                  </a:moveTo>
                  <a:lnTo>
                    <a:pt x="382041" y="252272"/>
                  </a:lnTo>
                  <a:lnTo>
                    <a:pt x="348890" y="213456"/>
                  </a:lnTo>
                  <a:lnTo>
                    <a:pt x="342483" y="178593"/>
                  </a:lnTo>
                  <a:lnTo>
                    <a:pt x="344044" y="161366"/>
                  </a:lnTo>
                  <a:lnTo>
                    <a:pt x="368461" y="116830"/>
                  </a:lnTo>
                  <a:lnTo>
                    <a:pt x="415202" y="93250"/>
                  </a:lnTo>
                  <a:lnTo>
                    <a:pt x="434094" y="91678"/>
                  </a:lnTo>
                  <a:lnTo>
                    <a:pt x="452828" y="93259"/>
                  </a:lnTo>
                  <a:lnTo>
                    <a:pt x="469887" y="98003"/>
                  </a:lnTo>
                  <a:lnTo>
                    <a:pt x="485272" y="105909"/>
                  </a:lnTo>
                  <a:lnTo>
                    <a:pt x="498983" y="116978"/>
                  </a:lnTo>
                  <a:lnTo>
                    <a:pt x="503392" y="122187"/>
                  </a:lnTo>
                  <a:lnTo>
                    <a:pt x="432308" y="122187"/>
                  </a:lnTo>
                  <a:lnTo>
                    <a:pt x="420653" y="123192"/>
                  </a:lnTo>
                  <a:lnTo>
                    <a:pt x="385436" y="146781"/>
                  </a:lnTo>
                  <a:lnTo>
                    <a:pt x="376683" y="178593"/>
                  </a:lnTo>
                  <a:lnTo>
                    <a:pt x="376748" y="180230"/>
                  </a:lnTo>
                  <a:lnTo>
                    <a:pt x="392571" y="219075"/>
                  </a:lnTo>
                  <a:lnTo>
                    <a:pt x="433796" y="234553"/>
                  </a:lnTo>
                  <a:lnTo>
                    <a:pt x="505085" y="234553"/>
                  </a:lnTo>
                  <a:lnTo>
                    <a:pt x="498685" y="241845"/>
                  </a:lnTo>
                  <a:lnTo>
                    <a:pt x="484733" y="252524"/>
                  </a:lnTo>
                  <a:lnTo>
                    <a:pt x="469069" y="260151"/>
                  </a:lnTo>
                  <a:lnTo>
                    <a:pt x="451693" y="264728"/>
                  </a:lnTo>
                  <a:lnTo>
                    <a:pt x="432606" y="266253"/>
                  </a:lnTo>
                  <a:close/>
                </a:path>
                <a:path w="951230" h="350520">
                  <a:moveTo>
                    <a:pt x="505085" y="234553"/>
                  </a:moveTo>
                  <a:lnTo>
                    <a:pt x="433796" y="234553"/>
                  </a:lnTo>
                  <a:lnTo>
                    <a:pt x="445665" y="233576"/>
                  </a:lnTo>
                  <a:lnTo>
                    <a:pt x="456418" y="230646"/>
                  </a:lnTo>
                  <a:lnTo>
                    <a:pt x="486519" y="200955"/>
                  </a:lnTo>
                  <a:lnTo>
                    <a:pt x="490500" y="178593"/>
                  </a:lnTo>
                  <a:lnTo>
                    <a:pt x="489467" y="166919"/>
                  </a:lnTo>
                  <a:lnTo>
                    <a:pt x="465180" y="131229"/>
                  </a:lnTo>
                  <a:lnTo>
                    <a:pt x="432308" y="122187"/>
                  </a:lnTo>
                  <a:lnTo>
                    <a:pt x="503392" y="122187"/>
                  </a:lnTo>
                  <a:lnTo>
                    <a:pt x="510313" y="130364"/>
                  </a:lnTo>
                  <a:lnTo>
                    <a:pt x="518405" y="145367"/>
                  </a:lnTo>
                  <a:lnTo>
                    <a:pt x="523261" y="161990"/>
                  </a:lnTo>
                  <a:lnTo>
                    <a:pt x="524879" y="180230"/>
                  </a:lnTo>
                  <a:lnTo>
                    <a:pt x="523242" y="197978"/>
                  </a:lnTo>
                  <a:lnTo>
                    <a:pt x="518331" y="214163"/>
                  </a:lnTo>
                  <a:lnTo>
                    <a:pt x="510145" y="228786"/>
                  </a:lnTo>
                  <a:lnTo>
                    <a:pt x="505085" y="234553"/>
                  </a:lnTo>
                  <a:close/>
                </a:path>
                <a:path w="951230" h="350520">
                  <a:moveTo>
                    <a:pt x="594903" y="350490"/>
                  </a:moveTo>
                  <a:lnTo>
                    <a:pt x="560226" y="350490"/>
                  </a:lnTo>
                  <a:lnTo>
                    <a:pt x="560226" y="92124"/>
                  </a:lnTo>
                  <a:lnTo>
                    <a:pt x="619608" y="92124"/>
                  </a:lnTo>
                  <a:lnTo>
                    <a:pt x="641123" y="93547"/>
                  </a:lnTo>
                  <a:lnTo>
                    <a:pt x="660127" y="97817"/>
                  </a:lnTo>
                  <a:lnTo>
                    <a:pt x="676619" y="104933"/>
                  </a:lnTo>
                  <a:lnTo>
                    <a:pt x="690599" y="114895"/>
                  </a:lnTo>
                  <a:lnTo>
                    <a:pt x="698455" y="123676"/>
                  </a:lnTo>
                  <a:lnTo>
                    <a:pt x="594903" y="123676"/>
                  </a:lnTo>
                  <a:lnTo>
                    <a:pt x="594903" y="229046"/>
                  </a:lnTo>
                  <a:lnTo>
                    <a:pt x="602809" y="232562"/>
                  </a:lnTo>
                  <a:lnTo>
                    <a:pt x="610902" y="235074"/>
                  </a:lnTo>
                  <a:lnTo>
                    <a:pt x="619180" y="236580"/>
                  </a:lnTo>
                  <a:lnTo>
                    <a:pt x="627645" y="237083"/>
                  </a:lnTo>
                  <a:lnTo>
                    <a:pt x="695614" y="237083"/>
                  </a:lnTo>
                  <a:lnTo>
                    <a:pt x="692087" y="241548"/>
                  </a:lnTo>
                  <a:lnTo>
                    <a:pt x="679298" y="252356"/>
                  </a:lnTo>
                  <a:lnTo>
                    <a:pt x="666972" y="258960"/>
                  </a:lnTo>
                  <a:lnTo>
                    <a:pt x="594903" y="258960"/>
                  </a:lnTo>
                  <a:lnTo>
                    <a:pt x="594903" y="350490"/>
                  </a:lnTo>
                  <a:close/>
                </a:path>
                <a:path w="951230" h="350520">
                  <a:moveTo>
                    <a:pt x="695614" y="237083"/>
                  </a:moveTo>
                  <a:lnTo>
                    <a:pt x="627645" y="237083"/>
                  </a:lnTo>
                  <a:lnTo>
                    <a:pt x="639012" y="236050"/>
                  </a:lnTo>
                  <a:lnTo>
                    <a:pt x="649299" y="232953"/>
                  </a:lnTo>
                  <a:lnTo>
                    <a:pt x="678023" y="201550"/>
                  </a:lnTo>
                  <a:lnTo>
                    <a:pt x="681818" y="177849"/>
                  </a:lnTo>
                  <a:lnTo>
                    <a:pt x="681363" y="169757"/>
                  </a:lnTo>
                  <a:lnTo>
                    <a:pt x="660880" y="132977"/>
                  </a:lnTo>
                  <a:lnTo>
                    <a:pt x="618864" y="123676"/>
                  </a:lnTo>
                  <a:lnTo>
                    <a:pt x="698455" y="123676"/>
                  </a:lnTo>
                  <a:lnTo>
                    <a:pt x="701733" y="127341"/>
                  </a:lnTo>
                  <a:lnTo>
                    <a:pt x="709686" y="142056"/>
                  </a:lnTo>
                  <a:lnTo>
                    <a:pt x="714458" y="159041"/>
                  </a:lnTo>
                  <a:lnTo>
                    <a:pt x="716049" y="178296"/>
                  </a:lnTo>
                  <a:lnTo>
                    <a:pt x="714551" y="196648"/>
                  </a:lnTo>
                  <a:lnTo>
                    <a:pt x="710058" y="213307"/>
                  </a:lnTo>
                  <a:lnTo>
                    <a:pt x="702571" y="228274"/>
                  </a:lnTo>
                  <a:lnTo>
                    <a:pt x="695614" y="237083"/>
                  </a:lnTo>
                  <a:close/>
                </a:path>
                <a:path w="951230" h="350520">
                  <a:moveTo>
                    <a:pt x="631217" y="266253"/>
                  </a:moveTo>
                  <a:lnTo>
                    <a:pt x="622808" y="265797"/>
                  </a:lnTo>
                  <a:lnTo>
                    <a:pt x="613953" y="264430"/>
                  </a:lnTo>
                  <a:lnTo>
                    <a:pt x="604651" y="262151"/>
                  </a:lnTo>
                  <a:lnTo>
                    <a:pt x="594903" y="258960"/>
                  </a:lnTo>
                  <a:lnTo>
                    <a:pt x="666972" y="258960"/>
                  </a:lnTo>
                  <a:lnTo>
                    <a:pt x="664889" y="260077"/>
                  </a:lnTo>
                  <a:lnTo>
                    <a:pt x="648862" y="264709"/>
                  </a:lnTo>
                  <a:lnTo>
                    <a:pt x="631217" y="266253"/>
                  </a:lnTo>
                  <a:close/>
                </a:path>
                <a:path w="951230" h="350520">
                  <a:moveTo>
                    <a:pt x="847464" y="350490"/>
                  </a:moveTo>
                  <a:lnTo>
                    <a:pt x="826479" y="350490"/>
                  </a:lnTo>
                  <a:lnTo>
                    <a:pt x="820973" y="343644"/>
                  </a:lnTo>
                  <a:lnTo>
                    <a:pt x="811094" y="331561"/>
                  </a:lnTo>
                  <a:lnTo>
                    <a:pt x="784668" y="293470"/>
                  </a:lnTo>
                  <a:lnTo>
                    <a:pt x="762530" y="239352"/>
                  </a:lnTo>
                  <a:lnTo>
                    <a:pt x="754419" y="197085"/>
                  </a:lnTo>
                  <a:lnTo>
                    <a:pt x="753405" y="175617"/>
                  </a:lnTo>
                  <a:lnTo>
                    <a:pt x="754409" y="153860"/>
                  </a:lnTo>
                  <a:lnTo>
                    <a:pt x="762446" y="111518"/>
                  </a:lnTo>
                  <a:lnTo>
                    <a:pt x="779124" y="69902"/>
                  </a:lnTo>
                  <a:lnTo>
                    <a:pt x="807625" y="24435"/>
                  </a:lnTo>
                  <a:lnTo>
                    <a:pt x="826479" y="0"/>
                  </a:lnTo>
                  <a:lnTo>
                    <a:pt x="847464" y="0"/>
                  </a:lnTo>
                  <a:lnTo>
                    <a:pt x="836646" y="16705"/>
                  </a:lnTo>
                  <a:lnTo>
                    <a:pt x="827409" y="32146"/>
                  </a:lnTo>
                  <a:lnTo>
                    <a:pt x="808787" y="71958"/>
                  </a:lnTo>
                  <a:lnTo>
                    <a:pt x="797904" y="115490"/>
                  </a:lnTo>
                  <a:lnTo>
                    <a:pt x="793021" y="161869"/>
                  </a:lnTo>
                  <a:lnTo>
                    <a:pt x="792695" y="176807"/>
                  </a:lnTo>
                  <a:lnTo>
                    <a:pt x="796118" y="225725"/>
                  </a:lnTo>
                  <a:lnTo>
                    <a:pt x="806388" y="270978"/>
                  </a:lnTo>
                  <a:lnTo>
                    <a:pt x="823503" y="312566"/>
                  </a:lnTo>
                  <a:lnTo>
                    <a:pt x="847464" y="350490"/>
                  </a:lnTo>
                  <a:close/>
                </a:path>
                <a:path w="951230" h="350520">
                  <a:moveTo>
                    <a:pt x="877602" y="350490"/>
                  </a:moveTo>
                  <a:lnTo>
                    <a:pt x="856766" y="350490"/>
                  </a:lnTo>
                  <a:lnTo>
                    <a:pt x="868012" y="332947"/>
                  </a:lnTo>
                  <a:lnTo>
                    <a:pt x="877490" y="316780"/>
                  </a:lnTo>
                  <a:lnTo>
                    <a:pt x="895983" y="275518"/>
                  </a:lnTo>
                  <a:lnTo>
                    <a:pt x="906474" y="232916"/>
                  </a:lnTo>
                  <a:lnTo>
                    <a:pt x="911218" y="188658"/>
                  </a:lnTo>
                  <a:lnTo>
                    <a:pt x="911535" y="174575"/>
                  </a:lnTo>
                  <a:lnTo>
                    <a:pt x="911162" y="158492"/>
                  </a:lnTo>
                  <a:lnTo>
                    <a:pt x="905581" y="111918"/>
                  </a:lnTo>
                  <a:lnTo>
                    <a:pt x="893610" y="68135"/>
                  </a:lnTo>
                  <a:lnTo>
                    <a:pt x="874514" y="27049"/>
                  </a:lnTo>
                  <a:lnTo>
                    <a:pt x="856766" y="0"/>
                  </a:lnTo>
                  <a:lnTo>
                    <a:pt x="877602" y="0"/>
                  </a:lnTo>
                  <a:lnTo>
                    <a:pt x="908632" y="39272"/>
                  </a:lnTo>
                  <a:lnTo>
                    <a:pt x="929543" y="77641"/>
                  </a:lnTo>
                  <a:lnTo>
                    <a:pt x="946770" y="132047"/>
                  </a:lnTo>
                  <a:lnTo>
                    <a:pt x="950825" y="175319"/>
                  </a:lnTo>
                  <a:lnTo>
                    <a:pt x="949904" y="196108"/>
                  </a:lnTo>
                  <a:lnTo>
                    <a:pt x="942537" y="236515"/>
                  </a:lnTo>
                  <a:lnTo>
                    <a:pt x="927784" y="275611"/>
                  </a:lnTo>
                  <a:lnTo>
                    <a:pt x="902121" y="318231"/>
                  </a:lnTo>
                  <a:lnTo>
                    <a:pt x="890987" y="333272"/>
                  </a:lnTo>
                  <a:lnTo>
                    <a:pt x="877602" y="350490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xmlns="" id="{1F93C988-9633-420C-A58A-111EAD83FD08}"/>
                </a:ext>
              </a:extLst>
            </p:cNvPr>
            <p:cNvSpPr txBox="1"/>
            <p:nvPr/>
          </p:nvSpPr>
          <p:spPr>
            <a:xfrm>
              <a:off x="1904672" y="2053185"/>
              <a:ext cx="501402" cy="1969709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xmlns="" id="{F5FAED36-9954-419D-A38C-85485F505C20}"/>
                </a:ext>
              </a:extLst>
            </p:cNvPr>
            <p:cNvSpPr/>
            <p:nvPr/>
          </p:nvSpPr>
          <p:spPr>
            <a:xfrm>
              <a:off x="2560018" y="3752238"/>
              <a:ext cx="645170" cy="246459"/>
            </a:xfrm>
            <a:custGeom>
              <a:avLst/>
              <a:gdLst/>
              <a:ahLst/>
              <a:cxnLst/>
              <a:rect l="l" t="t" r="r" b="b"/>
              <a:pathLst>
                <a:path w="917575" h="350520">
                  <a:moveTo>
                    <a:pt x="58340" y="92124"/>
                  </a:moveTo>
                  <a:lnTo>
                    <a:pt x="24556" y="92124"/>
                  </a:lnTo>
                  <a:lnTo>
                    <a:pt x="24556" y="81855"/>
                  </a:lnTo>
                  <a:lnTo>
                    <a:pt x="34435" y="31821"/>
                  </a:lnTo>
                  <a:lnTo>
                    <a:pt x="72395" y="1274"/>
                  </a:lnTo>
                  <a:lnTo>
                    <a:pt x="84236" y="0"/>
                  </a:lnTo>
                  <a:lnTo>
                    <a:pt x="91281" y="0"/>
                  </a:lnTo>
                  <a:lnTo>
                    <a:pt x="99665" y="1140"/>
                  </a:lnTo>
                  <a:lnTo>
                    <a:pt x="109388" y="3422"/>
                  </a:lnTo>
                  <a:lnTo>
                    <a:pt x="109388" y="33486"/>
                  </a:lnTo>
                  <a:lnTo>
                    <a:pt x="93761" y="33486"/>
                  </a:lnTo>
                  <a:lnTo>
                    <a:pt x="84552" y="34156"/>
                  </a:lnTo>
                  <a:lnTo>
                    <a:pt x="58824" y="69344"/>
                  </a:lnTo>
                  <a:lnTo>
                    <a:pt x="58340" y="81855"/>
                  </a:lnTo>
                  <a:lnTo>
                    <a:pt x="58340" y="92124"/>
                  </a:lnTo>
                  <a:close/>
                </a:path>
                <a:path w="917575" h="350520">
                  <a:moveTo>
                    <a:pt x="109388" y="36462"/>
                  </a:moveTo>
                  <a:lnTo>
                    <a:pt x="103931" y="34478"/>
                  </a:lnTo>
                  <a:lnTo>
                    <a:pt x="98722" y="33486"/>
                  </a:lnTo>
                  <a:lnTo>
                    <a:pt x="109388" y="33486"/>
                  </a:lnTo>
                  <a:lnTo>
                    <a:pt x="109388" y="36462"/>
                  </a:lnTo>
                  <a:close/>
                </a:path>
                <a:path w="917575" h="350520">
                  <a:moveTo>
                    <a:pt x="88850" y="122634"/>
                  </a:moveTo>
                  <a:lnTo>
                    <a:pt x="0" y="122634"/>
                  </a:lnTo>
                  <a:lnTo>
                    <a:pt x="0" y="92124"/>
                  </a:lnTo>
                  <a:lnTo>
                    <a:pt x="88850" y="92124"/>
                  </a:lnTo>
                  <a:lnTo>
                    <a:pt x="88850" y="122634"/>
                  </a:lnTo>
                  <a:close/>
                </a:path>
                <a:path w="917575" h="350520">
                  <a:moveTo>
                    <a:pt x="58340" y="263277"/>
                  </a:moveTo>
                  <a:lnTo>
                    <a:pt x="24556" y="263277"/>
                  </a:lnTo>
                  <a:lnTo>
                    <a:pt x="24556" y="122634"/>
                  </a:lnTo>
                  <a:lnTo>
                    <a:pt x="58340" y="122634"/>
                  </a:lnTo>
                  <a:lnTo>
                    <a:pt x="58340" y="263277"/>
                  </a:lnTo>
                  <a:close/>
                </a:path>
                <a:path w="917575" h="350520">
                  <a:moveTo>
                    <a:pt x="138906" y="60126"/>
                  </a:moveTo>
                  <a:lnTo>
                    <a:pt x="128091" y="60126"/>
                  </a:lnTo>
                  <a:lnTo>
                    <a:pt x="123477" y="58142"/>
                  </a:lnTo>
                  <a:lnTo>
                    <a:pt x="119508" y="54173"/>
                  </a:lnTo>
                  <a:lnTo>
                    <a:pt x="115540" y="50105"/>
                  </a:lnTo>
                  <a:lnTo>
                    <a:pt x="113597" y="45491"/>
                  </a:lnTo>
                  <a:lnTo>
                    <a:pt x="113555" y="34776"/>
                  </a:lnTo>
                  <a:lnTo>
                    <a:pt x="115540" y="30162"/>
                  </a:lnTo>
                  <a:lnTo>
                    <a:pt x="119508" y="26193"/>
                  </a:lnTo>
                  <a:lnTo>
                    <a:pt x="123477" y="22125"/>
                  </a:lnTo>
                  <a:lnTo>
                    <a:pt x="128091" y="20091"/>
                  </a:lnTo>
                  <a:lnTo>
                    <a:pt x="138906" y="20091"/>
                  </a:lnTo>
                  <a:lnTo>
                    <a:pt x="143668" y="22026"/>
                  </a:lnTo>
                  <a:lnTo>
                    <a:pt x="151606" y="29765"/>
                  </a:lnTo>
                  <a:lnTo>
                    <a:pt x="153590" y="34478"/>
                  </a:lnTo>
                  <a:lnTo>
                    <a:pt x="153590" y="45491"/>
                  </a:lnTo>
                  <a:lnTo>
                    <a:pt x="151606" y="50204"/>
                  </a:lnTo>
                  <a:lnTo>
                    <a:pt x="143668" y="58142"/>
                  </a:lnTo>
                  <a:lnTo>
                    <a:pt x="138906" y="60126"/>
                  </a:lnTo>
                  <a:close/>
                </a:path>
                <a:path w="917575" h="350520">
                  <a:moveTo>
                    <a:pt x="150465" y="263277"/>
                  </a:moveTo>
                  <a:lnTo>
                    <a:pt x="116532" y="263277"/>
                  </a:lnTo>
                  <a:lnTo>
                    <a:pt x="116532" y="92124"/>
                  </a:lnTo>
                  <a:lnTo>
                    <a:pt x="150465" y="92124"/>
                  </a:lnTo>
                  <a:lnTo>
                    <a:pt x="150465" y="263277"/>
                  </a:lnTo>
                  <a:close/>
                </a:path>
                <a:path w="917575" h="350520">
                  <a:moveTo>
                    <a:pt x="233995" y="263277"/>
                  </a:moveTo>
                  <a:lnTo>
                    <a:pt x="200062" y="263277"/>
                  </a:lnTo>
                  <a:lnTo>
                    <a:pt x="200062" y="3422"/>
                  </a:lnTo>
                  <a:lnTo>
                    <a:pt x="233995" y="3422"/>
                  </a:lnTo>
                  <a:lnTo>
                    <a:pt x="233995" y="263277"/>
                  </a:lnTo>
                  <a:close/>
                </a:path>
                <a:path w="917575" h="350520">
                  <a:moveTo>
                    <a:pt x="317524" y="263277"/>
                  </a:moveTo>
                  <a:lnTo>
                    <a:pt x="283591" y="263277"/>
                  </a:lnTo>
                  <a:lnTo>
                    <a:pt x="283591" y="3422"/>
                  </a:lnTo>
                  <a:lnTo>
                    <a:pt x="317524" y="3422"/>
                  </a:lnTo>
                  <a:lnTo>
                    <a:pt x="317524" y="263277"/>
                  </a:lnTo>
                  <a:close/>
                </a:path>
                <a:path w="917575" h="350520">
                  <a:moveTo>
                    <a:pt x="499080" y="113853"/>
                  </a:moveTo>
                  <a:lnTo>
                    <a:pt x="400310" y="113853"/>
                  </a:lnTo>
                  <a:lnTo>
                    <a:pt x="412012" y="102849"/>
                  </a:lnTo>
                  <a:lnTo>
                    <a:pt x="424495" y="94989"/>
                  </a:lnTo>
                  <a:lnTo>
                    <a:pt x="437759" y="90273"/>
                  </a:lnTo>
                  <a:lnTo>
                    <a:pt x="451805" y="88701"/>
                  </a:lnTo>
                  <a:lnTo>
                    <a:pt x="459692" y="89222"/>
                  </a:lnTo>
                  <a:lnTo>
                    <a:pt x="493737" y="106895"/>
                  </a:lnTo>
                  <a:lnTo>
                    <a:pt x="499080" y="113853"/>
                  </a:lnTo>
                  <a:close/>
                </a:path>
                <a:path w="917575" h="350520">
                  <a:moveTo>
                    <a:pt x="400310" y="263277"/>
                  </a:moveTo>
                  <a:lnTo>
                    <a:pt x="365633" y="263277"/>
                  </a:lnTo>
                  <a:lnTo>
                    <a:pt x="365633" y="92124"/>
                  </a:lnTo>
                  <a:lnTo>
                    <a:pt x="400310" y="92124"/>
                  </a:lnTo>
                  <a:lnTo>
                    <a:pt x="400310" y="113853"/>
                  </a:lnTo>
                  <a:lnTo>
                    <a:pt x="499080" y="113853"/>
                  </a:lnTo>
                  <a:lnTo>
                    <a:pt x="500904" y="116978"/>
                  </a:lnTo>
                  <a:lnTo>
                    <a:pt x="441089" y="116978"/>
                  </a:lnTo>
                  <a:lnTo>
                    <a:pt x="429499" y="118485"/>
                  </a:lnTo>
                  <a:lnTo>
                    <a:pt x="418839" y="123006"/>
                  </a:lnTo>
                  <a:lnTo>
                    <a:pt x="409109" y="130540"/>
                  </a:lnTo>
                  <a:lnTo>
                    <a:pt x="400310" y="141089"/>
                  </a:lnTo>
                  <a:lnTo>
                    <a:pt x="400310" y="263277"/>
                  </a:lnTo>
                  <a:close/>
                </a:path>
                <a:path w="917575" h="350520">
                  <a:moveTo>
                    <a:pt x="509699" y="263277"/>
                  </a:moveTo>
                  <a:lnTo>
                    <a:pt x="475766" y="263277"/>
                  </a:lnTo>
                  <a:lnTo>
                    <a:pt x="475747" y="165348"/>
                  </a:lnTo>
                  <a:lnTo>
                    <a:pt x="475264" y="153627"/>
                  </a:lnTo>
                  <a:lnTo>
                    <a:pt x="457125" y="119806"/>
                  </a:lnTo>
                  <a:lnTo>
                    <a:pt x="441089" y="116978"/>
                  </a:lnTo>
                  <a:lnTo>
                    <a:pt x="500904" y="116978"/>
                  </a:lnTo>
                  <a:lnTo>
                    <a:pt x="509699" y="165348"/>
                  </a:lnTo>
                  <a:lnTo>
                    <a:pt x="509699" y="263277"/>
                  </a:lnTo>
                  <a:close/>
                </a:path>
                <a:path w="917575" h="350520">
                  <a:moveTo>
                    <a:pt x="546310" y="148977"/>
                  </a:moveTo>
                  <a:lnTo>
                    <a:pt x="546310" y="112067"/>
                  </a:lnTo>
                  <a:lnTo>
                    <a:pt x="557277" y="101845"/>
                  </a:lnTo>
                  <a:lnTo>
                    <a:pt x="570383" y="94543"/>
                  </a:lnTo>
                  <a:lnTo>
                    <a:pt x="585629" y="90161"/>
                  </a:lnTo>
                  <a:lnTo>
                    <a:pt x="603014" y="88701"/>
                  </a:lnTo>
                  <a:lnTo>
                    <a:pt x="616232" y="89613"/>
                  </a:lnTo>
                  <a:lnTo>
                    <a:pt x="651284" y="106362"/>
                  </a:lnTo>
                  <a:lnTo>
                    <a:pt x="660381" y="120402"/>
                  </a:lnTo>
                  <a:lnTo>
                    <a:pt x="600335" y="120402"/>
                  </a:lnTo>
                  <a:lnTo>
                    <a:pt x="586522" y="122187"/>
                  </a:lnTo>
                  <a:lnTo>
                    <a:pt x="572913" y="127545"/>
                  </a:lnTo>
                  <a:lnTo>
                    <a:pt x="559510" y="136475"/>
                  </a:lnTo>
                  <a:lnTo>
                    <a:pt x="546310" y="148977"/>
                  </a:lnTo>
                  <a:close/>
                </a:path>
                <a:path w="917575" h="350520">
                  <a:moveTo>
                    <a:pt x="584857" y="265955"/>
                  </a:moveTo>
                  <a:lnTo>
                    <a:pt x="549882" y="247873"/>
                  </a:lnTo>
                  <a:lnTo>
                    <a:pt x="543185" y="224432"/>
                  </a:lnTo>
                  <a:lnTo>
                    <a:pt x="543911" y="216544"/>
                  </a:lnTo>
                  <a:lnTo>
                    <a:pt x="568858" y="184100"/>
                  </a:lnTo>
                  <a:lnTo>
                    <a:pt x="631142" y="160436"/>
                  </a:lnTo>
                  <a:lnTo>
                    <a:pt x="631043" y="150511"/>
                  </a:lnTo>
                  <a:lnTo>
                    <a:pt x="629217" y="137731"/>
                  </a:lnTo>
                  <a:lnTo>
                    <a:pt x="623441" y="128103"/>
                  </a:lnTo>
                  <a:lnTo>
                    <a:pt x="613813" y="122327"/>
                  </a:lnTo>
                  <a:lnTo>
                    <a:pt x="600335" y="120402"/>
                  </a:lnTo>
                  <a:lnTo>
                    <a:pt x="660381" y="120402"/>
                  </a:lnTo>
                  <a:lnTo>
                    <a:pt x="664480" y="178593"/>
                  </a:lnTo>
                  <a:lnTo>
                    <a:pt x="631142" y="178593"/>
                  </a:lnTo>
                  <a:lnTo>
                    <a:pt x="608521" y="187374"/>
                  </a:lnTo>
                  <a:lnTo>
                    <a:pt x="576820" y="211683"/>
                  </a:lnTo>
                  <a:lnTo>
                    <a:pt x="576820" y="225673"/>
                  </a:lnTo>
                  <a:lnTo>
                    <a:pt x="579053" y="231427"/>
                  </a:lnTo>
                  <a:lnTo>
                    <a:pt x="583517" y="235892"/>
                  </a:lnTo>
                  <a:lnTo>
                    <a:pt x="588082" y="240357"/>
                  </a:lnTo>
                  <a:lnTo>
                    <a:pt x="593985" y="242589"/>
                  </a:lnTo>
                  <a:lnTo>
                    <a:pt x="689632" y="242589"/>
                  </a:lnTo>
                  <a:lnTo>
                    <a:pt x="689632" y="249138"/>
                  </a:lnTo>
                  <a:lnTo>
                    <a:pt x="630845" y="249138"/>
                  </a:lnTo>
                  <a:lnTo>
                    <a:pt x="619878" y="256495"/>
                  </a:lnTo>
                  <a:lnTo>
                    <a:pt x="608558" y="261751"/>
                  </a:lnTo>
                  <a:lnTo>
                    <a:pt x="596884" y="264904"/>
                  </a:lnTo>
                  <a:lnTo>
                    <a:pt x="584857" y="265955"/>
                  </a:lnTo>
                  <a:close/>
                </a:path>
                <a:path w="917575" h="350520">
                  <a:moveTo>
                    <a:pt x="689632" y="242589"/>
                  </a:moveTo>
                  <a:lnTo>
                    <a:pt x="601228" y="242589"/>
                  </a:lnTo>
                  <a:lnTo>
                    <a:pt x="609181" y="241762"/>
                  </a:lnTo>
                  <a:lnTo>
                    <a:pt x="616818" y="239278"/>
                  </a:lnTo>
                  <a:lnTo>
                    <a:pt x="624138" y="235139"/>
                  </a:lnTo>
                  <a:lnTo>
                    <a:pt x="631142" y="229344"/>
                  </a:lnTo>
                  <a:lnTo>
                    <a:pt x="631142" y="178593"/>
                  </a:lnTo>
                  <a:lnTo>
                    <a:pt x="664480" y="178593"/>
                  </a:lnTo>
                  <a:lnTo>
                    <a:pt x="664480" y="238918"/>
                  </a:lnTo>
                  <a:lnTo>
                    <a:pt x="666464" y="241845"/>
                  </a:lnTo>
                  <a:lnTo>
                    <a:pt x="689632" y="241845"/>
                  </a:lnTo>
                  <a:lnTo>
                    <a:pt x="689632" y="242589"/>
                  </a:lnTo>
                  <a:close/>
                </a:path>
                <a:path w="917575" h="350520">
                  <a:moveTo>
                    <a:pt x="689632" y="241845"/>
                  </a:moveTo>
                  <a:lnTo>
                    <a:pt x="674501" y="241845"/>
                  </a:lnTo>
                  <a:lnTo>
                    <a:pt x="680901" y="238819"/>
                  </a:lnTo>
                  <a:lnTo>
                    <a:pt x="689632" y="232767"/>
                  </a:lnTo>
                  <a:lnTo>
                    <a:pt x="689632" y="241845"/>
                  </a:lnTo>
                  <a:close/>
                </a:path>
                <a:path w="917575" h="350520">
                  <a:moveTo>
                    <a:pt x="661503" y="266253"/>
                  </a:moveTo>
                  <a:lnTo>
                    <a:pt x="656443" y="266253"/>
                  </a:lnTo>
                  <a:lnTo>
                    <a:pt x="646695" y="265183"/>
                  </a:lnTo>
                  <a:lnTo>
                    <a:pt x="639179" y="261974"/>
                  </a:lnTo>
                  <a:lnTo>
                    <a:pt x="633896" y="256626"/>
                  </a:lnTo>
                  <a:lnTo>
                    <a:pt x="630845" y="249138"/>
                  </a:lnTo>
                  <a:lnTo>
                    <a:pt x="689632" y="249138"/>
                  </a:lnTo>
                  <a:lnTo>
                    <a:pt x="689632" y="253454"/>
                  </a:lnTo>
                  <a:lnTo>
                    <a:pt x="681893" y="258415"/>
                  </a:lnTo>
                  <a:lnTo>
                    <a:pt x="675692" y="261788"/>
                  </a:lnTo>
                  <a:lnTo>
                    <a:pt x="666365" y="265360"/>
                  </a:lnTo>
                  <a:lnTo>
                    <a:pt x="661503" y="266253"/>
                  </a:lnTo>
                  <a:close/>
                </a:path>
                <a:path w="917575" h="350520">
                  <a:moveTo>
                    <a:pt x="813978" y="350490"/>
                  </a:moveTo>
                  <a:lnTo>
                    <a:pt x="792993" y="350490"/>
                  </a:lnTo>
                  <a:lnTo>
                    <a:pt x="787486" y="343644"/>
                  </a:lnTo>
                  <a:lnTo>
                    <a:pt x="777608" y="331561"/>
                  </a:lnTo>
                  <a:lnTo>
                    <a:pt x="751182" y="293470"/>
                  </a:lnTo>
                  <a:lnTo>
                    <a:pt x="729043" y="239352"/>
                  </a:lnTo>
                  <a:lnTo>
                    <a:pt x="720932" y="197085"/>
                  </a:lnTo>
                  <a:lnTo>
                    <a:pt x="719918" y="175617"/>
                  </a:lnTo>
                  <a:lnTo>
                    <a:pt x="720923" y="153860"/>
                  </a:lnTo>
                  <a:lnTo>
                    <a:pt x="728960" y="111518"/>
                  </a:lnTo>
                  <a:lnTo>
                    <a:pt x="745638" y="69902"/>
                  </a:lnTo>
                  <a:lnTo>
                    <a:pt x="774138" y="24435"/>
                  </a:lnTo>
                  <a:lnTo>
                    <a:pt x="792993" y="0"/>
                  </a:lnTo>
                  <a:lnTo>
                    <a:pt x="813978" y="0"/>
                  </a:lnTo>
                  <a:lnTo>
                    <a:pt x="803160" y="16705"/>
                  </a:lnTo>
                  <a:lnTo>
                    <a:pt x="793923" y="32146"/>
                  </a:lnTo>
                  <a:lnTo>
                    <a:pt x="775301" y="71958"/>
                  </a:lnTo>
                  <a:lnTo>
                    <a:pt x="764418" y="115490"/>
                  </a:lnTo>
                  <a:lnTo>
                    <a:pt x="759535" y="161869"/>
                  </a:lnTo>
                  <a:lnTo>
                    <a:pt x="759209" y="176807"/>
                  </a:lnTo>
                  <a:lnTo>
                    <a:pt x="762632" y="225725"/>
                  </a:lnTo>
                  <a:lnTo>
                    <a:pt x="772901" y="270978"/>
                  </a:lnTo>
                  <a:lnTo>
                    <a:pt x="790016" y="312566"/>
                  </a:lnTo>
                  <a:lnTo>
                    <a:pt x="813978" y="350490"/>
                  </a:lnTo>
                  <a:close/>
                </a:path>
                <a:path w="917575" h="350520">
                  <a:moveTo>
                    <a:pt x="844115" y="350490"/>
                  </a:moveTo>
                  <a:lnTo>
                    <a:pt x="823280" y="350490"/>
                  </a:lnTo>
                  <a:lnTo>
                    <a:pt x="834525" y="332947"/>
                  </a:lnTo>
                  <a:lnTo>
                    <a:pt x="844004" y="316780"/>
                  </a:lnTo>
                  <a:lnTo>
                    <a:pt x="862496" y="275518"/>
                  </a:lnTo>
                  <a:lnTo>
                    <a:pt x="872988" y="232916"/>
                  </a:lnTo>
                  <a:lnTo>
                    <a:pt x="877732" y="188658"/>
                  </a:lnTo>
                  <a:lnTo>
                    <a:pt x="878048" y="174575"/>
                  </a:lnTo>
                  <a:lnTo>
                    <a:pt x="877676" y="158492"/>
                  </a:lnTo>
                  <a:lnTo>
                    <a:pt x="872095" y="111918"/>
                  </a:lnTo>
                  <a:lnTo>
                    <a:pt x="860124" y="68135"/>
                  </a:lnTo>
                  <a:lnTo>
                    <a:pt x="841027" y="27049"/>
                  </a:lnTo>
                  <a:lnTo>
                    <a:pt x="823280" y="0"/>
                  </a:lnTo>
                  <a:lnTo>
                    <a:pt x="844115" y="0"/>
                  </a:lnTo>
                  <a:lnTo>
                    <a:pt x="875146" y="39272"/>
                  </a:lnTo>
                  <a:lnTo>
                    <a:pt x="896056" y="77641"/>
                  </a:lnTo>
                  <a:lnTo>
                    <a:pt x="913283" y="132047"/>
                  </a:lnTo>
                  <a:lnTo>
                    <a:pt x="917339" y="175319"/>
                  </a:lnTo>
                  <a:lnTo>
                    <a:pt x="916418" y="196108"/>
                  </a:lnTo>
                  <a:lnTo>
                    <a:pt x="909051" y="236515"/>
                  </a:lnTo>
                  <a:lnTo>
                    <a:pt x="894298" y="275611"/>
                  </a:lnTo>
                  <a:lnTo>
                    <a:pt x="868635" y="318231"/>
                  </a:lnTo>
                  <a:lnTo>
                    <a:pt x="857501" y="333272"/>
                  </a:lnTo>
                  <a:lnTo>
                    <a:pt x="844115" y="350490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913DE652-8EE8-479D-A2BB-B565479F1B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2466" y="4246724"/>
            <a:ext cx="5734050" cy="12763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2A9A10A-4C09-4721-8489-4520153614DD}"/>
              </a:ext>
            </a:extLst>
          </p:cNvPr>
          <p:cNvSpPr txBox="1"/>
          <p:nvPr/>
        </p:nvSpPr>
        <p:spPr>
          <a:xfrm>
            <a:off x="4085736" y="5645702"/>
            <a:ext cx="8182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Inter"/>
              </a:rPr>
              <a:t>When using drop only, it drops the columns/rows you define</a:t>
            </a:r>
            <a:r>
              <a:rPr lang="en-US" dirty="0"/>
              <a:t/>
            </a:r>
            <a:br>
              <a:rPr lang="en-US" dirty="0"/>
            </a:br>
            <a:r>
              <a:rPr lang="en-US" b="0" i="0" dirty="0">
                <a:effectLst/>
                <a:latin typeface="Inter"/>
              </a:rPr>
              <a:t>When using </a:t>
            </a:r>
            <a:r>
              <a:rPr lang="en-US" b="0" i="0" dirty="0" err="1">
                <a:effectLst/>
                <a:latin typeface="Inter"/>
              </a:rPr>
              <a:t>dropna</a:t>
            </a:r>
            <a:r>
              <a:rPr lang="en-US" b="0" i="0" dirty="0">
                <a:effectLst/>
                <a:latin typeface="Inter"/>
              </a:rPr>
              <a:t>, it removes all entries with </a:t>
            </a:r>
            <a:r>
              <a:rPr lang="en-US" b="0" i="0" dirty="0" err="1">
                <a:effectLst/>
                <a:latin typeface="Inter"/>
              </a:rPr>
              <a:t>NaN</a:t>
            </a:r>
            <a:r>
              <a:rPr lang="en-US" b="0" i="0" dirty="0">
                <a:effectLst/>
                <a:latin typeface="Inter"/>
              </a:rPr>
              <a:t> values (or null in general)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604207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3A99433-16CB-48F5-91C0-03D061D6F5CD}"/>
              </a:ext>
            </a:extLst>
          </p:cNvPr>
          <p:cNvGrpSpPr/>
          <p:nvPr/>
        </p:nvGrpSpPr>
        <p:grpSpPr>
          <a:xfrm>
            <a:off x="1812308" y="686299"/>
            <a:ext cx="8322232" cy="2811890"/>
            <a:chOff x="1904672" y="1702299"/>
            <a:chExt cx="8322232" cy="2811890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xmlns="" id="{44AFD3B4-A521-4897-B663-FBF9F931E086}"/>
                </a:ext>
              </a:extLst>
            </p:cNvPr>
            <p:cNvSpPr/>
            <p:nvPr/>
          </p:nvSpPr>
          <p:spPr>
            <a:xfrm>
              <a:off x="1965095" y="1702299"/>
              <a:ext cx="8261809" cy="2467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xmlns="" id="{54B57F23-4B59-4390-B98E-037211791D05}"/>
                </a:ext>
              </a:extLst>
            </p:cNvPr>
            <p:cNvSpPr/>
            <p:nvPr/>
          </p:nvSpPr>
          <p:spPr>
            <a:xfrm>
              <a:off x="2247130" y="2305622"/>
              <a:ext cx="2260353" cy="2464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xmlns="" id="{E29F6CEF-CD6A-4153-B753-9528B064B2BF}"/>
                </a:ext>
              </a:extLst>
            </p:cNvPr>
            <p:cNvSpPr/>
            <p:nvPr/>
          </p:nvSpPr>
          <p:spPr>
            <a:xfrm>
              <a:off x="4605358" y="2305622"/>
              <a:ext cx="1891193" cy="24675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xmlns="" id="{85DBCF77-E0E8-418C-A5DC-783CDB7B4F7C}"/>
                </a:ext>
              </a:extLst>
            </p:cNvPr>
            <p:cNvSpPr/>
            <p:nvPr/>
          </p:nvSpPr>
          <p:spPr>
            <a:xfrm>
              <a:off x="6579607" y="2308035"/>
              <a:ext cx="475952" cy="184845"/>
            </a:xfrm>
            <a:custGeom>
              <a:avLst/>
              <a:gdLst/>
              <a:ahLst/>
              <a:cxnLst/>
              <a:rect l="l" t="t" r="r" b="b"/>
              <a:pathLst>
                <a:path w="676909" h="262889">
                  <a:moveTo>
                    <a:pt x="87957" y="262830"/>
                  </a:moveTo>
                  <a:lnTo>
                    <a:pt x="36806" y="249436"/>
                  </a:lnTo>
                  <a:lnTo>
                    <a:pt x="5953" y="211149"/>
                  </a:lnTo>
                  <a:lnTo>
                    <a:pt x="0" y="175170"/>
                  </a:lnTo>
                  <a:lnTo>
                    <a:pt x="1451" y="155981"/>
                  </a:lnTo>
                  <a:lnTo>
                    <a:pt x="23217" y="110132"/>
                  </a:lnTo>
                  <a:lnTo>
                    <a:pt x="66330" y="86831"/>
                  </a:lnTo>
                  <a:lnTo>
                    <a:pt x="84385" y="85278"/>
                  </a:lnTo>
                  <a:lnTo>
                    <a:pt x="93215" y="85278"/>
                  </a:lnTo>
                  <a:lnTo>
                    <a:pt x="134094" y="97184"/>
                  </a:lnTo>
                  <a:lnTo>
                    <a:pt x="134094" y="116979"/>
                  </a:lnTo>
                  <a:lnTo>
                    <a:pt x="86469" y="116979"/>
                  </a:lnTo>
                  <a:lnTo>
                    <a:pt x="75520" y="117983"/>
                  </a:lnTo>
                  <a:lnTo>
                    <a:pt x="42434" y="141647"/>
                  </a:lnTo>
                  <a:lnTo>
                    <a:pt x="34230" y="174129"/>
                  </a:lnTo>
                  <a:lnTo>
                    <a:pt x="35216" y="186556"/>
                  </a:lnTo>
                  <a:lnTo>
                    <a:pt x="58666" y="222507"/>
                  </a:lnTo>
                  <a:lnTo>
                    <a:pt x="93017" y="231130"/>
                  </a:lnTo>
                  <a:lnTo>
                    <a:pt x="137814" y="231130"/>
                  </a:lnTo>
                  <a:lnTo>
                    <a:pt x="137814" y="253305"/>
                  </a:lnTo>
                  <a:lnTo>
                    <a:pt x="125155" y="257472"/>
                  </a:lnTo>
                  <a:lnTo>
                    <a:pt x="112625" y="260449"/>
                  </a:lnTo>
                  <a:lnTo>
                    <a:pt x="100226" y="262235"/>
                  </a:lnTo>
                  <a:lnTo>
                    <a:pt x="87957" y="262830"/>
                  </a:lnTo>
                  <a:close/>
                </a:path>
                <a:path w="676909" h="262889">
                  <a:moveTo>
                    <a:pt x="134094" y="133350"/>
                  </a:moveTo>
                  <a:lnTo>
                    <a:pt x="121462" y="126187"/>
                  </a:lnTo>
                  <a:lnTo>
                    <a:pt x="109314" y="121071"/>
                  </a:lnTo>
                  <a:lnTo>
                    <a:pt x="97649" y="118002"/>
                  </a:lnTo>
                  <a:lnTo>
                    <a:pt x="86469" y="116979"/>
                  </a:lnTo>
                  <a:lnTo>
                    <a:pt x="134094" y="116979"/>
                  </a:lnTo>
                  <a:lnTo>
                    <a:pt x="134094" y="133350"/>
                  </a:lnTo>
                  <a:close/>
                </a:path>
                <a:path w="676909" h="262889">
                  <a:moveTo>
                    <a:pt x="137814" y="231130"/>
                  </a:moveTo>
                  <a:lnTo>
                    <a:pt x="93017" y="231130"/>
                  </a:lnTo>
                  <a:lnTo>
                    <a:pt x="103128" y="230423"/>
                  </a:lnTo>
                  <a:lnTo>
                    <a:pt x="113964" y="228302"/>
                  </a:lnTo>
                  <a:lnTo>
                    <a:pt x="125526" y="224767"/>
                  </a:lnTo>
                  <a:lnTo>
                    <a:pt x="137814" y="219819"/>
                  </a:lnTo>
                  <a:lnTo>
                    <a:pt x="137814" y="231130"/>
                  </a:lnTo>
                  <a:close/>
                </a:path>
                <a:path w="676909" h="262889">
                  <a:moveTo>
                    <a:pt x="210926" y="259854"/>
                  </a:moveTo>
                  <a:lnTo>
                    <a:pt x="176993" y="259854"/>
                  </a:lnTo>
                  <a:lnTo>
                    <a:pt x="176993" y="0"/>
                  </a:lnTo>
                  <a:lnTo>
                    <a:pt x="210926" y="0"/>
                  </a:lnTo>
                  <a:lnTo>
                    <a:pt x="210926" y="259854"/>
                  </a:lnTo>
                  <a:close/>
                </a:path>
                <a:path w="676909" h="262889">
                  <a:moveTo>
                    <a:pt x="249212" y="145554"/>
                  </a:moveTo>
                  <a:lnTo>
                    <a:pt x="249212" y="108644"/>
                  </a:lnTo>
                  <a:lnTo>
                    <a:pt x="260179" y="98421"/>
                  </a:lnTo>
                  <a:lnTo>
                    <a:pt x="273285" y="91120"/>
                  </a:lnTo>
                  <a:lnTo>
                    <a:pt x="288531" y="86738"/>
                  </a:lnTo>
                  <a:lnTo>
                    <a:pt x="305916" y="85278"/>
                  </a:lnTo>
                  <a:lnTo>
                    <a:pt x="319134" y="86190"/>
                  </a:lnTo>
                  <a:lnTo>
                    <a:pt x="354185" y="102939"/>
                  </a:lnTo>
                  <a:lnTo>
                    <a:pt x="363283" y="116979"/>
                  </a:lnTo>
                  <a:lnTo>
                    <a:pt x="303237" y="116979"/>
                  </a:lnTo>
                  <a:lnTo>
                    <a:pt x="289424" y="118764"/>
                  </a:lnTo>
                  <a:lnTo>
                    <a:pt x="275815" y="124122"/>
                  </a:lnTo>
                  <a:lnTo>
                    <a:pt x="262411" y="133052"/>
                  </a:lnTo>
                  <a:lnTo>
                    <a:pt x="249212" y="145554"/>
                  </a:lnTo>
                  <a:close/>
                </a:path>
                <a:path w="676909" h="262889">
                  <a:moveTo>
                    <a:pt x="287759" y="262532"/>
                  </a:moveTo>
                  <a:lnTo>
                    <a:pt x="252784" y="244450"/>
                  </a:lnTo>
                  <a:lnTo>
                    <a:pt x="246087" y="221009"/>
                  </a:lnTo>
                  <a:lnTo>
                    <a:pt x="246812" y="213121"/>
                  </a:lnTo>
                  <a:lnTo>
                    <a:pt x="271760" y="180677"/>
                  </a:lnTo>
                  <a:lnTo>
                    <a:pt x="334044" y="157013"/>
                  </a:lnTo>
                  <a:lnTo>
                    <a:pt x="333945" y="147088"/>
                  </a:lnTo>
                  <a:lnTo>
                    <a:pt x="332119" y="134308"/>
                  </a:lnTo>
                  <a:lnTo>
                    <a:pt x="326342" y="124680"/>
                  </a:lnTo>
                  <a:lnTo>
                    <a:pt x="316715" y="118904"/>
                  </a:lnTo>
                  <a:lnTo>
                    <a:pt x="303237" y="116979"/>
                  </a:lnTo>
                  <a:lnTo>
                    <a:pt x="363283" y="116979"/>
                  </a:lnTo>
                  <a:lnTo>
                    <a:pt x="367382" y="175170"/>
                  </a:lnTo>
                  <a:lnTo>
                    <a:pt x="334044" y="175170"/>
                  </a:lnTo>
                  <a:lnTo>
                    <a:pt x="311423" y="183951"/>
                  </a:lnTo>
                  <a:lnTo>
                    <a:pt x="279722" y="208260"/>
                  </a:lnTo>
                  <a:lnTo>
                    <a:pt x="279722" y="222249"/>
                  </a:lnTo>
                  <a:lnTo>
                    <a:pt x="281954" y="228004"/>
                  </a:lnTo>
                  <a:lnTo>
                    <a:pt x="286419" y="232469"/>
                  </a:lnTo>
                  <a:lnTo>
                    <a:pt x="290983" y="236934"/>
                  </a:lnTo>
                  <a:lnTo>
                    <a:pt x="296887" y="239166"/>
                  </a:lnTo>
                  <a:lnTo>
                    <a:pt x="392534" y="239166"/>
                  </a:lnTo>
                  <a:lnTo>
                    <a:pt x="392534" y="245715"/>
                  </a:lnTo>
                  <a:lnTo>
                    <a:pt x="333747" y="245715"/>
                  </a:lnTo>
                  <a:lnTo>
                    <a:pt x="322780" y="253072"/>
                  </a:lnTo>
                  <a:lnTo>
                    <a:pt x="311459" y="258328"/>
                  </a:lnTo>
                  <a:lnTo>
                    <a:pt x="299786" y="261481"/>
                  </a:lnTo>
                  <a:lnTo>
                    <a:pt x="287759" y="262532"/>
                  </a:lnTo>
                  <a:close/>
                </a:path>
                <a:path w="676909" h="262889">
                  <a:moveTo>
                    <a:pt x="392534" y="239166"/>
                  </a:moveTo>
                  <a:lnTo>
                    <a:pt x="304130" y="239166"/>
                  </a:lnTo>
                  <a:lnTo>
                    <a:pt x="312083" y="238338"/>
                  </a:lnTo>
                  <a:lnTo>
                    <a:pt x="319720" y="235855"/>
                  </a:lnTo>
                  <a:lnTo>
                    <a:pt x="327040" y="231716"/>
                  </a:lnTo>
                  <a:lnTo>
                    <a:pt x="334044" y="225921"/>
                  </a:lnTo>
                  <a:lnTo>
                    <a:pt x="334044" y="175170"/>
                  </a:lnTo>
                  <a:lnTo>
                    <a:pt x="367382" y="175170"/>
                  </a:lnTo>
                  <a:lnTo>
                    <a:pt x="367382" y="235495"/>
                  </a:lnTo>
                  <a:lnTo>
                    <a:pt x="369366" y="238422"/>
                  </a:lnTo>
                  <a:lnTo>
                    <a:pt x="392534" y="238422"/>
                  </a:lnTo>
                  <a:lnTo>
                    <a:pt x="392534" y="239166"/>
                  </a:lnTo>
                  <a:close/>
                </a:path>
                <a:path w="676909" h="262889">
                  <a:moveTo>
                    <a:pt x="392534" y="238422"/>
                  </a:moveTo>
                  <a:lnTo>
                    <a:pt x="377403" y="238422"/>
                  </a:lnTo>
                  <a:lnTo>
                    <a:pt x="383802" y="235396"/>
                  </a:lnTo>
                  <a:lnTo>
                    <a:pt x="392534" y="229344"/>
                  </a:lnTo>
                  <a:lnTo>
                    <a:pt x="392534" y="238422"/>
                  </a:lnTo>
                  <a:close/>
                </a:path>
                <a:path w="676909" h="262889">
                  <a:moveTo>
                    <a:pt x="364405" y="262830"/>
                  </a:moveTo>
                  <a:lnTo>
                    <a:pt x="359345" y="262830"/>
                  </a:lnTo>
                  <a:lnTo>
                    <a:pt x="349597" y="261760"/>
                  </a:lnTo>
                  <a:lnTo>
                    <a:pt x="342081" y="258551"/>
                  </a:lnTo>
                  <a:lnTo>
                    <a:pt x="336798" y="253203"/>
                  </a:lnTo>
                  <a:lnTo>
                    <a:pt x="333747" y="245715"/>
                  </a:lnTo>
                  <a:lnTo>
                    <a:pt x="392534" y="245715"/>
                  </a:lnTo>
                  <a:lnTo>
                    <a:pt x="392534" y="250031"/>
                  </a:lnTo>
                  <a:lnTo>
                    <a:pt x="384795" y="254992"/>
                  </a:lnTo>
                  <a:lnTo>
                    <a:pt x="378593" y="258365"/>
                  </a:lnTo>
                  <a:lnTo>
                    <a:pt x="369267" y="261937"/>
                  </a:lnTo>
                  <a:lnTo>
                    <a:pt x="364405" y="262830"/>
                  </a:lnTo>
                  <a:close/>
                </a:path>
                <a:path w="676909" h="262889">
                  <a:moveTo>
                    <a:pt x="525960" y="233660"/>
                  </a:moveTo>
                  <a:lnTo>
                    <a:pt x="475654" y="233660"/>
                  </a:lnTo>
                  <a:lnTo>
                    <a:pt x="481756" y="231923"/>
                  </a:lnTo>
                  <a:lnTo>
                    <a:pt x="491877" y="224978"/>
                  </a:lnTo>
                  <a:lnTo>
                    <a:pt x="494406" y="220811"/>
                  </a:lnTo>
                  <a:lnTo>
                    <a:pt x="494406" y="210988"/>
                  </a:lnTo>
                  <a:lnTo>
                    <a:pt x="453255" y="180556"/>
                  </a:lnTo>
                  <a:lnTo>
                    <a:pt x="441126" y="172454"/>
                  </a:lnTo>
                  <a:lnTo>
                    <a:pt x="415862" y="137442"/>
                  </a:lnTo>
                  <a:lnTo>
                    <a:pt x="415230" y="129927"/>
                  </a:lnTo>
                  <a:lnTo>
                    <a:pt x="416188" y="120550"/>
                  </a:lnTo>
                  <a:lnTo>
                    <a:pt x="448084" y="88403"/>
                  </a:lnTo>
                  <a:lnTo>
                    <a:pt x="469999" y="85278"/>
                  </a:lnTo>
                  <a:lnTo>
                    <a:pt x="482658" y="86162"/>
                  </a:lnTo>
                  <a:lnTo>
                    <a:pt x="495486" y="88813"/>
                  </a:lnTo>
                  <a:lnTo>
                    <a:pt x="508480" y="93231"/>
                  </a:lnTo>
                  <a:lnTo>
                    <a:pt x="521642" y="99417"/>
                  </a:lnTo>
                  <a:lnTo>
                    <a:pt x="521642" y="114746"/>
                  </a:lnTo>
                  <a:lnTo>
                    <a:pt x="465683" y="114746"/>
                  </a:lnTo>
                  <a:lnTo>
                    <a:pt x="460374" y="116135"/>
                  </a:lnTo>
                  <a:lnTo>
                    <a:pt x="456306" y="118913"/>
                  </a:lnTo>
                  <a:lnTo>
                    <a:pt x="452338" y="121691"/>
                  </a:lnTo>
                  <a:lnTo>
                    <a:pt x="450353" y="125363"/>
                  </a:lnTo>
                  <a:lnTo>
                    <a:pt x="450353" y="133895"/>
                  </a:lnTo>
                  <a:lnTo>
                    <a:pt x="475059" y="154334"/>
                  </a:lnTo>
                  <a:lnTo>
                    <a:pt x="487114" y="161180"/>
                  </a:lnTo>
                  <a:lnTo>
                    <a:pt x="505866" y="173626"/>
                  </a:lnTo>
                  <a:lnTo>
                    <a:pt x="519261" y="186704"/>
                  </a:lnTo>
                  <a:lnTo>
                    <a:pt x="527298" y="200415"/>
                  </a:lnTo>
                  <a:lnTo>
                    <a:pt x="529977" y="214759"/>
                  </a:lnTo>
                  <a:lnTo>
                    <a:pt x="529027" y="224042"/>
                  </a:lnTo>
                  <a:lnTo>
                    <a:pt x="528901" y="224978"/>
                  </a:lnTo>
                  <a:lnTo>
                    <a:pt x="525960" y="233660"/>
                  </a:lnTo>
                  <a:close/>
                </a:path>
                <a:path w="676909" h="262889">
                  <a:moveTo>
                    <a:pt x="521642" y="132903"/>
                  </a:moveTo>
                  <a:lnTo>
                    <a:pt x="507224" y="124959"/>
                  </a:lnTo>
                  <a:lnTo>
                    <a:pt x="494183" y="119285"/>
                  </a:lnTo>
                  <a:lnTo>
                    <a:pt x="482519" y="115881"/>
                  </a:lnTo>
                  <a:lnTo>
                    <a:pt x="472231" y="114746"/>
                  </a:lnTo>
                  <a:lnTo>
                    <a:pt x="521642" y="114746"/>
                  </a:lnTo>
                  <a:lnTo>
                    <a:pt x="521642" y="132903"/>
                  </a:lnTo>
                  <a:close/>
                </a:path>
                <a:path w="676909" h="262889">
                  <a:moveTo>
                    <a:pt x="471189" y="262830"/>
                  </a:moveTo>
                  <a:lnTo>
                    <a:pt x="430522" y="254905"/>
                  </a:lnTo>
                  <a:lnTo>
                    <a:pt x="414039" y="247501"/>
                  </a:lnTo>
                  <a:lnTo>
                    <a:pt x="414039" y="211038"/>
                  </a:lnTo>
                  <a:lnTo>
                    <a:pt x="421230" y="215856"/>
                  </a:lnTo>
                  <a:lnTo>
                    <a:pt x="428513" y="220191"/>
                  </a:lnTo>
                  <a:lnTo>
                    <a:pt x="468510" y="233660"/>
                  </a:lnTo>
                  <a:lnTo>
                    <a:pt x="525960" y="233660"/>
                  </a:lnTo>
                  <a:lnTo>
                    <a:pt x="525846" y="233995"/>
                  </a:lnTo>
                  <a:lnTo>
                    <a:pt x="494704" y="259481"/>
                  </a:lnTo>
                  <a:lnTo>
                    <a:pt x="483542" y="261993"/>
                  </a:lnTo>
                  <a:lnTo>
                    <a:pt x="471189" y="262830"/>
                  </a:lnTo>
                  <a:close/>
                </a:path>
                <a:path w="676909" h="262889">
                  <a:moveTo>
                    <a:pt x="672556" y="233660"/>
                  </a:moveTo>
                  <a:lnTo>
                    <a:pt x="622250" y="233660"/>
                  </a:lnTo>
                  <a:lnTo>
                    <a:pt x="628352" y="231923"/>
                  </a:lnTo>
                  <a:lnTo>
                    <a:pt x="638472" y="224978"/>
                  </a:lnTo>
                  <a:lnTo>
                    <a:pt x="641002" y="220811"/>
                  </a:lnTo>
                  <a:lnTo>
                    <a:pt x="641002" y="210988"/>
                  </a:lnTo>
                  <a:lnTo>
                    <a:pt x="599851" y="180556"/>
                  </a:lnTo>
                  <a:lnTo>
                    <a:pt x="587722" y="172454"/>
                  </a:lnTo>
                  <a:lnTo>
                    <a:pt x="562458" y="137442"/>
                  </a:lnTo>
                  <a:lnTo>
                    <a:pt x="561826" y="129927"/>
                  </a:lnTo>
                  <a:lnTo>
                    <a:pt x="562784" y="120550"/>
                  </a:lnTo>
                  <a:lnTo>
                    <a:pt x="594680" y="88403"/>
                  </a:lnTo>
                  <a:lnTo>
                    <a:pt x="616594" y="85278"/>
                  </a:lnTo>
                  <a:lnTo>
                    <a:pt x="629254" y="86162"/>
                  </a:lnTo>
                  <a:lnTo>
                    <a:pt x="642082" y="88813"/>
                  </a:lnTo>
                  <a:lnTo>
                    <a:pt x="655076" y="93231"/>
                  </a:lnTo>
                  <a:lnTo>
                    <a:pt x="668238" y="99417"/>
                  </a:lnTo>
                  <a:lnTo>
                    <a:pt x="668238" y="114746"/>
                  </a:lnTo>
                  <a:lnTo>
                    <a:pt x="612278" y="114746"/>
                  </a:lnTo>
                  <a:lnTo>
                    <a:pt x="606970" y="116135"/>
                  </a:lnTo>
                  <a:lnTo>
                    <a:pt x="602902" y="118913"/>
                  </a:lnTo>
                  <a:lnTo>
                    <a:pt x="598933" y="121691"/>
                  </a:lnTo>
                  <a:lnTo>
                    <a:pt x="596949" y="125363"/>
                  </a:lnTo>
                  <a:lnTo>
                    <a:pt x="596949" y="133895"/>
                  </a:lnTo>
                  <a:lnTo>
                    <a:pt x="621655" y="154334"/>
                  </a:lnTo>
                  <a:lnTo>
                    <a:pt x="633709" y="161180"/>
                  </a:lnTo>
                  <a:lnTo>
                    <a:pt x="652462" y="173626"/>
                  </a:lnTo>
                  <a:lnTo>
                    <a:pt x="665856" y="186704"/>
                  </a:lnTo>
                  <a:lnTo>
                    <a:pt x="673893" y="200415"/>
                  </a:lnTo>
                  <a:lnTo>
                    <a:pt x="676572" y="214759"/>
                  </a:lnTo>
                  <a:lnTo>
                    <a:pt x="675622" y="224042"/>
                  </a:lnTo>
                  <a:lnTo>
                    <a:pt x="675496" y="224978"/>
                  </a:lnTo>
                  <a:lnTo>
                    <a:pt x="672556" y="233660"/>
                  </a:lnTo>
                  <a:close/>
                </a:path>
                <a:path w="676909" h="262889">
                  <a:moveTo>
                    <a:pt x="668238" y="132903"/>
                  </a:moveTo>
                  <a:lnTo>
                    <a:pt x="653820" y="124959"/>
                  </a:lnTo>
                  <a:lnTo>
                    <a:pt x="640779" y="119285"/>
                  </a:lnTo>
                  <a:lnTo>
                    <a:pt x="629115" y="115881"/>
                  </a:lnTo>
                  <a:lnTo>
                    <a:pt x="618827" y="114746"/>
                  </a:lnTo>
                  <a:lnTo>
                    <a:pt x="668238" y="114746"/>
                  </a:lnTo>
                  <a:lnTo>
                    <a:pt x="668238" y="132903"/>
                  </a:lnTo>
                  <a:close/>
                </a:path>
                <a:path w="676909" h="262889">
                  <a:moveTo>
                    <a:pt x="617785" y="262830"/>
                  </a:moveTo>
                  <a:lnTo>
                    <a:pt x="577118" y="254905"/>
                  </a:lnTo>
                  <a:lnTo>
                    <a:pt x="560635" y="247501"/>
                  </a:lnTo>
                  <a:lnTo>
                    <a:pt x="560635" y="211038"/>
                  </a:lnTo>
                  <a:lnTo>
                    <a:pt x="567825" y="215856"/>
                  </a:lnTo>
                  <a:lnTo>
                    <a:pt x="575109" y="220191"/>
                  </a:lnTo>
                  <a:lnTo>
                    <a:pt x="615106" y="233660"/>
                  </a:lnTo>
                  <a:lnTo>
                    <a:pt x="672556" y="233660"/>
                  </a:lnTo>
                  <a:lnTo>
                    <a:pt x="672442" y="233995"/>
                  </a:lnTo>
                  <a:lnTo>
                    <a:pt x="641300" y="259481"/>
                  </a:lnTo>
                  <a:lnTo>
                    <a:pt x="630138" y="261993"/>
                  </a:lnTo>
                  <a:lnTo>
                    <a:pt x="617785" y="262830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xmlns="" id="{57D51AAB-9DB7-4BC3-9538-C7648C5F91FF}"/>
                </a:ext>
              </a:extLst>
            </p:cNvPr>
            <p:cNvSpPr/>
            <p:nvPr/>
          </p:nvSpPr>
          <p:spPr>
            <a:xfrm>
              <a:off x="2562217" y="2787825"/>
              <a:ext cx="3241764" cy="24643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xmlns="" id="{02134353-963D-4783-92AE-E28E0429AF19}"/>
                </a:ext>
              </a:extLst>
            </p:cNvPr>
            <p:cNvSpPr/>
            <p:nvPr/>
          </p:nvSpPr>
          <p:spPr>
            <a:xfrm>
              <a:off x="2249229" y="3270029"/>
              <a:ext cx="4516887" cy="24643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xmlns="" id="{755E8CCF-52F9-4908-BDEA-76A8EB882E5E}"/>
                </a:ext>
              </a:extLst>
            </p:cNvPr>
            <p:cNvSpPr/>
            <p:nvPr/>
          </p:nvSpPr>
          <p:spPr>
            <a:xfrm>
              <a:off x="2247135" y="3752232"/>
              <a:ext cx="4054357" cy="24643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2" name="object 10">
              <a:extLst>
                <a:ext uri="{FF2B5EF4-FFF2-40B4-BE49-F238E27FC236}">
                  <a16:creationId xmlns:a16="http://schemas.microsoft.com/office/drawing/2014/main" xmlns="" id="{991F3980-E005-4C83-9AC5-15F6DD386336}"/>
                </a:ext>
              </a:extLst>
            </p:cNvPr>
            <p:cNvSpPr txBox="1"/>
            <p:nvPr/>
          </p:nvSpPr>
          <p:spPr>
            <a:xfrm>
              <a:off x="1904672" y="2053191"/>
              <a:ext cx="501402" cy="2460998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8929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8929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xmlns="" id="{ED79A344-6156-453E-96FA-CE7A5BD9773F}"/>
                </a:ext>
              </a:extLst>
            </p:cNvPr>
            <p:cNvSpPr/>
            <p:nvPr/>
          </p:nvSpPr>
          <p:spPr>
            <a:xfrm>
              <a:off x="2568598" y="4234435"/>
              <a:ext cx="5684016" cy="24643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97FCB69-B29C-460A-9E3A-AD07B46B19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4132" y="3700638"/>
            <a:ext cx="4457700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027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11942048-5551-4930-A542-D7A62622B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82" y="334367"/>
            <a:ext cx="10972800" cy="4525963"/>
          </a:xfrm>
        </p:spPr>
        <p:txBody>
          <a:bodyPr/>
          <a:lstStyle/>
          <a:p>
            <a:pPr algn="l"/>
            <a:r>
              <a:rPr lang="en-US" sz="2300" dirty="0"/>
              <a:t>The median can only be computed on numerical attributes, we need to    create a copy of the data without the text attribute </a:t>
            </a:r>
            <a:r>
              <a:rPr lang="en-US" sz="2300" dirty="0" err="1"/>
              <a:t>ocean_proximity</a:t>
            </a:r>
            <a:r>
              <a:rPr lang="en-US" sz="2300" dirty="0"/>
              <a:t>.</a:t>
            </a:r>
          </a:p>
          <a:p>
            <a:pPr algn="l"/>
            <a:endParaRPr lang="en-US" sz="2300" dirty="0"/>
          </a:p>
          <a:p>
            <a:pPr algn="l"/>
            <a:endParaRPr lang="en-US" sz="2300" dirty="0"/>
          </a:p>
          <a:p>
            <a:pPr algn="l"/>
            <a:r>
              <a:rPr lang="en-US" sz="2300" dirty="0"/>
              <a:t>Fit the imputer instance to the training data using the fit() </a:t>
            </a:r>
            <a:r>
              <a:rPr lang="en-IN" sz="2300" dirty="0"/>
              <a:t>method:</a:t>
            </a:r>
          </a:p>
          <a:p>
            <a:endParaRPr lang="en-US" sz="2300" dirty="0"/>
          </a:p>
          <a:p>
            <a:endParaRPr lang="en-IN" sz="2300" dirty="0"/>
          </a:p>
          <a:p>
            <a:r>
              <a:rPr lang="en-IN" sz="2300" dirty="0"/>
              <a:t>The imputer has computed the median of each attribute and stored the result in its statistics_ instance variable.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768033D-46D1-4136-94A5-BDCDD4707CF5}"/>
              </a:ext>
            </a:extLst>
          </p:cNvPr>
          <p:cNvSpPr txBox="1"/>
          <p:nvPr/>
        </p:nvSpPr>
        <p:spPr>
          <a:xfrm>
            <a:off x="3041073" y="2844999"/>
            <a:ext cx="6100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4DDCF4C-592A-44C4-9A31-BEADAEABA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293" y="1094383"/>
            <a:ext cx="5429250" cy="495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00A611C-BD4A-4FC1-8D04-FF5F10317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300" y="2477215"/>
            <a:ext cx="2590800" cy="5524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807" y="3981053"/>
            <a:ext cx="8839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43284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Use the “trained” imputer to transform the training set by replacing missing values with the learned medians.</a:t>
            </a:r>
          </a:p>
          <a:p>
            <a:endParaRPr lang="en-US" dirty="0"/>
          </a:p>
          <a:p>
            <a:endParaRPr lang="en-US" dirty="0"/>
          </a:p>
          <a:p>
            <a:r>
              <a:rPr lang="en-IN" dirty="0"/>
              <a:t>Result is a plain </a:t>
            </a:r>
            <a:r>
              <a:rPr lang="en-IN" dirty="0" err="1"/>
              <a:t>NumPy</a:t>
            </a:r>
            <a:r>
              <a:rPr lang="en-IN" dirty="0"/>
              <a:t> array containing the transformed features. Putting it back into a pandas </a:t>
            </a:r>
            <a:r>
              <a:rPr lang="en-IN" dirty="0" err="1"/>
              <a:t>DataFrame</a:t>
            </a:r>
            <a:r>
              <a:rPr lang="en-IN" dirty="0"/>
              <a:t>.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681" y="2376488"/>
            <a:ext cx="42386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4305981"/>
            <a:ext cx="678180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65038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effectLst/>
                <a:latin typeface="Times New Roman" pitchFamily="18" charset="0"/>
                <a:cs typeface="Times New Roman" pitchFamily="18" charset="0"/>
              </a:rPr>
              <a:t>Handling Text and Categorical Attributes</a:t>
            </a:r>
          </a:p>
        </p:txBody>
      </p:sp>
      <p:sp>
        <p:nvSpPr>
          <p:cNvPr id="4" name="object 2"/>
          <p:cNvSpPr/>
          <p:nvPr/>
        </p:nvSpPr>
        <p:spPr>
          <a:xfrm>
            <a:off x="206035" y="142587"/>
            <a:ext cx="6541040" cy="4106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grpSp>
        <p:nvGrpSpPr>
          <p:cNvPr id="5" name="Group 4"/>
          <p:cNvGrpSpPr/>
          <p:nvPr/>
        </p:nvGrpSpPr>
        <p:grpSpPr>
          <a:xfrm>
            <a:off x="1757794" y="1586033"/>
            <a:ext cx="6223722" cy="728955"/>
            <a:chOff x="2255815" y="2191769"/>
            <a:chExt cx="6223722" cy="728955"/>
          </a:xfrm>
        </p:grpSpPr>
        <p:sp>
          <p:nvSpPr>
            <p:cNvPr id="6" name="object 4"/>
            <p:cNvSpPr/>
            <p:nvPr/>
          </p:nvSpPr>
          <p:spPr>
            <a:xfrm>
              <a:off x="2255815" y="2191769"/>
              <a:ext cx="5415341" cy="2464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7" name="object 6"/>
            <p:cNvSpPr/>
            <p:nvPr/>
          </p:nvSpPr>
          <p:spPr>
            <a:xfrm>
              <a:off x="2256340" y="2673978"/>
              <a:ext cx="1405086" cy="187523"/>
            </a:xfrm>
            <a:custGeom>
              <a:avLst/>
              <a:gdLst/>
              <a:ahLst/>
              <a:cxnLst/>
              <a:rect l="l" t="t" r="r" b="b"/>
              <a:pathLst>
                <a:path w="1998345" h="266700">
                  <a:moveTo>
                    <a:pt x="154185" y="263277"/>
                  </a:moveTo>
                  <a:lnTo>
                    <a:pt x="0" y="263277"/>
                  </a:lnTo>
                  <a:lnTo>
                    <a:pt x="0" y="3422"/>
                  </a:lnTo>
                  <a:lnTo>
                    <a:pt x="37207" y="3422"/>
                  </a:lnTo>
                  <a:lnTo>
                    <a:pt x="37207" y="229344"/>
                  </a:lnTo>
                  <a:lnTo>
                    <a:pt x="154185" y="229344"/>
                  </a:lnTo>
                  <a:lnTo>
                    <a:pt x="154185" y="263277"/>
                  </a:lnTo>
                  <a:close/>
                </a:path>
                <a:path w="1998345" h="266700">
                  <a:moveTo>
                    <a:pt x="257919" y="265955"/>
                  </a:moveTo>
                  <a:lnTo>
                    <a:pt x="212080" y="254198"/>
                  </a:lnTo>
                  <a:lnTo>
                    <a:pt x="184100" y="222646"/>
                  </a:lnTo>
                  <a:lnTo>
                    <a:pt x="173682" y="176807"/>
                  </a:lnTo>
                  <a:lnTo>
                    <a:pt x="175068" y="158157"/>
                  </a:lnTo>
                  <a:lnTo>
                    <a:pt x="195857" y="113258"/>
                  </a:lnTo>
                  <a:lnTo>
                    <a:pt x="236487" y="90236"/>
                  </a:lnTo>
                  <a:lnTo>
                    <a:pt x="253305" y="88701"/>
                  </a:lnTo>
                  <a:lnTo>
                    <a:pt x="269481" y="90189"/>
                  </a:lnTo>
                  <a:lnTo>
                    <a:pt x="283926" y="94654"/>
                  </a:lnTo>
                  <a:lnTo>
                    <a:pt x="296642" y="102096"/>
                  </a:lnTo>
                  <a:lnTo>
                    <a:pt x="307627" y="112514"/>
                  </a:lnTo>
                  <a:lnTo>
                    <a:pt x="311503" y="118169"/>
                  </a:lnTo>
                  <a:lnTo>
                    <a:pt x="253305" y="118169"/>
                  </a:lnTo>
                  <a:lnTo>
                    <a:pt x="244626" y="118857"/>
                  </a:lnTo>
                  <a:lnTo>
                    <a:pt x="213828" y="142428"/>
                  </a:lnTo>
                  <a:lnTo>
                    <a:pt x="208359" y="160436"/>
                  </a:lnTo>
                  <a:lnTo>
                    <a:pt x="326808" y="160436"/>
                  </a:lnTo>
                  <a:lnTo>
                    <a:pt x="327868" y="176361"/>
                  </a:lnTo>
                  <a:lnTo>
                    <a:pt x="327868" y="180677"/>
                  </a:lnTo>
                  <a:lnTo>
                    <a:pt x="207615" y="180677"/>
                  </a:lnTo>
                  <a:lnTo>
                    <a:pt x="209084" y="192332"/>
                  </a:lnTo>
                  <a:lnTo>
                    <a:pt x="232125" y="226135"/>
                  </a:lnTo>
                  <a:lnTo>
                    <a:pt x="263128" y="234255"/>
                  </a:lnTo>
                  <a:lnTo>
                    <a:pt x="324891" y="234255"/>
                  </a:lnTo>
                  <a:lnTo>
                    <a:pt x="324891" y="246459"/>
                  </a:lnTo>
                  <a:lnTo>
                    <a:pt x="285936" y="263444"/>
                  </a:lnTo>
                  <a:lnTo>
                    <a:pt x="267927" y="265676"/>
                  </a:lnTo>
                  <a:lnTo>
                    <a:pt x="257919" y="265955"/>
                  </a:lnTo>
                  <a:close/>
                </a:path>
                <a:path w="1998345" h="266700">
                  <a:moveTo>
                    <a:pt x="326808" y="160436"/>
                  </a:moveTo>
                  <a:lnTo>
                    <a:pt x="294382" y="160436"/>
                  </a:lnTo>
                  <a:lnTo>
                    <a:pt x="293182" y="150837"/>
                  </a:lnTo>
                  <a:lnTo>
                    <a:pt x="290772" y="142428"/>
                  </a:lnTo>
                  <a:lnTo>
                    <a:pt x="253305" y="118169"/>
                  </a:lnTo>
                  <a:lnTo>
                    <a:pt x="311503" y="118169"/>
                  </a:lnTo>
                  <a:lnTo>
                    <a:pt x="316483" y="125434"/>
                  </a:lnTo>
                  <a:lnTo>
                    <a:pt x="322808" y="140382"/>
                  </a:lnTo>
                  <a:lnTo>
                    <a:pt x="326603" y="157357"/>
                  </a:lnTo>
                  <a:lnTo>
                    <a:pt x="326808" y="160436"/>
                  </a:lnTo>
                  <a:close/>
                </a:path>
                <a:path w="1998345" h="266700">
                  <a:moveTo>
                    <a:pt x="324891" y="234255"/>
                  </a:moveTo>
                  <a:lnTo>
                    <a:pt x="263128" y="234255"/>
                  </a:lnTo>
                  <a:lnTo>
                    <a:pt x="279545" y="232953"/>
                  </a:lnTo>
                  <a:lnTo>
                    <a:pt x="295312" y="229046"/>
                  </a:lnTo>
                  <a:lnTo>
                    <a:pt x="310427" y="222535"/>
                  </a:lnTo>
                  <a:lnTo>
                    <a:pt x="324891" y="213419"/>
                  </a:lnTo>
                  <a:lnTo>
                    <a:pt x="324891" y="234255"/>
                  </a:lnTo>
                  <a:close/>
                </a:path>
                <a:path w="1998345" h="266700">
                  <a:moveTo>
                    <a:pt x="458279" y="122634"/>
                  </a:moveTo>
                  <a:lnTo>
                    <a:pt x="340555" y="122634"/>
                  </a:lnTo>
                  <a:lnTo>
                    <a:pt x="340555" y="119211"/>
                  </a:lnTo>
                  <a:lnTo>
                    <a:pt x="404254" y="56703"/>
                  </a:lnTo>
                  <a:lnTo>
                    <a:pt x="404254" y="92124"/>
                  </a:lnTo>
                  <a:lnTo>
                    <a:pt x="458279" y="92124"/>
                  </a:lnTo>
                  <a:lnTo>
                    <a:pt x="458279" y="122634"/>
                  </a:lnTo>
                  <a:close/>
                </a:path>
                <a:path w="1998345" h="266700">
                  <a:moveTo>
                    <a:pt x="424495" y="266253"/>
                  </a:moveTo>
                  <a:lnTo>
                    <a:pt x="385799" y="252710"/>
                  </a:lnTo>
                  <a:lnTo>
                    <a:pt x="370451" y="209215"/>
                  </a:lnTo>
                  <a:lnTo>
                    <a:pt x="370321" y="122634"/>
                  </a:lnTo>
                  <a:lnTo>
                    <a:pt x="404254" y="122634"/>
                  </a:lnTo>
                  <a:lnTo>
                    <a:pt x="404254" y="206573"/>
                  </a:lnTo>
                  <a:lnTo>
                    <a:pt x="405770" y="219400"/>
                  </a:lnTo>
                  <a:lnTo>
                    <a:pt x="410319" y="228562"/>
                  </a:lnTo>
                  <a:lnTo>
                    <a:pt x="417900" y="234060"/>
                  </a:lnTo>
                  <a:lnTo>
                    <a:pt x="428513" y="235892"/>
                  </a:lnTo>
                  <a:lnTo>
                    <a:pt x="467059" y="235892"/>
                  </a:lnTo>
                  <a:lnTo>
                    <a:pt x="467059" y="255240"/>
                  </a:lnTo>
                  <a:lnTo>
                    <a:pt x="457088" y="260058"/>
                  </a:lnTo>
                  <a:lnTo>
                    <a:pt x="446670" y="263500"/>
                  </a:lnTo>
                  <a:lnTo>
                    <a:pt x="435805" y="265565"/>
                  </a:lnTo>
                  <a:lnTo>
                    <a:pt x="424495" y="266253"/>
                  </a:lnTo>
                  <a:close/>
                </a:path>
                <a:path w="1998345" h="266700">
                  <a:moveTo>
                    <a:pt x="467059" y="235892"/>
                  </a:moveTo>
                  <a:lnTo>
                    <a:pt x="428513" y="235892"/>
                  </a:lnTo>
                  <a:lnTo>
                    <a:pt x="437787" y="235129"/>
                  </a:lnTo>
                  <a:lnTo>
                    <a:pt x="447302" y="232841"/>
                  </a:lnTo>
                  <a:lnTo>
                    <a:pt x="457060" y="229027"/>
                  </a:lnTo>
                  <a:lnTo>
                    <a:pt x="467059" y="223688"/>
                  </a:lnTo>
                  <a:lnTo>
                    <a:pt x="467059" y="235892"/>
                  </a:lnTo>
                  <a:close/>
                </a:path>
                <a:path w="1998345" h="266700">
                  <a:moveTo>
                    <a:pt x="486035" y="94505"/>
                  </a:moveTo>
                  <a:lnTo>
                    <a:pt x="486035" y="87213"/>
                  </a:lnTo>
                  <a:lnTo>
                    <a:pt x="491591" y="81756"/>
                  </a:lnTo>
                  <a:lnTo>
                    <a:pt x="495461" y="76398"/>
                  </a:lnTo>
                  <a:lnTo>
                    <a:pt x="497644" y="71139"/>
                  </a:lnTo>
                  <a:lnTo>
                    <a:pt x="499926" y="65782"/>
                  </a:lnTo>
                  <a:lnTo>
                    <a:pt x="501265" y="58439"/>
                  </a:lnTo>
                  <a:lnTo>
                    <a:pt x="501662" y="49113"/>
                  </a:lnTo>
                  <a:lnTo>
                    <a:pt x="493067" y="45243"/>
                  </a:lnTo>
                  <a:lnTo>
                    <a:pt x="486928" y="39885"/>
                  </a:lnTo>
                  <a:lnTo>
                    <a:pt x="483244" y="33039"/>
                  </a:lnTo>
                  <a:lnTo>
                    <a:pt x="482017" y="24705"/>
                  </a:lnTo>
                  <a:lnTo>
                    <a:pt x="482017" y="17958"/>
                  </a:lnTo>
                  <a:lnTo>
                    <a:pt x="484249" y="12154"/>
                  </a:lnTo>
                  <a:lnTo>
                    <a:pt x="488714" y="7292"/>
                  </a:lnTo>
                  <a:lnTo>
                    <a:pt x="493278" y="2430"/>
                  </a:lnTo>
                  <a:lnTo>
                    <a:pt x="498636" y="0"/>
                  </a:lnTo>
                  <a:lnTo>
                    <a:pt x="512427" y="0"/>
                  </a:lnTo>
                  <a:lnTo>
                    <a:pt x="530683" y="35718"/>
                  </a:lnTo>
                  <a:lnTo>
                    <a:pt x="529939" y="45820"/>
                  </a:lnTo>
                  <a:lnTo>
                    <a:pt x="512266" y="79576"/>
                  </a:lnTo>
                  <a:lnTo>
                    <a:pt x="495895" y="90664"/>
                  </a:lnTo>
                  <a:lnTo>
                    <a:pt x="486035" y="94505"/>
                  </a:lnTo>
                  <a:close/>
                </a:path>
                <a:path w="1998345" h="266700">
                  <a:moveTo>
                    <a:pt x="678509" y="237083"/>
                  </a:moveTo>
                  <a:lnTo>
                    <a:pt x="628203" y="237083"/>
                  </a:lnTo>
                  <a:lnTo>
                    <a:pt x="634305" y="235346"/>
                  </a:lnTo>
                  <a:lnTo>
                    <a:pt x="644425" y="228401"/>
                  </a:lnTo>
                  <a:lnTo>
                    <a:pt x="646955" y="224234"/>
                  </a:lnTo>
                  <a:lnTo>
                    <a:pt x="646955" y="214411"/>
                  </a:lnTo>
                  <a:lnTo>
                    <a:pt x="605804" y="183979"/>
                  </a:lnTo>
                  <a:lnTo>
                    <a:pt x="593675" y="175877"/>
                  </a:lnTo>
                  <a:lnTo>
                    <a:pt x="568411" y="140865"/>
                  </a:lnTo>
                  <a:lnTo>
                    <a:pt x="567779" y="133350"/>
                  </a:lnTo>
                  <a:lnTo>
                    <a:pt x="568737" y="123973"/>
                  </a:lnTo>
                  <a:lnTo>
                    <a:pt x="600633" y="91826"/>
                  </a:lnTo>
                  <a:lnTo>
                    <a:pt x="622548" y="88701"/>
                  </a:lnTo>
                  <a:lnTo>
                    <a:pt x="635207" y="89585"/>
                  </a:lnTo>
                  <a:lnTo>
                    <a:pt x="648034" y="92236"/>
                  </a:lnTo>
                  <a:lnTo>
                    <a:pt x="661029" y="96654"/>
                  </a:lnTo>
                  <a:lnTo>
                    <a:pt x="674191" y="102840"/>
                  </a:lnTo>
                  <a:lnTo>
                    <a:pt x="674191" y="118169"/>
                  </a:lnTo>
                  <a:lnTo>
                    <a:pt x="618232" y="118169"/>
                  </a:lnTo>
                  <a:lnTo>
                    <a:pt x="612923" y="119558"/>
                  </a:lnTo>
                  <a:lnTo>
                    <a:pt x="608855" y="122336"/>
                  </a:lnTo>
                  <a:lnTo>
                    <a:pt x="604887" y="125114"/>
                  </a:lnTo>
                  <a:lnTo>
                    <a:pt x="602902" y="128786"/>
                  </a:lnTo>
                  <a:lnTo>
                    <a:pt x="602902" y="137318"/>
                  </a:lnTo>
                  <a:lnTo>
                    <a:pt x="627608" y="157757"/>
                  </a:lnTo>
                  <a:lnTo>
                    <a:pt x="639663" y="164603"/>
                  </a:lnTo>
                  <a:lnTo>
                    <a:pt x="658415" y="177049"/>
                  </a:lnTo>
                  <a:lnTo>
                    <a:pt x="671810" y="190127"/>
                  </a:lnTo>
                  <a:lnTo>
                    <a:pt x="679846" y="203838"/>
                  </a:lnTo>
                  <a:lnTo>
                    <a:pt x="682525" y="218182"/>
                  </a:lnTo>
                  <a:lnTo>
                    <a:pt x="681576" y="227465"/>
                  </a:lnTo>
                  <a:lnTo>
                    <a:pt x="681450" y="228401"/>
                  </a:lnTo>
                  <a:lnTo>
                    <a:pt x="678509" y="237083"/>
                  </a:lnTo>
                  <a:close/>
                </a:path>
                <a:path w="1998345" h="266700">
                  <a:moveTo>
                    <a:pt x="674191" y="136326"/>
                  </a:moveTo>
                  <a:lnTo>
                    <a:pt x="659773" y="128382"/>
                  </a:lnTo>
                  <a:lnTo>
                    <a:pt x="646732" y="122708"/>
                  </a:lnTo>
                  <a:lnTo>
                    <a:pt x="635068" y="119304"/>
                  </a:lnTo>
                  <a:lnTo>
                    <a:pt x="624780" y="118169"/>
                  </a:lnTo>
                  <a:lnTo>
                    <a:pt x="674191" y="118169"/>
                  </a:lnTo>
                  <a:lnTo>
                    <a:pt x="674191" y="136326"/>
                  </a:lnTo>
                  <a:close/>
                </a:path>
                <a:path w="1998345" h="266700">
                  <a:moveTo>
                    <a:pt x="623738" y="266253"/>
                  </a:moveTo>
                  <a:lnTo>
                    <a:pt x="583071" y="258328"/>
                  </a:lnTo>
                  <a:lnTo>
                    <a:pt x="566588" y="250924"/>
                  </a:lnTo>
                  <a:lnTo>
                    <a:pt x="566588" y="214461"/>
                  </a:lnTo>
                  <a:lnTo>
                    <a:pt x="573778" y="219279"/>
                  </a:lnTo>
                  <a:lnTo>
                    <a:pt x="581062" y="223614"/>
                  </a:lnTo>
                  <a:lnTo>
                    <a:pt x="621059" y="237083"/>
                  </a:lnTo>
                  <a:lnTo>
                    <a:pt x="678509" y="237083"/>
                  </a:lnTo>
                  <a:lnTo>
                    <a:pt x="678395" y="237418"/>
                  </a:lnTo>
                  <a:lnTo>
                    <a:pt x="647253" y="262904"/>
                  </a:lnTo>
                  <a:lnTo>
                    <a:pt x="636091" y="265416"/>
                  </a:lnTo>
                  <a:lnTo>
                    <a:pt x="623738" y="266253"/>
                  </a:lnTo>
                  <a:close/>
                </a:path>
                <a:path w="1998345" h="266700">
                  <a:moveTo>
                    <a:pt x="905953" y="266253"/>
                  </a:moveTo>
                  <a:lnTo>
                    <a:pt x="854803" y="252859"/>
                  </a:lnTo>
                  <a:lnTo>
                    <a:pt x="823949" y="214572"/>
                  </a:lnTo>
                  <a:lnTo>
                    <a:pt x="817996" y="178593"/>
                  </a:lnTo>
                  <a:lnTo>
                    <a:pt x="819447" y="159404"/>
                  </a:lnTo>
                  <a:lnTo>
                    <a:pt x="841213" y="113555"/>
                  </a:lnTo>
                  <a:lnTo>
                    <a:pt x="884327" y="90254"/>
                  </a:lnTo>
                  <a:lnTo>
                    <a:pt x="902382" y="88701"/>
                  </a:lnTo>
                  <a:lnTo>
                    <a:pt x="911212" y="88701"/>
                  </a:lnTo>
                  <a:lnTo>
                    <a:pt x="952090" y="100607"/>
                  </a:lnTo>
                  <a:lnTo>
                    <a:pt x="952090" y="120402"/>
                  </a:lnTo>
                  <a:lnTo>
                    <a:pt x="904465" y="120402"/>
                  </a:lnTo>
                  <a:lnTo>
                    <a:pt x="893517" y="121406"/>
                  </a:lnTo>
                  <a:lnTo>
                    <a:pt x="860431" y="145070"/>
                  </a:lnTo>
                  <a:lnTo>
                    <a:pt x="852227" y="177552"/>
                  </a:lnTo>
                  <a:lnTo>
                    <a:pt x="853213" y="189979"/>
                  </a:lnTo>
                  <a:lnTo>
                    <a:pt x="876662" y="225930"/>
                  </a:lnTo>
                  <a:lnTo>
                    <a:pt x="911014" y="234553"/>
                  </a:lnTo>
                  <a:lnTo>
                    <a:pt x="955811" y="234553"/>
                  </a:lnTo>
                  <a:lnTo>
                    <a:pt x="955811" y="256728"/>
                  </a:lnTo>
                  <a:lnTo>
                    <a:pt x="943151" y="260895"/>
                  </a:lnTo>
                  <a:lnTo>
                    <a:pt x="930622" y="263872"/>
                  </a:lnTo>
                  <a:lnTo>
                    <a:pt x="918222" y="265658"/>
                  </a:lnTo>
                  <a:lnTo>
                    <a:pt x="905953" y="266253"/>
                  </a:lnTo>
                  <a:close/>
                </a:path>
                <a:path w="1998345" h="266700">
                  <a:moveTo>
                    <a:pt x="952090" y="136773"/>
                  </a:moveTo>
                  <a:lnTo>
                    <a:pt x="939458" y="129610"/>
                  </a:lnTo>
                  <a:lnTo>
                    <a:pt x="927310" y="124494"/>
                  </a:lnTo>
                  <a:lnTo>
                    <a:pt x="915646" y="121425"/>
                  </a:lnTo>
                  <a:lnTo>
                    <a:pt x="904465" y="120402"/>
                  </a:lnTo>
                  <a:lnTo>
                    <a:pt x="952090" y="120402"/>
                  </a:lnTo>
                  <a:lnTo>
                    <a:pt x="952090" y="136773"/>
                  </a:lnTo>
                  <a:close/>
                </a:path>
                <a:path w="1998345" h="266700">
                  <a:moveTo>
                    <a:pt x="955811" y="234553"/>
                  </a:moveTo>
                  <a:lnTo>
                    <a:pt x="911014" y="234553"/>
                  </a:lnTo>
                  <a:lnTo>
                    <a:pt x="921125" y="233846"/>
                  </a:lnTo>
                  <a:lnTo>
                    <a:pt x="931961" y="231725"/>
                  </a:lnTo>
                  <a:lnTo>
                    <a:pt x="943523" y="228190"/>
                  </a:lnTo>
                  <a:lnTo>
                    <a:pt x="955811" y="223242"/>
                  </a:lnTo>
                  <a:lnTo>
                    <a:pt x="955811" y="234553"/>
                  </a:lnTo>
                  <a:close/>
                </a:path>
                <a:path w="1998345" h="266700">
                  <a:moveTo>
                    <a:pt x="1074613" y="266253"/>
                  </a:moveTo>
                  <a:lnTo>
                    <a:pt x="1024049" y="252272"/>
                  </a:lnTo>
                  <a:lnTo>
                    <a:pt x="990897" y="213456"/>
                  </a:lnTo>
                  <a:lnTo>
                    <a:pt x="984491" y="178593"/>
                  </a:lnTo>
                  <a:lnTo>
                    <a:pt x="986051" y="161366"/>
                  </a:lnTo>
                  <a:lnTo>
                    <a:pt x="1010468" y="116830"/>
                  </a:lnTo>
                  <a:lnTo>
                    <a:pt x="1057209" y="93250"/>
                  </a:lnTo>
                  <a:lnTo>
                    <a:pt x="1076101" y="91678"/>
                  </a:lnTo>
                  <a:lnTo>
                    <a:pt x="1094835" y="93259"/>
                  </a:lnTo>
                  <a:lnTo>
                    <a:pt x="1111894" y="98003"/>
                  </a:lnTo>
                  <a:lnTo>
                    <a:pt x="1127280" y="105909"/>
                  </a:lnTo>
                  <a:lnTo>
                    <a:pt x="1140990" y="116978"/>
                  </a:lnTo>
                  <a:lnTo>
                    <a:pt x="1145399" y="122187"/>
                  </a:lnTo>
                  <a:lnTo>
                    <a:pt x="1074315" y="122187"/>
                  </a:lnTo>
                  <a:lnTo>
                    <a:pt x="1062660" y="123192"/>
                  </a:lnTo>
                  <a:lnTo>
                    <a:pt x="1027444" y="146781"/>
                  </a:lnTo>
                  <a:lnTo>
                    <a:pt x="1018690" y="178593"/>
                  </a:lnTo>
                  <a:lnTo>
                    <a:pt x="1018755" y="180230"/>
                  </a:lnTo>
                  <a:lnTo>
                    <a:pt x="1034578" y="219075"/>
                  </a:lnTo>
                  <a:lnTo>
                    <a:pt x="1075804" y="234553"/>
                  </a:lnTo>
                  <a:lnTo>
                    <a:pt x="1147092" y="234553"/>
                  </a:lnTo>
                  <a:lnTo>
                    <a:pt x="1140693" y="241845"/>
                  </a:lnTo>
                  <a:lnTo>
                    <a:pt x="1126740" y="252524"/>
                  </a:lnTo>
                  <a:lnTo>
                    <a:pt x="1111076" y="260151"/>
                  </a:lnTo>
                  <a:lnTo>
                    <a:pt x="1093700" y="264728"/>
                  </a:lnTo>
                  <a:lnTo>
                    <a:pt x="1074613" y="266253"/>
                  </a:lnTo>
                  <a:close/>
                </a:path>
                <a:path w="1998345" h="266700">
                  <a:moveTo>
                    <a:pt x="1147092" y="234553"/>
                  </a:moveTo>
                  <a:lnTo>
                    <a:pt x="1075804" y="234553"/>
                  </a:lnTo>
                  <a:lnTo>
                    <a:pt x="1087673" y="233576"/>
                  </a:lnTo>
                  <a:lnTo>
                    <a:pt x="1098425" y="230646"/>
                  </a:lnTo>
                  <a:lnTo>
                    <a:pt x="1128526" y="200955"/>
                  </a:lnTo>
                  <a:lnTo>
                    <a:pt x="1132507" y="178593"/>
                  </a:lnTo>
                  <a:lnTo>
                    <a:pt x="1131475" y="166920"/>
                  </a:lnTo>
                  <a:lnTo>
                    <a:pt x="1107188" y="131229"/>
                  </a:lnTo>
                  <a:lnTo>
                    <a:pt x="1074315" y="122187"/>
                  </a:lnTo>
                  <a:lnTo>
                    <a:pt x="1145399" y="122187"/>
                  </a:lnTo>
                  <a:lnTo>
                    <a:pt x="1152320" y="130364"/>
                  </a:lnTo>
                  <a:lnTo>
                    <a:pt x="1160412" y="145367"/>
                  </a:lnTo>
                  <a:lnTo>
                    <a:pt x="1165268" y="161990"/>
                  </a:lnTo>
                  <a:lnTo>
                    <a:pt x="1166886" y="180230"/>
                  </a:lnTo>
                  <a:lnTo>
                    <a:pt x="1165249" y="197978"/>
                  </a:lnTo>
                  <a:lnTo>
                    <a:pt x="1160338" y="214163"/>
                  </a:lnTo>
                  <a:lnTo>
                    <a:pt x="1152152" y="228786"/>
                  </a:lnTo>
                  <a:lnTo>
                    <a:pt x="1147092" y="234553"/>
                  </a:lnTo>
                  <a:close/>
                </a:path>
                <a:path w="1998345" h="266700">
                  <a:moveTo>
                    <a:pt x="1337169" y="113853"/>
                  </a:moveTo>
                  <a:lnTo>
                    <a:pt x="1238398" y="113853"/>
                  </a:lnTo>
                  <a:lnTo>
                    <a:pt x="1250100" y="102849"/>
                  </a:lnTo>
                  <a:lnTo>
                    <a:pt x="1262583" y="94989"/>
                  </a:lnTo>
                  <a:lnTo>
                    <a:pt x="1275847" y="90273"/>
                  </a:lnTo>
                  <a:lnTo>
                    <a:pt x="1289893" y="88701"/>
                  </a:lnTo>
                  <a:lnTo>
                    <a:pt x="1297781" y="89222"/>
                  </a:lnTo>
                  <a:lnTo>
                    <a:pt x="1331825" y="106895"/>
                  </a:lnTo>
                  <a:lnTo>
                    <a:pt x="1337169" y="113853"/>
                  </a:lnTo>
                  <a:close/>
                </a:path>
                <a:path w="1998345" h="266700">
                  <a:moveTo>
                    <a:pt x="1238398" y="263277"/>
                  </a:moveTo>
                  <a:lnTo>
                    <a:pt x="1203721" y="263277"/>
                  </a:lnTo>
                  <a:lnTo>
                    <a:pt x="1203721" y="92124"/>
                  </a:lnTo>
                  <a:lnTo>
                    <a:pt x="1238398" y="92124"/>
                  </a:lnTo>
                  <a:lnTo>
                    <a:pt x="1238398" y="113853"/>
                  </a:lnTo>
                  <a:lnTo>
                    <a:pt x="1337169" y="113853"/>
                  </a:lnTo>
                  <a:lnTo>
                    <a:pt x="1338993" y="116978"/>
                  </a:lnTo>
                  <a:lnTo>
                    <a:pt x="1279177" y="116978"/>
                  </a:lnTo>
                  <a:lnTo>
                    <a:pt x="1267587" y="118485"/>
                  </a:lnTo>
                  <a:lnTo>
                    <a:pt x="1256927" y="123006"/>
                  </a:lnTo>
                  <a:lnTo>
                    <a:pt x="1247198" y="130540"/>
                  </a:lnTo>
                  <a:lnTo>
                    <a:pt x="1238398" y="141089"/>
                  </a:lnTo>
                  <a:lnTo>
                    <a:pt x="1238398" y="263277"/>
                  </a:lnTo>
                  <a:close/>
                </a:path>
                <a:path w="1998345" h="266700">
                  <a:moveTo>
                    <a:pt x="1347787" y="263277"/>
                  </a:moveTo>
                  <a:lnTo>
                    <a:pt x="1313854" y="263277"/>
                  </a:lnTo>
                  <a:lnTo>
                    <a:pt x="1313836" y="165348"/>
                  </a:lnTo>
                  <a:lnTo>
                    <a:pt x="1313352" y="153627"/>
                  </a:lnTo>
                  <a:lnTo>
                    <a:pt x="1295214" y="119806"/>
                  </a:lnTo>
                  <a:lnTo>
                    <a:pt x="1279177" y="116978"/>
                  </a:lnTo>
                  <a:lnTo>
                    <a:pt x="1338993" y="116978"/>
                  </a:lnTo>
                  <a:lnTo>
                    <a:pt x="1347787" y="165348"/>
                  </a:lnTo>
                  <a:lnTo>
                    <a:pt x="1347787" y="263277"/>
                  </a:lnTo>
                  <a:close/>
                </a:path>
                <a:path w="1998345" h="266700">
                  <a:moveTo>
                    <a:pt x="1460896" y="266253"/>
                  </a:moveTo>
                  <a:lnTo>
                    <a:pt x="1449585" y="266253"/>
                  </a:lnTo>
                  <a:lnTo>
                    <a:pt x="1372195" y="92124"/>
                  </a:lnTo>
                  <a:lnTo>
                    <a:pt x="1409104" y="92124"/>
                  </a:lnTo>
                  <a:lnTo>
                    <a:pt x="1455241" y="197346"/>
                  </a:lnTo>
                  <a:lnTo>
                    <a:pt x="1490756" y="197346"/>
                  </a:lnTo>
                  <a:lnTo>
                    <a:pt x="1460896" y="266253"/>
                  </a:lnTo>
                  <a:close/>
                </a:path>
                <a:path w="1998345" h="266700">
                  <a:moveTo>
                    <a:pt x="1490756" y="197346"/>
                  </a:moveTo>
                  <a:lnTo>
                    <a:pt x="1455241" y="197346"/>
                  </a:lnTo>
                  <a:lnTo>
                    <a:pt x="1499741" y="92124"/>
                  </a:lnTo>
                  <a:lnTo>
                    <a:pt x="1536352" y="92124"/>
                  </a:lnTo>
                  <a:lnTo>
                    <a:pt x="1490756" y="197346"/>
                  </a:lnTo>
                  <a:close/>
                </a:path>
                <a:path w="1998345" h="266700">
                  <a:moveTo>
                    <a:pt x="1637741" y="265955"/>
                  </a:moveTo>
                  <a:lnTo>
                    <a:pt x="1591902" y="254198"/>
                  </a:lnTo>
                  <a:lnTo>
                    <a:pt x="1563923" y="222646"/>
                  </a:lnTo>
                  <a:lnTo>
                    <a:pt x="1553505" y="176807"/>
                  </a:lnTo>
                  <a:lnTo>
                    <a:pt x="1554891" y="158157"/>
                  </a:lnTo>
                  <a:lnTo>
                    <a:pt x="1575680" y="113258"/>
                  </a:lnTo>
                  <a:lnTo>
                    <a:pt x="1616310" y="90236"/>
                  </a:lnTo>
                  <a:lnTo>
                    <a:pt x="1633128" y="88701"/>
                  </a:lnTo>
                  <a:lnTo>
                    <a:pt x="1649304" y="90189"/>
                  </a:lnTo>
                  <a:lnTo>
                    <a:pt x="1663749" y="94654"/>
                  </a:lnTo>
                  <a:lnTo>
                    <a:pt x="1676465" y="102096"/>
                  </a:lnTo>
                  <a:lnTo>
                    <a:pt x="1687450" y="112514"/>
                  </a:lnTo>
                  <a:lnTo>
                    <a:pt x="1691326" y="118169"/>
                  </a:lnTo>
                  <a:lnTo>
                    <a:pt x="1633128" y="118169"/>
                  </a:lnTo>
                  <a:lnTo>
                    <a:pt x="1624449" y="118857"/>
                  </a:lnTo>
                  <a:lnTo>
                    <a:pt x="1593651" y="142428"/>
                  </a:lnTo>
                  <a:lnTo>
                    <a:pt x="1588182" y="160436"/>
                  </a:lnTo>
                  <a:lnTo>
                    <a:pt x="1706631" y="160436"/>
                  </a:lnTo>
                  <a:lnTo>
                    <a:pt x="1707691" y="176361"/>
                  </a:lnTo>
                  <a:lnTo>
                    <a:pt x="1707691" y="180677"/>
                  </a:lnTo>
                  <a:lnTo>
                    <a:pt x="1587438" y="180677"/>
                  </a:lnTo>
                  <a:lnTo>
                    <a:pt x="1588907" y="192332"/>
                  </a:lnTo>
                  <a:lnTo>
                    <a:pt x="1611948" y="226135"/>
                  </a:lnTo>
                  <a:lnTo>
                    <a:pt x="1642950" y="234255"/>
                  </a:lnTo>
                  <a:lnTo>
                    <a:pt x="1704714" y="234255"/>
                  </a:lnTo>
                  <a:lnTo>
                    <a:pt x="1704714" y="246459"/>
                  </a:lnTo>
                  <a:lnTo>
                    <a:pt x="1665758" y="263444"/>
                  </a:lnTo>
                  <a:lnTo>
                    <a:pt x="1647750" y="265676"/>
                  </a:lnTo>
                  <a:lnTo>
                    <a:pt x="1637741" y="265955"/>
                  </a:lnTo>
                  <a:close/>
                </a:path>
                <a:path w="1998345" h="266700">
                  <a:moveTo>
                    <a:pt x="1706631" y="160436"/>
                  </a:moveTo>
                  <a:lnTo>
                    <a:pt x="1674204" y="160436"/>
                  </a:lnTo>
                  <a:lnTo>
                    <a:pt x="1673004" y="150837"/>
                  </a:lnTo>
                  <a:lnTo>
                    <a:pt x="1670595" y="142428"/>
                  </a:lnTo>
                  <a:lnTo>
                    <a:pt x="1633128" y="118169"/>
                  </a:lnTo>
                  <a:lnTo>
                    <a:pt x="1691326" y="118169"/>
                  </a:lnTo>
                  <a:lnTo>
                    <a:pt x="1696305" y="125434"/>
                  </a:lnTo>
                  <a:lnTo>
                    <a:pt x="1702631" y="140382"/>
                  </a:lnTo>
                  <a:lnTo>
                    <a:pt x="1706426" y="157357"/>
                  </a:lnTo>
                  <a:lnTo>
                    <a:pt x="1706631" y="160436"/>
                  </a:lnTo>
                  <a:close/>
                </a:path>
                <a:path w="1998345" h="266700">
                  <a:moveTo>
                    <a:pt x="1704714" y="234255"/>
                  </a:moveTo>
                  <a:lnTo>
                    <a:pt x="1642950" y="234255"/>
                  </a:lnTo>
                  <a:lnTo>
                    <a:pt x="1659368" y="232953"/>
                  </a:lnTo>
                  <a:lnTo>
                    <a:pt x="1675134" y="229046"/>
                  </a:lnTo>
                  <a:lnTo>
                    <a:pt x="1690250" y="222535"/>
                  </a:lnTo>
                  <a:lnTo>
                    <a:pt x="1704714" y="213419"/>
                  </a:lnTo>
                  <a:lnTo>
                    <a:pt x="1704714" y="234255"/>
                  </a:lnTo>
                  <a:close/>
                </a:path>
                <a:path w="1998345" h="266700">
                  <a:moveTo>
                    <a:pt x="1988976" y="122634"/>
                  </a:moveTo>
                  <a:lnTo>
                    <a:pt x="1871253" y="122634"/>
                  </a:lnTo>
                  <a:lnTo>
                    <a:pt x="1871253" y="119211"/>
                  </a:lnTo>
                  <a:lnTo>
                    <a:pt x="1934951" y="56703"/>
                  </a:lnTo>
                  <a:lnTo>
                    <a:pt x="1934951" y="92124"/>
                  </a:lnTo>
                  <a:lnTo>
                    <a:pt x="1988976" y="92124"/>
                  </a:lnTo>
                  <a:lnTo>
                    <a:pt x="1988976" y="122634"/>
                  </a:lnTo>
                  <a:close/>
                </a:path>
                <a:path w="1998345" h="266700">
                  <a:moveTo>
                    <a:pt x="1797495" y="131415"/>
                  </a:moveTo>
                  <a:lnTo>
                    <a:pt x="1780654" y="131415"/>
                  </a:lnTo>
                  <a:lnTo>
                    <a:pt x="1782588" y="128438"/>
                  </a:lnTo>
                  <a:lnTo>
                    <a:pt x="1794867" y="111053"/>
                  </a:lnTo>
                  <a:lnTo>
                    <a:pt x="1807145" y="98635"/>
                  </a:lnTo>
                  <a:lnTo>
                    <a:pt x="1819423" y="91185"/>
                  </a:lnTo>
                  <a:lnTo>
                    <a:pt x="1831702" y="88701"/>
                  </a:lnTo>
                  <a:lnTo>
                    <a:pt x="1841338" y="89910"/>
                  </a:lnTo>
                  <a:lnTo>
                    <a:pt x="1851198" y="93538"/>
                  </a:lnTo>
                  <a:lnTo>
                    <a:pt x="1861281" y="99584"/>
                  </a:lnTo>
                  <a:lnTo>
                    <a:pt x="1871588" y="108049"/>
                  </a:lnTo>
                  <a:lnTo>
                    <a:pt x="1863729" y="121146"/>
                  </a:lnTo>
                  <a:lnTo>
                    <a:pt x="1820986" y="121146"/>
                  </a:lnTo>
                  <a:lnTo>
                    <a:pt x="1813070" y="122122"/>
                  </a:lnTo>
                  <a:lnTo>
                    <a:pt x="1805694" y="125052"/>
                  </a:lnTo>
                  <a:lnTo>
                    <a:pt x="1798857" y="129936"/>
                  </a:lnTo>
                  <a:lnTo>
                    <a:pt x="1797495" y="131415"/>
                  </a:lnTo>
                  <a:close/>
                </a:path>
                <a:path w="1998345" h="266700">
                  <a:moveTo>
                    <a:pt x="1780654" y="263277"/>
                  </a:moveTo>
                  <a:lnTo>
                    <a:pt x="1746572" y="263277"/>
                  </a:lnTo>
                  <a:lnTo>
                    <a:pt x="1746572" y="92124"/>
                  </a:lnTo>
                  <a:lnTo>
                    <a:pt x="1780654" y="92124"/>
                  </a:lnTo>
                  <a:lnTo>
                    <a:pt x="1780654" y="131415"/>
                  </a:lnTo>
                  <a:lnTo>
                    <a:pt x="1797495" y="131415"/>
                  </a:lnTo>
                  <a:lnTo>
                    <a:pt x="1780654" y="173831"/>
                  </a:lnTo>
                  <a:lnTo>
                    <a:pt x="1780654" y="263277"/>
                  </a:lnTo>
                  <a:close/>
                </a:path>
                <a:path w="1998345" h="266700">
                  <a:moveTo>
                    <a:pt x="1853728" y="137814"/>
                  </a:moveTo>
                  <a:lnTo>
                    <a:pt x="1845096" y="130522"/>
                  </a:lnTo>
                  <a:lnTo>
                    <a:pt x="1836762" y="125313"/>
                  </a:lnTo>
                  <a:lnTo>
                    <a:pt x="1828725" y="122187"/>
                  </a:lnTo>
                  <a:lnTo>
                    <a:pt x="1820986" y="121146"/>
                  </a:lnTo>
                  <a:lnTo>
                    <a:pt x="1863729" y="121146"/>
                  </a:lnTo>
                  <a:lnTo>
                    <a:pt x="1853728" y="137814"/>
                  </a:lnTo>
                  <a:close/>
                </a:path>
                <a:path w="1998345" h="266700">
                  <a:moveTo>
                    <a:pt x="1955192" y="266253"/>
                  </a:moveTo>
                  <a:lnTo>
                    <a:pt x="1916497" y="252710"/>
                  </a:lnTo>
                  <a:lnTo>
                    <a:pt x="1901149" y="209215"/>
                  </a:lnTo>
                  <a:lnTo>
                    <a:pt x="1901018" y="122634"/>
                  </a:lnTo>
                  <a:lnTo>
                    <a:pt x="1934951" y="122634"/>
                  </a:lnTo>
                  <a:lnTo>
                    <a:pt x="1934951" y="206573"/>
                  </a:lnTo>
                  <a:lnTo>
                    <a:pt x="1936467" y="219400"/>
                  </a:lnTo>
                  <a:lnTo>
                    <a:pt x="1941016" y="228562"/>
                  </a:lnTo>
                  <a:lnTo>
                    <a:pt x="1948597" y="234060"/>
                  </a:lnTo>
                  <a:lnTo>
                    <a:pt x="1959210" y="235892"/>
                  </a:lnTo>
                  <a:lnTo>
                    <a:pt x="1997757" y="235892"/>
                  </a:lnTo>
                  <a:lnTo>
                    <a:pt x="1997757" y="255240"/>
                  </a:lnTo>
                  <a:lnTo>
                    <a:pt x="1987785" y="260058"/>
                  </a:lnTo>
                  <a:lnTo>
                    <a:pt x="1977367" y="263500"/>
                  </a:lnTo>
                  <a:lnTo>
                    <a:pt x="1966503" y="265565"/>
                  </a:lnTo>
                  <a:lnTo>
                    <a:pt x="1955192" y="266253"/>
                  </a:lnTo>
                  <a:close/>
                </a:path>
                <a:path w="1998345" h="266700">
                  <a:moveTo>
                    <a:pt x="1997757" y="235892"/>
                  </a:moveTo>
                  <a:lnTo>
                    <a:pt x="1959210" y="235892"/>
                  </a:lnTo>
                  <a:lnTo>
                    <a:pt x="1968484" y="235129"/>
                  </a:lnTo>
                  <a:lnTo>
                    <a:pt x="1978000" y="232841"/>
                  </a:lnTo>
                  <a:lnTo>
                    <a:pt x="1987757" y="229027"/>
                  </a:lnTo>
                  <a:lnTo>
                    <a:pt x="1997757" y="223688"/>
                  </a:lnTo>
                  <a:lnTo>
                    <a:pt x="1997757" y="235892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8" name="object 7"/>
            <p:cNvSpPr/>
            <p:nvPr/>
          </p:nvSpPr>
          <p:spPr>
            <a:xfrm>
              <a:off x="3750980" y="2673972"/>
              <a:ext cx="2374677" cy="24675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9" name="object 8"/>
            <p:cNvSpPr/>
            <p:nvPr/>
          </p:nvSpPr>
          <p:spPr>
            <a:xfrm>
              <a:off x="6222611" y="2676379"/>
              <a:ext cx="2256926" cy="18480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88" y="2447925"/>
            <a:ext cx="60674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102" y="4008665"/>
            <a:ext cx="27146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8695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02079"/>
            <a:ext cx="10972800" cy="5705213"/>
          </a:xfrm>
        </p:spPr>
        <p:txBody>
          <a:bodyPr/>
          <a:lstStyle/>
          <a:p>
            <a:r>
              <a:rPr lang="en-IN" dirty="0"/>
              <a:t>we use </a:t>
            </a:r>
            <a:r>
              <a:rPr lang="en-IN" dirty="0" err="1"/>
              <a:t>Scikit-Learn’s</a:t>
            </a:r>
            <a:r>
              <a:rPr lang="en-IN" dirty="0"/>
              <a:t> </a:t>
            </a:r>
            <a:r>
              <a:rPr lang="en-IN" dirty="0" err="1"/>
              <a:t>OrdinalEncoder</a:t>
            </a:r>
            <a:r>
              <a:rPr lang="en-IN" dirty="0"/>
              <a:t> class to convert categorical attribute to numbers. </a:t>
            </a:r>
          </a:p>
          <a:p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667" y="1431472"/>
            <a:ext cx="8543925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57160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481693"/>
            <a:ext cx="10972800" cy="5525599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List of categories can be obtained using the categories_ instance variable.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It is a list containing a 1D array of categories for each categorical attribute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One issue with this representation</a:t>
            </a:r>
          </a:p>
          <a:p>
            <a:pPr lvl="1"/>
            <a:r>
              <a:rPr lang="en-IN" dirty="0">
                <a:latin typeface="Times New Roman" pitchFamily="18" charset="0"/>
                <a:cs typeface="Times New Roman" pitchFamily="18" charset="0"/>
              </a:rPr>
              <a:t>ML algorithms will assume that two nearby values are more similar than two distant values</a:t>
            </a:r>
          </a:p>
          <a:p>
            <a:pPr lvl="1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for example, categories 0 and 4 are clearly more similar than categories 0 and 1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865" y="1575153"/>
            <a:ext cx="81153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E848E1E-64AE-404A-8883-A2D00B35A52C}"/>
              </a:ext>
            </a:extLst>
          </p:cNvPr>
          <p:cNvSpPr txBox="1"/>
          <p:nvPr/>
        </p:nvSpPr>
        <p:spPr>
          <a:xfrm>
            <a:off x="565688" y="4879680"/>
            <a:ext cx="101203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FF0000"/>
                </a:solidFill>
                <a:effectLst/>
                <a:latin typeface="charter"/>
              </a:rPr>
              <a:t>these labels are ordered in an alphabetical manner because of these numbers, a machine learning model can interpret this ordering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4108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75557"/>
            <a:ext cx="10972800" cy="5631735"/>
          </a:xfrm>
        </p:spPr>
        <p:txBody>
          <a:bodyPr>
            <a:norm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To fix this issue, a common solution is to create one binary attribute per category:</a:t>
            </a:r>
          </a:p>
          <a:p>
            <a:pPr lvl="1"/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one attribute = 1 </a:t>
            </a:r>
          </a:p>
          <a:p>
            <a:pPr marL="630936" lvl="2" indent="0">
              <a:buNone/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	when the category is “&lt;1H OCEAN” and 0 otherwise</a:t>
            </a:r>
          </a:p>
          <a:p>
            <a:pPr lvl="1"/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another attribute =1 </a:t>
            </a:r>
          </a:p>
          <a:p>
            <a:pPr marL="630936" lvl="2" indent="0">
              <a:buNone/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when the category is “INLAND” and 0 otherwise</a:t>
            </a:r>
          </a:p>
          <a:p>
            <a:pPr marL="630936" lvl="2" indent="0">
              <a:buNone/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and so on.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This is called one-hot encoding, because only one attribute will be equal to 1 (hot), while the others will be 0 (cold).</a:t>
            </a:r>
          </a:p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The new attributes are sometimes called 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dummy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attributes.</a:t>
            </a:r>
          </a:p>
          <a:p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Scikit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-Learn provides a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OneHotEncoder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class to convert categorical values into one-hot vectors:</a:t>
            </a:r>
          </a:p>
          <a:p>
            <a:endParaRPr lang="en-IN" sz="2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305" y="3957947"/>
            <a:ext cx="73247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11427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38793"/>
            <a:ext cx="10972800" cy="5868500"/>
          </a:xfrm>
        </p:spPr>
        <p:txBody>
          <a:bodyPr/>
          <a:lstStyle/>
          <a:p>
            <a:pPr marL="109728" indent="0">
              <a:buNone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Advan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When we have categorical attributes with thousands of categories better to go with one-hot encoding.</a:t>
            </a:r>
          </a:p>
          <a:p>
            <a:pPr marL="109728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Output </a:t>
            </a:r>
          </a:p>
          <a:p>
            <a:pPr lvl="1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Is a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SciPy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sparse matrix instead of a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NumPy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array.</a:t>
            </a:r>
          </a:p>
          <a:p>
            <a:pPr lvl="1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matrix with thousands of columns, and the matrix is full of 0s except for a single 1 per row.</a:t>
            </a:r>
          </a:p>
          <a:p>
            <a:pPr marL="109728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Drawback:</a:t>
            </a:r>
          </a:p>
          <a:p>
            <a:pPr lvl="1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Tons of memory to store zeros would be very wasteful.</a:t>
            </a:r>
          </a:p>
          <a:p>
            <a:pPr marL="109728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Overcome drawback of One-hot encoding:</a:t>
            </a:r>
          </a:p>
          <a:p>
            <a:pPr lvl="1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Convert sparse matrix to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NumPy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array by calling the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toarray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() method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IN" sz="3100" dirty="0"/>
          </a:p>
          <a:p>
            <a:endParaRPr lang="en-IN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82" y="4589297"/>
            <a:ext cx="4029075" cy="164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6815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Custom Transformers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FD70C7B-0B3A-41FB-8236-C2F1C3B77391}"/>
              </a:ext>
            </a:extLst>
          </p:cNvPr>
          <p:cNvGrpSpPr/>
          <p:nvPr/>
        </p:nvGrpSpPr>
        <p:grpSpPr>
          <a:xfrm>
            <a:off x="1646053" y="1600311"/>
            <a:ext cx="6177215" cy="1478421"/>
            <a:chOff x="1904672" y="1939333"/>
            <a:chExt cx="6177215" cy="1478421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xmlns="" id="{45DCCD1B-3A16-4524-8377-FE8E20B4E87A}"/>
                </a:ext>
              </a:extLst>
            </p:cNvPr>
            <p:cNvSpPr/>
            <p:nvPr/>
          </p:nvSpPr>
          <p:spPr>
            <a:xfrm>
              <a:off x="2236142" y="2191776"/>
              <a:ext cx="5845745" cy="1872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6" name="object 5">
              <a:extLst>
                <a:ext uri="{FF2B5EF4-FFF2-40B4-BE49-F238E27FC236}">
                  <a16:creationId xmlns:a16="http://schemas.microsoft.com/office/drawing/2014/main" xmlns="" id="{37C4C266-E274-4E6C-B15D-DA1B68C8E7D3}"/>
                </a:ext>
              </a:extLst>
            </p:cNvPr>
            <p:cNvSpPr/>
            <p:nvPr/>
          </p:nvSpPr>
          <p:spPr>
            <a:xfrm>
              <a:off x="2570692" y="2673972"/>
              <a:ext cx="3318390" cy="2464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xmlns="" id="{2C9CA8E3-7A07-43CC-A9AE-B8151A1E84EC}"/>
                </a:ext>
              </a:extLst>
            </p:cNvPr>
            <p:cNvSpPr txBox="1"/>
            <p:nvPr/>
          </p:nvSpPr>
          <p:spPr>
            <a:xfrm>
              <a:off x="1904672" y="1939333"/>
              <a:ext cx="501402" cy="1478421"/>
            </a:xfrm>
            <a:prstGeom prst="rect">
              <a:avLst/>
            </a:prstGeom>
          </p:spPr>
          <p:txBody>
            <a:bodyPr vert="horz" wrap="square" lIns="0" tIns="169612" rIns="0" bIns="0" rtlCol="0">
              <a:spAutoFit/>
            </a:bodyPr>
            <a:lstStyle/>
            <a:p>
              <a:pPr marL="8929">
                <a:spcBef>
                  <a:spcPts val="133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●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  <a:p>
              <a:pPr marL="330285">
                <a:spcBef>
                  <a:spcPts val="1266"/>
                </a:spcBef>
              </a:pPr>
              <a:r>
                <a:rPr sz="2109" dirty="0">
                  <a:solidFill>
                    <a:srgbClr val="606060"/>
                  </a:solidFill>
                  <a:latin typeface="Arial"/>
                  <a:cs typeface="Arial"/>
                </a:rPr>
                <a:t>○</a:t>
              </a:r>
              <a:endParaRPr sz="2109">
                <a:latin typeface="Arial"/>
                <a:cs typeface="Arial"/>
              </a:endParaRPr>
            </a:p>
          </p:txBody>
        </p:sp>
        <p:sp>
          <p:nvSpPr>
            <p:cNvPr id="8" name="object 7">
              <a:extLst>
                <a:ext uri="{FF2B5EF4-FFF2-40B4-BE49-F238E27FC236}">
                  <a16:creationId xmlns:a16="http://schemas.microsoft.com/office/drawing/2014/main" xmlns="" id="{91810B84-DC5D-4802-AE7B-520D728A46CF}"/>
                </a:ext>
              </a:extLst>
            </p:cNvPr>
            <p:cNvSpPr/>
            <p:nvPr/>
          </p:nvSpPr>
          <p:spPr>
            <a:xfrm>
              <a:off x="2570693" y="3156175"/>
              <a:ext cx="3133352" cy="2464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0A2F9C32-4EAB-43F1-A25E-7AD445E16E9B}"/>
              </a:ext>
            </a:extLst>
          </p:cNvPr>
          <p:cNvGrpSpPr/>
          <p:nvPr/>
        </p:nvGrpSpPr>
        <p:grpSpPr>
          <a:xfrm>
            <a:off x="1739737" y="3650237"/>
            <a:ext cx="7994218" cy="728640"/>
            <a:chOff x="2247130" y="2191770"/>
            <a:chExt cx="7994218" cy="728640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xmlns="" id="{8B4F26DB-80CB-400B-89E1-B89016AB1130}"/>
                </a:ext>
              </a:extLst>
            </p:cNvPr>
            <p:cNvSpPr/>
            <p:nvPr/>
          </p:nvSpPr>
          <p:spPr>
            <a:xfrm>
              <a:off x="2247130" y="2191776"/>
              <a:ext cx="1248370" cy="187523"/>
            </a:xfrm>
            <a:custGeom>
              <a:avLst/>
              <a:gdLst/>
              <a:ahLst/>
              <a:cxnLst/>
              <a:rect l="l" t="t" r="r" b="b"/>
              <a:pathLst>
                <a:path w="1775460" h="266700">
                  <a:moveTo>
                    <a:pt x="136265" y="233511"/>
                  </a:moveTo>
                  <a:lnTo>
                    <a:pt x="70842" y="233511"/>
                  </a:lnTo>
                  <a:lnTo>
                    <a:pt x="79250" y="232906"/>
                  </a:lnTo>
                  <a:lnTo>
                    <a:pt x="86915" y="231092"/>
                  </a:lnTo>
                  <a:lnTo>
                    <a:pt x="111621" y="199280"/>
                  </a:lnTo>
                  <a:lnTo>
                    <a:pt x="109481" y="187532"/>
                  </a:lnTo>
                  <a:lnTo>
                    <a:pt x="103063" y="176100"/>
                  </a:lnTo>
                  <a:lnTo>
                    <a:pt x="92366" y="164985"/>
                  </a:lnTo>
                  <a:lnTo>
                    <a:pt x="77390" y="154185"/>
                  </a:lnTo>
                  <a:lnTo>
                    <a:pt x="49113" y="137070"/>
                  </a:lnTo>
                  <a:lnTo>
                    <a:pt x="36751" y="129052"/>
                  </a:lnTo>
                  <a:lnTo>
                    <a:pt x="6278" y="97045"/>
                  </a:lnTo>
                  <a:lnTo>
                    <a:pt x="0" y="69056"/>
                  </a:lnTo>
                  <a:lnTo>
                    <a:pt x="1330" y="54443"/>
                  </a:lnTo>
                  <a:lnTo>
                    <a:pt x="21282" y="19198"/>
                  </a:lnTo>
                  <a:lnTo>
                    <a:pt x="60405" y="1199"/>
                  </a:lnTo>
                  <a:lnTo>
                    <a:pt x="76646" y="0"/>
                  </a:lnTo>
                  <a:lnTo>
                    <a:pt x="92598" y="1144"/>
                  </a:lnTo>
                  <a:lnTo>
                    <a:pt x="107863" y="4576"/>
                  </a:lnTo>
                  <a:lnTo>
                    <a:pt x="122439" y="10297"/>
                  </a:lnTo>
                  <a:lnTo>
                    <a:pt x="136326" y="18305"/>
                  </a:lnTo>
                  <a:lnTo>
                    <a:pt x="136326" y="33486"/>
                  </a:lnTo>
                  <a:lnTo>
                    <a:pt x="75902" y="33486"/>
                  </a:lnTo>
                  <a:lnTo>
                    <a:pt x="67223" y="34016"/>
                  </a:lnTo>
                  <a:lnTo>
                    <a:pt x="34230" y="54868"/>
                  </a:lnTo>
                  <a:lnTo>
                    <a:pt x="34230" y="71437"/>
                  </a:lnTo>
                  <a:lnTo>
                    <a:pt x="61605" y="101482"/>
                  </a:lnTo>
                  <a:lnTo>
                    <a:pt x="98970" y="123676"/>
                  </a:lnTo>
                  <a:lnTo>
                    <a:pt x="119806" y="138791"/>
                  </a:lnTo>
                  <a:lnTo>
                    <a:pt x="134689" y="155860"/>
                  </a:lnTo>
                  <a:lnTo>
                    <a:pt x="143619" y="174882"/>
                  </a:lnTo>
                  <a:lnTo>
                    <a:pt x="146595" y="195857"/>
                  </a:lnTo>
                  <a:lnTo>
                    <a:pt x="145284" y="210759"/>
                  </a:lnTo>
                  <a:lnTo>
                    <a:pt x="141349" y="224209"/>
                  </a:lnTo>
                  <a:lnTo>
                    <a:pt x="136265" y="233511"/>
                  </a:lnTo>
                  <a:close/>
                </a:path>
                <a:path w="1775460" h="266700">
                  <a:moveTo>
                    <a:pt x="136326" y="60424"/>
                  </a:moveTo>
                  <a:lnTo>
                    <a:pt x="122057" y="48638"/>
                  </a:lnTo>
                  <a:lnTo>
                    <a:pt x="107230" y="40220"/>
                  </a:lnTo>
                  <a:lnTo>
                    <a:pt x="91845" y="35169"/>
                  </a:lnTo>
                  <a:lnTo>
                    <a:pt x="75902" y="33486"/>
                  </a:lnTo>
                  <a:lnTo>
                    <a:pt x="136326" y="33486"/>
                  </a:lnTo>
                  <a:lnTo>
                    <a:pt x="136326" y="60424"/>
                  </a:lnTo>
                  <a:close/>
                </a:path>
                <a:path w="1775460" h="266700">
                  <a:moveTo>
                    <a:pt x="71288" y="266253"/>
                  </a:moveTo>
                  <a:lnTo>
                    <a:pt x="52452" y="264774"/>
                  </a:lnTo>
                  <a:lnTo>
                    <a:pt x="34490" y="260337"/>
                  </a:lnTo>
                  <a:lnTo>
                    <a:pt x="17403" y="252942"/>
                  </a:lnTo>
                  <a:lnTo>
                    <a:pt x="1190" y="242589"/>
                  </a:lnTo>
                  <a:lnTo>
                    <a:pt x="1190" y="195411"/>
                  </a:lnTo>
                  <a:lnTo>
                    <a:pt x="16817" y="212080"/>
                  </a:lnTo>
                  <a:lnTo>
                    <a:pt x="33635" y="223986"/>
                  </a:lnTo>
                  <a:lnTo>
                    <a:pt x="51643" y="231130"/>
                  </a:lnTo>
                  <a:lnTo>
                    <a:pt x="70842" y="233511"/>
                  </a:lnTo>
                  <a:lnTo>
                    <a:pt x="136265" y="233511"/>
                  </a:lnTo>
                  <a:lnTo>
                    <a:pt x="134791" y="236208"/>
                  </a:lnTo>
                  <a:lnTo>
                    <a:pt x="125610" y="246757"/>
                  </a:lnTo>
                  <a:lnTo>
                    <a:pt x="114402" y="255286"/>
                  </a:lnTo>
                  <a:lnTo>
                    <a:pt x="101612" y="261379"/>
                  </a:lnTo>
                  <a:lnTo>
                    <a:pt x="87241" y="265035"/>
                  </a:lnTo>
                  <a:lnTo>
                    <a:pt x="71288" y="266253"/>
                  </a:lnTo>
                  <a:close/>
                </a:path>
                <a:path w="1775460" h="266700">
                  <a:moveTo>
                    <a:pt x="261416" y="266253"/>
                  </a:moveTo>
                  <a:lnTo>
                    <a:pt x="210266" y="252859"/>
                  </a:lnTo>
                  <a:lnTo>
                    <a:pt x="179412" y="214572"/>
                  </a:lnTo>
                  <a:lnTo>
                    <a:pt x="173459" y="178593"/>
                  </a:lnTo>
                  <a:lnTo>
                    <a:pt x="174910" y="159404"/>
                  </a:lnTo>
                  <a:lnTo>
                    <a:pt x="196676" y="113555"/>
                  </a:lnTo>
                  <a:lnTo>
                    <a:pt x="239790" y="90254"/>
                  </a:lnTo>
                  <a:lnTo>
                    <a:pt x="257844" y="88701"/>
                  </a:lnTo>
                  <a:lnTo>
                    <a:pt x="266675" y="88701"/>
                  </a:lnTo>
                  <a:lnTo>
                    <a:pt x="307553" y="100607"/>
                  </a:lnTo>
                  <a:lnTo>
                    <a:pt x="307553" y="120402"/>
                  </a:lnTo>
                  <a:lnTo>
                    <a:pt x="259928" y="120402"/>
                  </a:lnTo>
                  <a:lnTo>
                    <a:pt x="248980" y="121406"/>
                  </a:lnTo>
                  <a:lnTo>
                    <a:pt x="215893" y="145070"/>
                  </a:lnTo>
                  <a:lnTo>
                    <a:pt x="207689" y="177552"/>
                  </a:lnTo>
                  <a:lnTo>
                    <a:pt x="208675" y="189979"/>
                  </a:lnTo>
                  <a:lnTo>
                    <a:pt x="232125" y="225930"/>
                  </a:lnTo>
                  <a:lnTo>
                    <a:pt x="266476" y="234553"/>
                  </a:lnTo>
                  <a:lnTo>
                    <a:pt x="311274" y="234553"/>
                  </a:lnTo>
                  <a:lnTo>
                    <a:pt x="311274" y="256728"/>
                  </a:lnTo>
                  <a:lnTo>
                    <a:pt x="298614" y="260895"/>
                  </a:lnTo>
                  <a:lnTo>
                    <a:pt x="286084" y="263872"/>
                  </a:lnTo>
                  <a:lnTo>
                    <a:pt x="273685" y="265658"/>
                  </a:lnTo>
                  <a:lnTo>
                    <a:pt x="261416" y="266253"/>
                  </a:lnTo>
                  <a:close/>
                </a:path>
                <a:path w="1775460" h="266700">
                  <a:moveTo>
                    <a:pt x="307553" y="136773"/>
                  </a:moveTo>
                  <a:lnTo>
                    <a:pt x="294921" y="129610"/>
                  </a:lnTo>
                  <a:lnTo>
                    <a:pt x="282773" y="124494"/>
                  </a:lnTo>
                  <a:lnTo>
                    <a:pt x="271109" y="121425"/>
                  </a:lnTo>
                  <a:lnTo>
                    <a:pt x="259928" y="120402"/>
                  </a:lnTo>
                  <a:lnTo>
                    <a:pt x="307553" y="120402"/>
                  </a:lnTo>
                  <a:lnTo>
                    <a:pt x="307553" y="136773"/>
                  </a:lnTo>
                  <a:close/>
                </a:path>
                <a:path w="1775460" h="266700">
                  <a:moveTo>
                    <a:pt x="311274" y="234553"/>
                  </a:moveTo>
                  <a:lnTo>
                    <a:pt x="266476" y="234553"/>
                  </a:lnTo>
                  <a:lnTo>
                    <a:pt x="276587" y="233846"/>
                  </a:lnTo>
                  <a:lnTo>
                    <a:pt x="287424" y="231725"/>
                  </a:lnTo>
                  <a:lnTo>
                    <a:pt x="298986" y="228190"/>
                  </a:lnTo>
                  <a:lnTo>
                    <a:pt x="311274" y="223242"/>
                  </a:lnTo>
                  <a:lnTo>
                    <a:pt x="311274" y="234553"/>
                  </a:lnTo>
                  <a:close/>
                </a:path>
                <a:path w="1775460" h="266700">
                  <a:moveTo>
                    <a:pt x="372826" y="60126"/>
                  </a:moveTo>
                  <a:lnTo>
                    <a:pt x="362011" y="60126"/>
                  </a:lnTo>
                  <a:lnTo>
                    <a:pt x="357398" y="58142"/>
                  </a:lnTo>
                  <a:lnTo>
                    <a:pt x="353429" y="54173"/>
                  </a:lnTo>
                  <a:lnTo>
                    <a:pt x="349460" y="50105"/>
                  </a:lnTo>
                  <a:lnTo>
                    <a:pt x="347518" y="45491"/>
                  </a:lnTo>
                  <a:lnTo>
                    <a:pt x="347476" y="34776"/>
                  </a:lnTo>
                  <a:lnTo>
                    <a:pt x="349460" y="30162"/>
                  </a:lnTo>
                  <a:lnTo>
                    <a:pt x="353429" y="26193"/>
                  </a:lnTo>
                  <a:lnTo>
                    <a:pt x="357398" y="22125"/>
                  </a:lnTo>
                  <a:lnTo>
                    <a:pt x="362011" y="20091"/>
                  </a:lnTo>
                  <a:lnTo>
                    <a:pt x="372827" y="20091"/>
                  </a:lnTo>
                  <a:lnTo>
                    <a:pt x="377589" y="22026"/>
                  </a:lnTo>
                  <a:lnTo>
                    <a:pt x="385526" y="29765"/>
                  </a:lnTo>
                  <a:lnTo>
                    <a:pt x="387511" y="34478"/>
                  </a:lnTo>
                  <a:lnTo>
                    <a:pt x="387511" y="45491"/>
                  </a:lnTo>
                  <a:lnTo>
                    <a:pt x="385526" y="50204"/>
                  </a:lnTo>
                  <a:lnTo>
                    <a:pt x="377589" y="58142"/>
                  </a:lnTo>
                  <a:lnTo>
                    <a:pt x="372826" y="60126"/>
                  </a:lnTo>
                  <a:close/>
                </a:path>
                <a:path w="1775460" h="266700">
                  <a:moveTo>
                    <a:pt x="384385" y="263277"/>
                  </a:moveTo>
                  <a:lnTo>
                    <a:pt x="350453" y="263277"/>
                  </a:lnTo>
                  <a:lnTo>
                    <a:pt x="350453" y="92124"/>
                  </a:lnTo>
                  <a:lnTo>
                    <a:pt x="384385" y="92124"/>
                  </a:lnTo>
                  <a:lnTo>
                    <a:pt x="384385" y="263277"/>
                  </a:lnTo>
                  <a:close/>
                </a:path>
                <a:path w="1775460" h="266700">
                  <a:moveTo>
                    <a:pt x="599777" y="263277"/>
                  </a:moveTo>
                  <a:lnTo>
                    <a:pt x="554384" y="263277"/>
                  </a:lnTo>
                  <a:lnTo>
                    <a:pt x="468659" y="176063"/>
                  </a:lnTo>
                  <a:lnTo>
                    <a:pt x="544562" y="92124"/>
                  </a:lnTo>
                  <a:lnTo>
                    <a:pt x="584894" y="92124"/>
                  </a:lnTo>
                  <a:lnTo>
                    <a:pt x="511819" y="176063"/>
                  </a:lnTo>
                  <a:lnTo>
                    <a:pt x="599777" y="263277"/>
                  </a:lnTo>
                  <a:close/>
                </a:path>
                <a:path w="1775460" h="266700">
                  <a:moveTo>
                    <a:pt x="467171" y="263277"/>
                  </a:moveTo>
                  <a:lnTo>
                    <a:pt x="433238" y="263277"/>
                  </a:lnTo>
                  <a:lnTo>
                    <a:pt x="433238" y="3423"/>
                  </a:lnTo>
                  <a:lnTo>
                    <a:pt x="467171" y="3423"/>
                  </a:lnTo>
                  <a:lnTo>
                    <a:pt x="467171" y="263277"/>
                  </a:lnTo>
                  <a:close/>
                </a:path>
                <a:path w="1775460" h="266700">
                  <a:moveTo>
                    <a:pt x="638857" y="60126"/>
                  </a:moveTo>
                  <a:lnTo>
                    <a:pt x="628042" y="60126"/>
                  </a:lnTo>
                  <a:lnTo>
                    <a:pt x="623428" y="58142"/>
                  </a:lnTo>
                  <a:lnTo>
                    <a:pt x="619459" y="54173"/>
                  </a:lnTo>
                  <a:lnTo>
                    <a:pt x="615491" y="50105"/>
                  </a:lnTo>
                  <a:lnTo>
                    <a:pt x="613548" y="45491"/>
                  </a:lnTo>
                  <a:lnTo>
                    <a:pt x="613506" y="34776"/>
                  </a:lnTo>
                  <a:lnTo>
                    <a:pt x="615491" y="30162"/>
                  </a:lnTo>
                  <a:lnTo>
                    <a:pt x="619459" y="26193"/>
                  </a:lnTo>
                  <a:lnTo>
                    <a:pt x="623428" y="22125"/>
                  </a:lnTo>
                  <a:lnTo>
                    <a:pt x="628042" y="20091"/>
                  </a:lnTo>
                  <a:lnTo>
                    <a:pt x="638857" y="20091"/>
                  </a:lnTo>
                  <a:lnTo>
                    <a:pt x="643619" y="22026"/>
                  </a:lnTo>
                  <a:lnTo>
                    <a:pt x="651557" y="29765"/>
                  </a:lnTo>
                  <a:lnTo>
                    <a:pt x="653541" y="34478"/>
                  </a:lnTo>
                  <a:lnTo>
                    <a:pt x="653541" y="45491"/>
                  </a:lnTo>
                  <a:lnTo>
                    <a:pt x="651557" y="50204"/>
                  </a:lnTo>
                  <a:lnTo>
                    <a:pt x="643619" y="58142"/>
                  </a:lnTo>
                  <a:lnTo>
                    <a:pt x="638857" y="60126"/>
                  </a:lnTo>
                  <a:close/>
                </a:path>
                <a:path w="1775460" h="266700">
                  <a:moveTo>
                    <a:pt x="650416" y="263277"/>
                  </a:moveTo>
                  <a:lnTo>
                    <a:pt x="616483" y="263277"/>
                  </a:lnTo>
                  <a:lnTo>
                    <a:pt x="616483" y="92124"/>
                  </a:lnTo>
                  <a:lnTo>
                    <a:pt x="650416" y="92124"/>
                  </a:lnTo>
                  <a:lnTo>
                    <a:pt x="650416" y="263277"/>
                  </a:lnTo>
                  <a:close/>
                </a:path>
                <a:path w="1775460" h="266700">
                  <a:moveTo>
                    <a:pt x="793030" y="122634"/>
                  </a:moveTo>
                  <a:lnTo>
                    <a:pt x="675307" y="122634"/>
                  </a:lnTo>
                  <a:lnTo>
                    <a:pt x="675307" y="119211"/>
                  </a:lnTo>
                  <a:lnTo>
                    <a:pt x="739006" y="56703"/>
                  </a:lnTo>
                  <a:lnTo>
                    <a:pt x="739006" y="92124"/>
                  </a:lnTo>
                  <a:lnTo>
                    <a:pt x="793030" y="92124"/>
                  </a:lnTo>
                  <a:lnTo>
                    <a:pt x="793030" y="122634"/>
                  </a:lnTo>
                  <a:close/>
                </a:path>
                <a:path w="1775460" h="266700">
                  <a:moveTo>
                    <a:pt x="759246" y="266253"/>
                  </a:moveTo>
                  <a:lnTo>
                    <a:pt x="720551" y="252710"/>
                  </a:lnTo>
                  <a:lnTo>
                    <a:pt x="705203" y="209215"/>
                  </a:lnTo>
                  <a:lnTo>
                    <a:pt x="705073" y="122634"/>
                  </a:lnTo>
                  <a:lnTo>
                    <a:pt x="739006" y="122634"/>
                  </a:lnTo>
                  <a:lnTo>
                    <a:pt x="739006" y="206573"/>
                  </a:lnTo>
                  <a:lnTo>
                    <a:pt x="740522" y="219400"/>
                  </a:lnTo>
                  <a:lnTo>
                    <a:pt x="745070" y="228562"/>
                  </a:lnTo>
                  <a:lnTo>
                    <a:pt x="752651" y="234060"/>
                  </a:lnTo>
                  <a:lnTo>
                    <a:pt x="763265" y="235892"/>
                  </a:lnTo>
                  <a:lnTo>
                    <a:pt x="801811" y="235892"/>
                  </a:lnTo>
                  <a:lnTo>
                    <a:pt x="801811" y="255240"/>
                  </a:lnTo>
                  <a:lnTo>
                    <a:pt x="791840" y="260058"/>
                  </a:lnTo>
                  <a:lnTo>
                    <a:pt x="781422" y="263500"/>
                  </a:lnTo>
                  <a:lnTo>
                    <a:pt x="770557" y="265565"/>
                  </a:lnTo>
                  <a:lnTo>
                    <a:pt x="759246" y="266253"/>
                  </a:lnTo>
                  <a:close/>
                </a:path>
                <a:path w="1775460" h="266700">
                  <a:moveTo>
                    <a:pt x="801811" y="235892"/>
                  </a:moveTo>
                  <a:lnTo>
                    <a:pt x="763265" y="235892"/>
                  </a:lnTo>
                  <a:lnTo>
                    <a:pt x="772538" y="235129"/>
                  </a:lnTo>
                  <a:lnTo>
                    <a:pt x="782054" y="232841"/>
                  </a:lnTo>
                  <a:lnTo>
                    <a:pt x="791812" y="229027"/>
                  </a:lnTo>
                  <a:lnTo>
                    <a:pt x="801811" y="223688"/>
                  </a:lnTo>
                  <a:lnTo>
                    <a:pt x="801811" y="235892"/>
                  </a:lnTo>
                  <a:close/>
                </a:path>
                <a:path w="1775460" h="266700">
                  <a:moveTo>
                    <a:pt x="910084" y="197048"/>
                  </a:moveTo>
                  <a:lnTo>
                    <a:pt x="817512" y="197048"/>
                  </a:lnTo>
                  <a:lnTo>
                    <a:pt x="817512" y="160734"/>
                  </a:lnTo>
                  <a:lnTo>
                    <a:pt x="910084" y="160734"/>
                  </a:lnTo>
                  <a:lnTo>
                    <a:pt x="910084" y="197048"/>
                  </a:lnTo>
                  <a:close/>
                </a:path>
                <a:path w="1775460" h="266700">
                  <a:moveTo>
                    <a:pt x="1108248" y="263277"/>
                  </a:moveTo>
                  <a:lnTo>
                    <a:pt x="954062" y="263277"/>
                  </a:lnTo>
                  <a:lnTo>
                    <a:pt x="954062" y="3423"/>
                  </a:lnTo>
                  <a:lnTo>
                    <a:pt x="991269" y="3423"/>
                  </a:lnTo>
                  <a:lnTo>
                    <a:pt x="991269" y="229344"/>
                  </a:lnTo>
                  <a:lnTo>
                    <a:pt x="1108248" y="229344"/>
                  </a:lnTo>
                  <a:lnTo>
                    <a:pt x="1108248" y="263277"/>
                  </a:lnTo>
                  <a:close/>
                </a:path>
                <a:path w="1775460" h="266700">
                  <a:moveTo>
                    <a:pt x="1211981" y="265955"/>
                  </a:moveTo>
                  <a:lnTo>
                    <a:pt x="1166142" y="254198"/>
                  </a:lnTo>
                  <a:lnTo>
                    <a:pt x="1138163" y="222646"/>
                  </a:lnTo>
                  <a:lnTo>
                    <a:pt x="1127745" y="176807"/>
                  </a:lnTo>
                  <a:lnTo>
                    <a:pt x="1129131" y="158157"/>
                  </a:lnTo>
                  <a:lnTo>
                    <a:pt x="1149920" y="113258"/>
                  </a:lnTo>
                  <a:lnTo>
                    <a:pt x="1190550" y="90236"/>
                  </a:lnTo>
                  <a:lnTo>
                    <a:pt x="1207368" y="88701"/>
                  </a:lnTo>
                  <a:lnTo>
                    <a:pt x="1223543" y="90189"/>
                  </a:lnTo>
                  <a:lnTo>
                    <a:pt x="1237989" y="94654"/>
                  </a:lnTo>
                  <a:lnTo>
                    <a:pt x="1250705" y="102096"/>
                  </a:lnTo>
                  <a:lnTo>
                    <a:pt x="1261690" y="112514"/>
                  </a:lnTo>
                  <a:lnTo>
                    <a:pt x="1265566" y="118169"/>
                  </a:lnTo>
                  <a:lnTo>
                    <a:pt x="1207368" y="118169"/>
                  </a:lnTo>
                  <a:lnTo>
                    <a:pt x="1198689" y="118857"/>
                  </a:lnTo>
                  <a:lnTo>
                    <a:pt x="1167891" y="142428"/>
                  </a:lnTo>
                  <a:lnTo>
                    <a:pt x="1162422" y="160436"/>
                  </a:lnTo>
                  <a:lnTo>
                    <a:pt x="1280870" y="160436"/>
                  </a:lnTo>
                  <a:lnTo>
                    <a:pt x="1281931" y="176361"/>
                  </a:lnTo>
                  <a:lnTo>
                    <a:pt x="1281931" y="180677"/>
                  </a:lnTo>
                  <a:lnTo>
                    <a:pt x="1161677" y="180677"/>
                  </a:lnTo>
                  <a:lnTo>
                    <a:pt x="1163147" y="192332"/>
                  </a:lnTo>
                  <a:lnTo>
                    <a:pt x="1186188" y="226135"/>
                  </a:lnTo>
                  <a:lnTo>
                    <a:pt x="1217190" y="234255"/>
                  </a:lnTo>
                  <a:lnTo>
                    <a:pt x="1278954" y="234255"/>
                  </a:lnTo>
                  <a:lnTo>
                    <a:pt x="1278954" y="246459"/>
                  </a:lnTo>
                  <a:lnTo>
                    <a:pt x="1239998" y="263444"/>
                  </a:lnTo>
                  <a:lnTo>
                    <a:pt x="1221990" y="265676"/>
                  </a:lnTo>
                  <a:lnTo>
                    <a:pt x="1211981" y="265955"/>
                  </a:lnTo>
                  <a:close/>
                </a:path>
                <a:path w="1775460" h="266700">
                  <a:moveTo>
                    <a:pt x="1280870" y="160436"/>
                  </a:moveTo>
                  <a:lnTo>
                    <a:pt x="1248444" y="160436"/>
                  </a:lnTo>
                  <a:lnTo>
                    <a:pt x="1247244" y="150837"/>
                  </a:lnTo>
                  <a:lnTo>
                    <a:pt x="1244835" y="142428"/>
                  </a:lnTo>
                  <a:lnTo>
                    <a:pt x="1207368" y="118169"/>
                  </a:lnTo>
                  <a:lnTo>
                    <a:pt x="1265566" y="118169"/>
                  </a:lnTo>
                  <a:lnTo>
                    <a:pt x="1270545" y="125434"/>
                  </a:lnTo>
                  <a:lnTo>
                    <a:pt x="1276870" y="140382"/>
                  </a:lnTo>
                  <a:lnTo>
                    <a:pt x="1280666" y="157357"/>
                  </a:lnTo>
                  <a:lnTo>
                    <a:pt x="1280870" y="160436"/>
                  </a:lnTo>
                  <a:close/>
                </a:path>
                <a:path w="1775460" h="266700">
                  <a:moveTo>
                    <a:pt x="1278954" y="234255"/>
                  </a:moveTo>
                  <a:lnTo>
                    <a:pt x="1217190" y="234255"/>
                  </a:lnTo>
                  <a:lnTo>
                    <a:pt x="1233608" y="232953"/>
                  </a:lnTo>
                  <a:lnTo>
                    <a:pt x="1249374" y="229046"/>
                  </a:lnTo>
                  <a:lnTo>
                    <a:pt x="1264490" y="222535"/>
                  </a:lnTo>
                  <a:lnTo>
                    <a:pt x="1278954" y="213419"/>
                  </a:lnTo>
                  <a:lnTo>
                    <a:pt x="1278954" y="234255"/>
                  </a:lnTo>
                  <a:close/>
                </a:path>
                <a:path w="1775460" h="266700">
                  <a:moveTo>
                    <a:pt x="1308013" y="148977"/>
                  </a:moveTo>
                  <a:lnTo>
                    <a:pt x="1308013" y="112067"/>
                  </a:lnTo>
                  <a:lnTo>
                    <a:pt x="1318980" y="101844"/>
                  </a:lnTo>
                  <a:lnTo>
                    <a:pt x="1332086" y="94543"/>
                  </a:lnTo>
                  <a:lnTo>
                    <a:pt x="1347331" y="90161"/>
                  </a:lnTo>
                  <a:lnTo>
                    <a:pt x="1364716" y="88701"/>
                  </a:lnTo>
                  <a:lnTo>
                    <a:pt x="1377934" y="89613"/>
                  </a:lnTo>
                  <a:lnTo>
                    <a:pt x="1412986" y="106362"/>
                  </a:lnTo>
                  <a:lnTo>
                    <a:pt x="1422084" y="120402"/>
                  </a:lnTo>
                  <a:lnTo>
                    <a:pt x="1362037" y="120402"/>
                  </a:lnTo>
                  <a:lnTo>
                    <a:pt x="1348224" y="122187"/>
                  </a:lnTo>
                  <a:lnTo>
                    <a:pt x="1334616" y="127545"/>
                  </a:lnTo>
                  <a:lnTo>
                    <a:pt x="1321212" y="136475"/>
                  </a:lnTo>
                  <a:lnTo>
                    <a:pt x="1308013" y="148977"/>
                  </a:lnTo>
                  <a:close/>
                </a:path>
                <a:path w="1775460" h="266700">
                  <a:moveTo>
                    <a:pt x="1346559" y="265955"/>
                  </a:moveTo>
                  <a:lnTo>
                    <a:pt x="1311585" y="247873"/>
                  </a:lnTo>
                  <a:lnTo>
                    <a:pt x="1304887" y="224432"/>
                  </a:lnTo>
                  <a:lnTo>
                    <a:pt x="1305613" y="216544"/>
                  </a:lnTo>
                  <a:lnTo>
                    <a:pt x="1330560" y="184100"/>
                  </a:lnTo>
                  <a:lnTo>
                    <a:pt x="1392845" y="160436"/>
                  </a:lnTo>
                  <a:lnTo>
                    <a:pt x="1392745" y="150511"/>
                  </a:lnTo>
                  <a:lnTo>
                    <a:pt x="1390919" y="137731"/>
                  </a:lnTo>
                  <a:lnTo>
                    <a:pt x="1385143" y="128103"/>
                  </a:lnTo>
                  <a:lnTo>
                    <a:pt x="1375516" y="122327"/>
                  </a:lnTo>
                  <a:lnTo>
                    <a:pt x="1362037" y="120402"/>
                  </a:lnTo>
                  <a:lnTo>
                    <a:pt x="1422084" y="120402"/>
                  </a:lnTo>
                  <a:lnTo>
                    <a:pt x="1426182" y="178593"/>
                  </a:lnTo>
                  <a:lnTo>
                    <a:pt x="1392845" y="178593"/>
                  </a:lnTo>
                  <a:lnTo>
                    <a:pt x="1370223" y="187374"/>
                  </a:lnTo>
                  <a:lnTo>
                    <a:pt x="1338523" y="211683"/>
                  </a:lnTo>
                  <a:lnTo>
                    <a:pt x="1338523" y="225672"/>
                  </a:lnTo>
                  <a:lnTo>
                    <a:pt x="1340755" y="231427"/>
                  </a:lnTo>
                  <a:lnTo>
                    <a:pt x="1345220" y="235892"/>
                  </a:lnTo>
                  <a:lnTo>
                    <a:pt x="1349784" y="240357"/>
                  </a:lnTo>
                  <a:lnTo>
                    <a:pt x="1355687" y="242589"/>
                  </a:lnTo>
                  <a:lnTo>
                    <a:pt x="1451334" y="242589"/>
                  </a:lnTo>
                  <a:lnTo>
                    <a:pt x="1451334" y="249138"/>
                  </a:lnTo>
                  <a:lnTo>
                    <a:pt x="1392547" y="249138"/>
                  </a:lnTo>
                  <a:lnTo>
                    <a:pt x="1381580" y="256495"/>
                  </a:lnTo>
                  <a:lnTo>
                    <a:pt x="1370260" y="261751"/>
                  </a:lnTo>
                  <a:lnTo>
                    <a:pt x="1358586" y="264904"/>
                  </a:lnTo>
                  <a:lnTo>
                    <a:pt x="1346559" y="265955"/>
                  </a:lnTo>
                  <a:close/>
                </a:path>
                <a:path w="1775460" h="266700">
                  <a:moveTo>
                    <a:pt x="1451334" y="242589"/>
                  </a:moveTo>
                  <a:lnTo>
                    <a:pt x="1362930" y="242589"/>
                  </a:lnTo>
                  <a:lnTo>
                    <a:pt x="1370883" y="241761"/>
                  </a:lnTo>
                  <a:lnTo>
                    <a:pt x="1378520" y="239278"/>
                  </a:lnTo>
                  <a:lnTo>
                    <a:pt x="1385841" y="235139"/>
                  </a:lnTo>
                  <a:lnTo>
                    <a:pt x="1392845" y="229344"/>
                  </a:lnTo>
                  <a:lnTo>
                    <a:pt x="1392845" y="178593"/>
                  </a:lnTo>
                  <a:lnTo>
                    <a:pt x="1426182" y="178593"/>
                  </a:lnTo>
                  <a:lnTo>
                    <a:pt x="1426182" y="238918"/>
                  </a:lnTo>
                  <a:lnTo>
                    <a:pt x="1428167" y="241845"/>
                  </a:lnTo>
                  <a:lnTo>
                    <a:pt x="1451334" y="241845"/>
                  </a:lnTo>
                  <a:lnTo>
                    <a:pt x="1451334" y="242589"/>
                  </a:lnTo>
                  <a:close/>
                </a:path>
                <a:path w="1775460" h="266700">
                  <a:moveTo>
                    <a:pt x="1451334" y="241845"/>
                  </a:moveTo>
                  <a:lnTo>
                    <a:pt x="1436203" y="241845"/>
                  </a:lnTo>
                  <a:lnTo>
                    <a:pt x="1442603" y="238819"/>
                  </a:lnTo>
                  <a:lnTo>
                    <a:pt x="1451334" y="232767"/>
                  </a:lnTo>
                  <a:lnTo>
                    <a:pt x="1451334" y="241845"/>
                  </a:lnTo>
                  <a:close/>
                </a:path>
                <a:path w="1775460" h="266700">
                  <a:moveTo>
                    <a:pt x="1423206" y="266253"/>
                  </a:moveTo>
                  <a:lnTo>
                    <a:pt x="1418146" y="266253"/>
                  </a:lnTo>
                  <a:lnTo>
                    <a:pt x="1408397" y="265183"/>
                  </a:lnTo>
                  <a:lnTo>
                    <a:pt x="1400882" y="261974"/>
                  </a:lnTo>
                  <a:lnTo>
                    <a:pt x="1395598" y="256626"/>
                  </a:lnTo>
                  <a:lnTo>
                    <a:pt x="1392547" y="249138"/>
                  </a:lnTo>
                  <a:lnTo>
                    <a:pt x="1451334" y="249138"/>
                  </a:lnTo>
                  <a:lnTo>
                    <a:pt x="1451334" y="253454"/>
                  </a:lnTo>
                  <a:lnTo>
                    <a:pt x="1443595" y="258415"/>
                  </a:lnTo>
                  <a:lnTo>
                    <a:pt x="1437394" y="261788"/>
                  </a:lnTo>
                  <a:lnTo>
                    <a:pt x="1428068" y="265360"/>
                  </a:lnTo>
                  <a:lnTo>
                    <a:pt x="1423206" y="266253"/>
                  </a:lnTo>
                  <a:close/>
                </a:path>
                <a:path w="1775460" h="266700">
                  <a:moveTo>
                    <a:pt x="1534330" y="131415"/>
                  </a:moveTo>
                  <a:lnTo>
                    <a:pt x="1517488" y="131415"/>
                  </a:lnTo>
                  <a:lnTo>
                    <a:pt x="1519423" y="128438"/>
                  </a:lnTo>
                  <a:lnTo>
                    <a:pt x="1531701" y="111053"/>
                  </a:lnTo>
                  <a:lnTo>
                    <a:pt x="1543980" y="98635"/>
                  </a:lnTo>
                  <a:lnTo>
                    <a:pt x="1556258" y="91185"/>
                  </a:lnTo>
                  <a:lnTo>
                    <a:pt x="1568536" y="88701"/>
                  </a:lnTo>
                  <a:lnTo>
                    <a:pt x="1578173" y="89910"/>
                  </a:lnTo>
                  <a:lnTo>
                    <a:pt x="1588033" y="93538"/>
                  </a:lnTo>
                  <a:lnTo>
                    <a:pt x="1598116" y="99584"/>
                  </a:lnTo>
                  <a:lnTo>
                    <a:pt x="1608422" y="108049"/>
                  </a:lnTo>
                  <a:lnTo>
                    <a:pt x="1600564" y="121146"/>
                  </a:lnTo>
                  <a:lnTo>
                    <a:pt x="1557821" y="121146"/>
                  </a:lnTo>
                  <a:lnTo>
                    <a:pt x="1549905" y="122122"/>
                  </a:lnTo>
                  <a:lnTo>
                    <a:pt x="1542529" y="125052"/>
                  </a:lnTo>
                  <a:lnTo>
                    <a:pt x="1535692" y="129936"/>
                  </a:lnTo>
                  <a:lnTo>
                    <a:pt x="1534330" y="131415"/>
                  </a:lnTo>
                  <a:close/>
                </a:path>
                <a:path w="1775460" h="266700">
                  <a:moveTo>
                    <a:pt x="1517488" y="263277"/>
                  </a:moveTo>
                  <a:lnTo>
                    <a:pt x="1483407" y="263277"/>
                  </a:lnTo>
                  <a:lnTo>
                    <a:pt x="1483407" y="92124"/>
                  </a:lnTo>
                  <a:lnTo>
                    <a:pt x="1517488" y="92124"/>
                  </a:lnTo>
                  <a:lnTo>
                    <a:pt x="1517488" y="131415"/>
                  </a:lnTo>
                  <a:lnTo>
                    <a:pt x="1534330" y="131415"/>
                  </a:lnTo>
                  <a:lnTo>
                    <a:pt x="1517488" y="173831"/>
                  </a:lnTo>
                  <a:lnTo>
                    <a:pt x="1517488" y="263277"/>
                  </a:lnTo>
                  <a:close/>
                </a:path>
                <a:path w="1775460" h="266700">
                  <a:moveTo>
                    <a:pt x="1590563" y="137814"/>
                  </a:moveTo>
                  <a:lnTo>
                    <a:pt x="1581931" y="130522"/>
                  </a:lnTo>
                  <a:lnTo>
                    <a:pt x="1573596" y="125313"/>
                  </a:lnTo>
                  <a:lnTo>
                    <a:pt x="1565560" y="122187"/>
                  </a:lnTo>
                  <a:lnTo>
                    <a:pt x="1557821" y="121146"/>
                  </a:lnTo>
                  <a:lnTo>
                    <a:pt x="1600564" y="121146"/>
                  </a:lnTo>
                  <a:lnTo>
                    <a:pt x="1590563" y="137814"/>
                  </a:lnTo>
                  <a:close/>
                </a:path>
                <a:path w="1775460" h="266700">
                  <a:moveTo>
                    <a:pt x="1764752" y="113853"/>
                  </a:moveTo>
                  <a:lnTo>
                    <a:pt x="1665982" y="113853"/>
                  </a:lnTo>
                  <a:lnTo>
                    <a:pt x="1677683" y="102849"/>
                  </a:lnTo>
                  <a:lnTo>
                    <a:pt x="1690166" y="94989"/>
                  </a:lnTo>
                  <a:lnTo>
                    <a:pt x="1703430" y="90273"/>
                  </a:lnTo>
                  <a:lnTo>
                    <a:pt x="1717476" y="88701"/>
                  </a:lnTo>
                  <a:lnTo>
                    <a:pt x="1725364" y="89222"/>
                  </a:lnTo>
                  <a:lnTo>
                    <a:pt x="1759408" y="106895"/>
                  </a:lnTo>
                  <a:lnTo>
                    <a:pt x="1764752" y="113853"/>
                  </a:lnTo>
                  <a:close/>
                </a:path>
                <a:path w="1775460" h="266700">
                  <a:moveTo>
                    <a:pt x="1665982" y="263277"/>
                  </a:moveTo>
                  <a:lnTo>
                    <a:pt x="1631305" y="263277"/>
                  </a:lnTo>
                  <a:lnTo>
                    <a:pt x="1631305" y="92124"/>
                  </a:lnTo>
                  <a:lnTo>
                    <a:pt x="1665982" y="92124"/>
                  </a:lnTo>
                  <a:lnTo>
                    <a:pt x="1665982" y="113853"/>
                  </a:lnTo>
                  <a:lnTo>
                    <a:pt x="1764752" y="113853"/>
                  </a:lnTo>
                  <a:lnTo>
                    <a:pt x="1766576" y="116978"/>
                  </a:lnTo>
                  <a:lnTo>
                    <a:pt x="1706760" y="116978"/>
                  </a:lnTo>
                  <a:lnTo>
                    <a:pt x="1695170" y="118485"/>
                  </a:lnTo>
                  <a:lnTo>
                    <a:pt x="1684511" y="123006"/>
                  </a:lnTo>
                  <a:lnTo>
                    <a:pt x="1674781" y="130540"/>
                  </a:lnTo>
                  <a:lnTo>
                    <a:pt x="1665982" y="141089"/>
                  </a:lnTo>
                  <a:lnTo>
                    <a:pt x="1665982" y="263277"/>
                  </a:lnTo>
                  <a:close/>
                </a:path>
                <a:path w="1775460" h="266700">
                  <a:moveTo>
                    <a:pt x="1775370" y="263277"/>
                  </a:moveTo>
                  <a:lnTo>
                    <a:pt x="1741437" y="263277"/>
                  </a:lnTo>
                  <a:lnTo>
                    <a:pt x="1741419" y="165348"/>
                  </a:lnTo>
                  <a:lnTo>
                    <a:pt x="1740935" y="153627"/>
                  </a:lnTo>
                  <a:lnTo>
                    <a:pt x="1722797" y="119806"/>
                  </a:lnTo>
                  <a:lnTo>
                    <a:pt x="1706760" y="116978"/>
                  </a:lnTo>
                  <a:lnTo>
                    <a:pt x="1766576" y="116978"/>
                  </a:lnTo>
                  <a:lnTo>
                    <a:pt x="1775370" y="165348"/>
                  </a:lnTo>
                  <a:lnTo>
                    <a:pt x="1775370" y="263277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xmlns="" id="{58BA105B-5E79-433E-8D16-4D7EDB398A27}"/>
                </a:ext>
              </a:extLst>
            </p:cNvPr>
            <p:cNvSpPr/>
            <p:nvPr/>
          </p:nvSpPr>
          <p:spPr>
            <a:xfrm>
              <a:off x="3608480" y="2191770"/>
              <a:ext cx="970211" cy="246906"/>
            </a:xfrm>
            <a:custGeom>
              <a:avLst/>
              <a:gdLst/>
              <a:ahLst/>
              <a:cxnLst/>
              <a:rect l="l" t="t" r="r" b="b"/>
              <a:pathLst>
                <a:path w="1379854" h="351154">
                  <a:moveTo>
                    <a:pt x="64740" y="263277"/>
                  </a:moveTo>
                  <a:lnTo>
                    <a:pt x="0" y="263277"/>
                  </a:lnTo>
                  <a:lnTo>
                    <a:pt x="0" y="3423"/>
                  </a:lnTo>
                  <a:lnTo>
                    <a:pt x="115788" y="3423"/>
                  </a:lnTo>
                  <a:lnTo>
                    <a:pt x="134493" y="4855"/>
                  </a:lnTo>
                  <a:lnTo>
                    <a:pt x="178444" y="26342"/>
                  </a:lnTo>
                  <a:lnTo>
                    <a:pt x="195864" y="51048"/>
                  </a:lnTo>
                  <a:lnTo>
                    <a:pt x="64740" y="51048"/>
                  </a:lnTo>
                  <a:lnTo>
                    <a:pt x="64740" y="111323"/>
                  </a:lnTo>
                  <a:lnTo>
                    <a:pt x="195579" y="111323"/>
                  </a:lnTo>
                  <a:lnTo>
                    <a:pt x="188834" y="123759"/>
                  </a:lnTo>
                  <a:lnTo>
                    <a:pt x="151655" y="153181"/>
                  </a:lnTo>
                  <a:lnTo>
                    <a:pt x="116234" y="158948"/>
                  </a:lnTo>
                  <a:lnTo>
                    <a:pt x="64740" y="158948"/>
                  </a:lnTo>
                  <a:lnTo>
                    <a:pt x="64740" y="263277"/>
                  </a:lnTo>
                  <a:close/>
                </a:path>
                <a:path w="1379854" h="351154">
                  <a:moveTo>
                    <a:pt x="195579" y="111323"/>
                  </a:moveTo>
                  <a:lnTo>
                    <a:pt x="94803" y="111323"/>
                  </a:lnTo>
                  <a:lnTo>
                    <a:pt x="112448" y="109435"/>
                  </a:lnTo>
                  <a:lnTo>
                    <a:pt x="125052" y="103770"/>
                  </a:lnTo>
                  <a:lnTo>
                    <a:pt x="132615" y="94329"/>
                  </a:lnTo>
                  <a:lnTo>
                    <a:pt x="135135" y="81111"/>
                  </a:lnTo>
                  <a:lnTo>
                    <a:pt x="134456" y="73279"/>
                  </a:lnTo>
                  <a:lnTo>
                    <a:pt x="99575" y="51457"/>
                  </a:lnTo>
                  <a:lnTo>
                    <a:pt x="87510" y="51048"/>
                  </a:lnTo>
                  <a:lnTo>
                    <a:pt x="195864" y="51048"/>
                  </a:lnTo>
                  <a:lnTo>
                    <a:pt x="195969" y="51234"/>
                  </a:lnTo>
                  <a:lnTo>
                    <a:pt x="200350" y="65270"/>
                  </a:lnTo>
                  <a:lnTo>
                    <a:pt x="201810" y="80367"/>
                  </a:lnTo>
                  <a:lnTo>
                    <a:pt x="200369" y="96003"/>
                  </a:lnTo>
                  <a:lnTo>
                    <a:pt x="196043" y="110467"/>
                  </a:lnTo>
                  <a:lnTo>
                    <a:pt x="195579" y="111323"/>
                  </a:lnTo>
                  <a:close/>
                </a:path>
                <a:path w="1379854" h="351154">
                  <a:moveTo>
                    <a:pt x="277923" y="61019"/>
                  </a:moveTo>
                  <a:lnTo>
                    <a:pt x="261156" y="61019"/>
                  </a:lnTo>
                  <a:lnTo>
                    <a:pt x="254012" y="58042"/>
                  </a:lnTo>
                  <a:lnTo>
                    <a:pt x="248059" y="52089"/>
                  </a:lnTo>
                  <a:lnTo>
                    <a:pt x="242106" y="46037"/>
                  </a:lnTo>
                  <a:lnTo>
                    <a:pt x="239129" y="38844"/>
                  </a:lnTo>
                  <a:lnTo>
                    <a:pt x="239129" y="22076"/>
                  </a:lnTo>
                  <a:lnTo>
                    <a:pt x="242106" y="14882"/>
                  </a:lnTo>
                  <a:lnTo>
                    <a:pt x="254012" y="2976"/>
                  </a:lnTo>
                  <a:lnTo>
                    <a:pt x="261156" y="0"/>
                  </a:lnTo>
                  <a:lnTo>
                    <a:pt x="277923" y="0"/>
                  </a:lnTo>
                  <a:lnTo>
                    <a:pt x="285117" y="2976"/>
                  </a:lnTo>
                  <a:lnTo>
                    <a:pt x="297023" y="14882"/>
                  </a:lnTo>
                  <a:lnTo>
                    <a:pt x="300000" y="22076"/>
                  </a:lnTo>
                  <a:lnTo>
                    <a:pt x="300000" y="38844"/>
                  </a:lnTo>
                  <a:lnTo>
                    <a:pt x="297023" y="46037"/>
                  </a:lnTo>
                  <a:lnTo>
                    <a:pt x="291070" y="52089"/>
                  </a:lnTo>
                  <a:lnTo>
                    <a:pt x="285117" y="58042"/>
                  </a:lnTo>
                  <a:lnTo>
                    <a:pt x="277923" y="61019"/>
                  </a:lnTo>
                  <a:close/>
                </a:path>
                <a:path w="1379854" h="351154">
                  <a:moveTo>
                    <a:pt x="297470" y="263277"/>
                  </a:moveTo>
                  <a:lnTo>
                    <a:pt x="242106" y="263277"/>
                  </a:lnTo>
                  <a:lnTo>
                    <a:pt x="242106" y="87659"/>
                  </a:lnTo>
                  <a:lnTo>
                    <a:pt x="297470" y="87659"/>
                  </a:lnTo>
                  <a:lnTo>
                    <a:pt x="297470" y="263277"/>
                  </a:lnTo>
                  <a:close/>
                </a:path>
                <a:path w="1379854" h="351154">
                  <a:moveTo>
                    <a:pt x="498659" y="102840"/>
                  </a:moveTo>
                  <a:lnTo>
                    <a:pt x="398487" y="102840"/>
                  </a:lnTo>
                  <a:lnTo>
                    <a:pt x="409881" y="94636"/>
                  </a:lnTo>
                  <a:lnTo>
                    <a:pt x="422039" y="88775"/>
                  </a:lnTo>
                  <a:lnTo>
                    <a:pt x="434959" y="85259"/>
                  </a:lnTo>
                  <a:lnTo>
                    <a:pt x="448642" y="84087"/>
                  </a:lnTo>
                  <a:lnTo>
                    <a:pt x="465097" y="85706"/>
                  </a:lnTo>
                  <a:lnTo>
                    <a:pt x="480231" y="90561"/>
                  </a:lnTo>
                  <a:lnTo>
                    <a:pt x="494044" y="98654"/>
                  </a:lnTo>
                  <a:lnTo>
                    <a:pt x="498659" y="102840"/>
                  </a:lnTo>
                  <a:close/>
                </a:path>
                <a:path w="1379854" h="351154">
                  <a:moveTo>
                    <a:pt x="398487" y="350936"/>
                  </a:moveTo>
                  <a:lnTo>
                    <a:pt x="343123" y="350936"/>
                  </a:lnTo>
                  <a:lnTo>
                    <a:pt x="343123" y="87659"/>
                  </a:lnTo>
                  <a:lnTo>
                    <a:pt x="398487" y="87659"/>
                  </a:lnTo>
                  <a:lnTo>
                    <a:pt x="398487" y="102840"/>
                  </a:lnTo>
                  <a:lnTo>
                    <a:pt x="498659" y="102840"/>
                  </a:lnTo>
                  <a:lnTo>
                    <a:pt x="506536" y="109983"/>
                  </a:lnTo>
                  <a:lnTo>
                    <a:pt x="516678" y="123378"/>
                  </a:lnTo>
                  <a:lnTo>
                    <a:pt x="432717" y="123378"/>
                  </a:lnTo>
                  <a:lnTo>
                    <a:pt x="424327" y="124262"/>
                  </a:lnTo>
                  <a:lnTo>
                    <a:pt x="415825" y="126913"/>
                  </a:lnTo>
                  <a:lnTo>
                    <a:pt x="407212" y="131331"/>
                  </a:lnTo>
                  <a:lnTo>
                    <a:pt x="398487" y="137517"/>
                  </a:lnTo>
                  <a:lnTo>
                    <a:pt x="398487" y="218182"/>
                  </a:lnTo>
                  <a:lnTo>
                    <a:pt x="406347" y="223260"/>
                  </a:lnTo>
                  <a:lnTo>
                    <a:pt x="414300" y="226888"/>
                  </a:lnTo>
                  <a:lnTo>
                    <a:pt x="422346" y="229065"/>
                  </a:lnTo>
                  <a:lnTo>
                    <a:pt x="430485" y="229790"/>
                  </a:lnTo>
                  <a:lnTo>
                    <a:pt x="515013" y="229790"/>
                  </a:lnTo>
                  <a:lnTo>
                    <a:pt x="506387" y="241250"/>
                  </a:lnTo>
                  <a:lnTo>
                    <a:pt x="493588" y="252384"/>
                  </a:lnTo>
                  <a:lnTo>
                    <a:pt x="489676" y="254496"/>
                  </a:lnTo>
                  <a:lnTo>
                    <a:pt x="398487" y="254496"/>
                  </a:lnTo>
                  <a:lnTo>
                    <a:pt x="398487" y="350936"/>
                  </a:lnTo>
                  <a:close/>
                </a:path>
                <a:path w="1379854" h="351154">
                  <a:moveTo>
                    <a:pt x="515013" y="229790"/>
                  </a:moveTo>
                  <a:lnTo>
                    <a:pt x="430485" y="229790"/>
                  </a:lnTo>
                  <a:lnTo>
                    <a:pt x="440010" y="228888"/>
                  </a:lnTo>
                  <a:lnTo>
                    <a:pt x="448493" y="226181"/>
                  </a:lnTo>
                  <a:lnTo>
                    <a:pt x="473357" y="188007"/>
                  </a:lnTo>
                  <a:lnTo>
                    <a:pt x="474092" y="176361"/>
                  </a:lnTo>
                  <a:lnTo>
                    <a:pt x="473412" y="164492"/>
                  </a:lnTo>
                  <a:lnTo>
                    <a:pt x="450167" y="126875"/>
                  </a:lnTo>
                  <a:lnTo>
                    <a:pt x="432717" y="123378"/>
                  </a:lnTo>
                  <a:lnTo>
                    <a:pt x="516678" y="123378"/>
                  </a:lnTo>
                  <a:lnTo>
                    <a:pt x="516889" y="123657"/>
                  </a:lnTo>
                  <a:lnTo>
                    <a:pt x="524284" y="138782"/>
                  </a:lnTo>
                  <a:lnTo>
                    <a:pt x="528721" y="155357"/>
                  </a:lnTo>
                  <a:lnTo>
                    <a:pt x="530200" y="173384"/>
                  </a:lnTo>
                  <a:lnTo>
                    <a:pt x="528711" y="193476"/>
                  </a:lnTo>
                  <a:lnTo>
                    <a:pt x="524247" y="211484"/>
                  </a:lnTo>
                  <a:lnTo>
                    <a:pt x="516805" y="227409"/>
                  </a:lnTo>
                  <a:lnTo>
                    <a:pt x="515013" y="229790"/>
                  </a:lnTo>
                  <a:close/>
                </a:path>
                <a:path w="1379854" h="351154">
                  <a:moveTo>
                    <a:pt x="443582" y="266700"/>
                  </a:moveTo>
                  <a:lnTo>
                    <a:pt x="431722" y="265937"/>
                  </a:lnTo>
                  <a:lnTo>
                    <a:pt x="420253" y="263649"/>
                  </a:lnTo>
                  <a:lnTo>
                    <a:pt x="409175" y="259835"/>
                  </a:lnTo>
                  <a:lnTo>
                    <a:pt x="398487" y="254496"/>
                  </a:lnTo>
                  <a:lnTo>
                    <a:pt x="489676" y="254496"/>
                  </a:lnTo>
                  <a:lnTo>
                    <a:pt x="478854" y="260337"/>
                  </a:lnTo>
                  <a:lnTo>
                    <a:pt x="462185" y="265109"/>
                  </a:lnTo>
                  <a:lnTo>
                    <a:pt x="443582" y="266700"/>
                  </a:lnTo>
                  <a:close/>
                </a:path>
                <a:path w="1379854" h="351154">
                  <a:moveTo>
                    <a:pt x="659457" y="266700"/>
                  </a:moveTo>
                  <a:lnTo>
                    <a:pt x="617785" y="260486"/>
                  </a:lnTo>
                  <a:lnTo>
                    <a:pt x="573230" y="228414"/>
                  </a:lnTo>
                  <a:lnTo>
                    <a:pt x="557658" y="176063"/>
                  </a:lnTo>
                  <a:lnTo>
                    <a:pt x="559286" y="156864"/>
                  </a:lnTo>
                  <a:lnTo>
                    <a:pt x="583703" y="109983"/>
                  </a:lnTo>
                  <a:lnTo>
                    <a:pt x="630807" y="85706"/>
                  </a:lnTo>
                  <a:lnTo>
                    <a:pt x="650081" y="84087"/>
                  </a:lnTo>
                  <a:lnTo>
                    <a:pt x="669475" y="85790"/>
                  </a:lnTo>
                  <a:lnTo>
                    <a:pt x="687027" y="90896"/>
                  </a:lnTo>
                  <a:lnTo>
                    <a:pt x="702738" y="99407"/>
                  </a:lnTo>
                  <a:lnTo>
                    <a:pt x="716607" y="111323"/>
                  </a:lnTo>
                  <a:lnTo>
                    <a:pt x="720924" y="116978"/>
                  </a:lnTo>
                  <a:lnTo>
                    <a:pt x="654099" y="116978"/>
                  </a:lnTo>
                  <a:lnTo>
                    <a:pt x="638928" y="119378"/>
                  </a:lnTo>
                  <a:lnTo>
                    <a:pt x="627496" y="126578"/>
                  </a:lnTo>
                  <a:lnTo>
                    <a:pt x="619804" y="138577"/>
                  </a:lnTo>
                  <a:lnTo>
                    <a:pt x="615850" y="155376"/>
                  </a:lnTo>
                  <a:lnTo>
                    <a:pt x="738402" y="155376"/>
                  </a:lnTo>
                  <a:lnTo>
                    <a:pt x="740019" y="162641"/>
                  </a:lnTo>
                  <a:lnTo>
                    <a:pt x="740866" y="184398"/>
                  </a:lnTo>
                  <a:lnTo>
                    <a:pt x="614808" y="184398"/>
                  </a:lnTo>
                  <a:lnTo>
                    <a:pt x="616474" y="195615"/>
                  </a:lnTo>
                  <a:lnTo>
                    <a:pt x="639942" y="226609"/>
                  </a:lnTo>
                  <a:lnTo>
                    <a:pt x="672703" y="233808"/>
                  </a:lnTo>
                  <a:lnTo>
                    <a:pt x="737740" y="233808"/>
                  </a:lnTo>
                  <a:lnTo>
                    <a:pt x="737740" y="243482"/>
                  </a:lnTo>
                  <a:lnTo>
                    <a:pt x="721016" y="253640"/>
                  </a:lnTo>
                  <a:lnTo>
                    <a:pt x="702394" y="260895"/>
                  </a:lnTo>
                  <a:lnTo>
                    <a:pt x="681874" y="265248"/>
                  </a:lnTo>
                  <a:lnTo>
                    <a:pt x="659457" y="266700"/>
                  </a:lnTo>
                  <a:close/>
                </a:path>
                <a:path w="1379854" h="351154">
                  <a:moveTo>
                    <a:pt x="738402" y="155376"/>
                  </a:moveTo>
                  <a:lnTo>
                    <a:pt x="692199" y="155376"/>
                  </a:lnTo>
                  <a:lnTo>
                    <a:pt x="688144" y="138577"/>
                  </a:lnTo>
                  <a:lnTo>
                    <a:pt x="680442" y="126578"/>
                  </a:lnTo>
                  <a:lnTo>
                    <a:pt x="669094" y="119378"/>
                  </a:lnTo>
                  <a:lnTo>
                    <a:pt x="654099" y="116978"/>
                  </a:lnTo>
                  <a:lnTo>
                    <a:pt x="720924" y="116978"/>
                  </a:lnTo>
                  <a:lnTo>
                    <a:pt x="727890" y="126103"/>
                  </a:lnTo>
                  <a:lnTo>
                    <a:pt x="735694" y="143209"/>
                  </a:lnTo>
                  <a:lnTo>
                    <a:pt x="738402" y="155376"/>
                  </a:lnTo>
                  <a:close/>
                </a:path>
                <a:path w="1379854" h="351154">
                  <a:moveTo>
                    <a:pt x="737740" y="233808"/>
                  </a:moveTo>
                  <a:lnTo>
                    <a:pt x="672703" y="233808"/>
                  </a:lnTo>
                  <a:lnTo>
                    <a:pt x="688376" y="232246"/>
                  </a:lnTo>
                  <a:lnTo>
                    <a:pt x="704440" y="227558"/>
                  </a:lnTo>
                  <a:lnTo>
                    <a:pt x="720895" y="219744"/>
                  </a:lnTo>
                  <a:lnTo>
                    <a:pt x="737740" y="208805"/>
                  </a:lnTo>
                  <a:lnTo>
                    <a:pt x="737740" y="233808"/>
                  </a:lnTo>
                  <a:close/>
                </a:path>
                <a:path w="1379854" h="351154">
                  <a:moveTo>
                    <a:pt x="833065" y="263277"/>
                  </a:moveTo>
                  <a:lnTo>
                    <a:pt x="777701" y="263277"/>
                  </a:lnTo>
                  <a:lnTo>
                    <a:pt x="777701" y="3423"/>
                  </a:lnTo>
                  <a:lnTo>
                    <a:pt x="833065" y="3423"/>
                  </a:lnTo>
                  <a:lnTo>
                    <a:pt x="833065" y="263277"/>
                  </a:lnTo>
                  <a:close/>
                </a:path>
                <a:path w="1379854" h="351154">
                  <a:moveTo>
                    <a:pt x="916768" y="61019"/>
                  </a:moveTo>
                  <a:lnTo>
                    <a:pt x="900000" y="61019"/>
                  </a:lnTo>
                  <a:lnTo>
                    <a:pt x="892857" y="58042"/>
                  </a:lnTo>
                  <a:lnTo>
                    <a:pt x="886904" y="52089"/>
                  </a:lnTo>
                  <a:lnTo>
                    <a:pt x="880950" y="46037"/>
                  </a:lnTo>
                  <a:lnTo>
                    <a:pt x="877974" y="38844"/>
                  </a:lnTo>
                  <a:lnTo>
                    <a:pt x="877974" y="22076"/>
                  </a:lnTo>
                  <a:lnTo>
                    <a:pt x="880950" y="14882"/>
                  </a:lnTo>
                  <a:lnTo>
                    <a:pt x="892857" y="2976"/>
                  </a:lnTo>
                  <a:lnTo>
                    <a:pt x="900000" y="0"/>
                  </a:lnTo>
                  <a:lnTo>
                    <a:pt x="916768" y="0"/>
                  </a:lnTo>
                  <a:lnTo>
                    <a:pt x="923962" y="2976"/>
                  </a:lnTo>
                  <a:lnTo>
                    <a:pt x="935868" y="14882"/>
                  </a:lnTo>
                  <a:lnTo>
                    <a:pt x="938844" y="22076"/>
                  </a:lnTo>
                  <a:lnTo>
                    <a:pt x="938844" y="38844"/>
                  </a:lnTo>
                  <a:lnTo>
                    <a:pt x="935868" y="46037"/>
                  </a:lnTo>
                  <a:lnTo>
                    <a:pt x="929915" y="52089"/>
                  </a:lnTo>
                  <a:lnTo>
                    <a:pt x="923962" y="58042"/>
                  </a:lnTo>
                  <a:lnTo>
                    <a:pt x="916768" y="61019"/>
                  </a:lnTo>
                  <a:close/>
                </a:path>
                <a:path w="1379854" h="351154">
                  <a:moveTo>
                    <a:pt x="936314" y="263277"/>
                  </a:moveTo>
                  <a:lnTo>
                    <a:pt x="880950" y="263277"/>
                  </a:lnTo>
                  <a:lnTo>
                    <a:pt x="880950" y="87659"/>
                  </a:lnTo>
                  <a:lnTo>
                    <a:pt x="936314" y="87659"/>
                  </a:lnTo>
                  <a:lnTo>
                    <a:pt x="936314" y="263277"/>
                  </a:lnTo>
                  <a:close/>
                </a:path>
                <a:path w="1379854" h="351154">
                  <a:moveTo>
                    <a:pt x="1149969" y="112811"/>
                  </a:moveTo>
                  <a:lnTo>
                    <a:pt x="1038373" y="112811"/>
                  </a:lnTo>
                  <a:lnTo>
                    <a:pt x="1051098" y="100245"/>
                  </a:lnTo>
                  <a:lnTo>
                    <a:pt x="1064865" y="91268"/>
                  </a:lnTo>
                  <a:lnTo>
                    <a:pt x="1079673" y="85883"/>
                  </a:lnTo>
                  <a:lnTo>
                    <a:pt x="1095523" y="84087"/>
                  </a:lnTo>
                  <a:lnTo>
                    <a:pt x="1108648" y="85185"/>
                  </a:lnTo>
                  <a:lnTo>
                    <a:pt x="1149222" y="111304"/>
                  </a:lnTo>
                  <a:lnTo>
                    <a:pt x="1149969" y="112811"/>
                  </a:lnTo>
                  <a:close/>
                </a:path>
                <a:path w="1379854" h="351154">
                  <a:moveTo>
                    <a:pt x="1038373" y="263277"/>
                  </a:moveTo>
                  <a:lnTo>
                    <a:pt x="983158" y="263277"/>
                  </a:lnTo>
                  <a:lnTo>
                    <a:pt x="983158" y="87659"/>
                  </a:lnTo>
                  <a:lnTo>
                    <a:pt x="1038373" y="87659"/>
                  </a:lnTo>
                  <a:lnTo>
                    <a:pt x="1038373" y="112811"/>
                  </a:lnTo>
                  <a:lnTo>
                    <a:pt x="1149969" y="112811"/>
                  </a:lnTo>
                  <a:lnTo>
                    <a:pt x="1154095" y="121146"/>
                  </a:lnTo>
                  <a:lnTo>
                    <a:pt x="1076920" y="121146"/>
                  </a:lnTo>
                  <a:lnTo>
                    <a:pt x="1067199" y="122959"/>
                  </a:lnTo>
                  <a:lnTo>
                    <a:pt x="1057535" y="128401"/>
                  </a:lnTo>
                  <a:lnTo>
                    <a:pt x="1047926" y="137470"/>
                  </a:lnTo>
                  <a:lnTo>
                    <a:pt x="1038373" y="150167"/>
                  </a:lnTo>
                  <a:lnTo>
                    <a:pt x="1038373" y="263277"/>
                  </a:lnTo>
                  <a:close/>
                </a:path>
                <a:path w="1379854" h="351154">
                  <a:moveTo>
                    <a:pt x="1159519" y="263277"/>
                  </a:moveTo>
                  <a:lnTo>
                    <a:pt x="1104304" y="263277"/>
                  </a:lnTo>
                  <a:lnTo>
                    <a:pt x="1104304" y="156269"/>
                  </a:lnTo>
                  <a:lnTo>
                    <a:pt x="1102593" y="140903"/>
                  </a:lnTo>
                  <a:lnTo>
                    <a:pt x="1097458" y="129926"/>
                  </a:lnTo>
                  <a:lnTo>
                    <a:pt x="1088900" y="123341"/>
                  </a:lnTo>
                  <a:lnTo>
                    <a:pt x="1076920" y="121146"/>
                  </a:lnTo>
                  <a:lnTo>
                    <a:pt x="1154095" y="121146"/>
                  </a:lnTo>
                  <a:lnTo>
                    <a:pt x="1154943" y="122857"/>
                  </a:lnTo>
                  <a:lnTo>
                    <a:pt x="1158375" y="136307"/>
                  </a:lnTo>
                  <a:lnTo>
                    <a:pt x="1159408" y="150167"/>
                  </a:lnTo>
                  <a:lnTo>
                    <a:pt x="1159519" y="263277"/>
                  </a:lnTo>
                  <a:close/>
                </a:path>
                <a:path w="1379854" h="351154">
                  <a:moveTo>
                    <a:pt x="1298302" y="266700"/>
                  </a:moveTo>
                  <a:lnTo>
                    <a:pt x="1256630" y="260486"/>
                  </a:lnTo>
                  <a:lnTo>
                    <a:pt x="1212074" y="228414"/>
                  </a:lnTo>
                  <a:lnTo>
                    <a:pt x="1196503" y="176063"/>
                  </a:lnTo>
                  <a:lnTo>
                    <a:pt x="1198131" y="156864"/>
                  </a:lnTo>
                  <a:lnTo>
                    <a:pt x="1222548" y="109983"/>
                  </a:lnTo>
                  <a:lnTo>
                    <a:pt x="1269652" y="85706"/>
                  </a:lnTo>
                  <a:lnTo>
                    <a:pt x="1288925" y="84087"/>
                  </a:lnTo>
                  <a:lnTo>
                    <a:pt x="1308320" y="85790"/>
                  </a:lnTo>
                  <a:lnTo>
                    <a:pt x="1325872" y="90896"/>
                  </a:lnTo>
                  <a:lnTo>
                    <a:pt x="1341583" y="99407"/>
                  </a:lnTo>
                  <a:lnTo>
                    <a:pt x="1355452" y="111323"/>
                  </a:lnTo>
                  <a:lnTo>
                    <a:pt x="1359769" y="116978"/>
                  </a:lnTo>
                  <a:lnTo>
                    <a:pt x="1292944" y="116978"/>
                  </a:lnTo>
                  <a:lnTo>
                    <a:pt x="1277773" y="119378"/>
                  </a:lnTo>
                  <a:lnTo>
                    <a:pt x="1266341" y="126578"/>
                  </a:lnTo>
                  <a:lnTo>
                    <a:pt x="1258648" y="138577"/>
                  </a:lnTo>
                  <a:lnTo>
                    <a:pt x="1254695" y="155376"/>
                  </a:lnTo>
                  <a:lnTo>
                    <a:pt x="1377247" y="155376"/>
                  </a:lnTo>
                  <a:lnTo>
                    <a:pt x="1378864" y="162641"/>
                  </a:lnTo>
                  <a:lnTo>
                    <a:pt x="1379711" y="184398"/>
                  </a:lnTo>
                  <a:lnTo>
                    <a:pt x="1253653" y="184398"/>
                  </a:lnTo>
                  <a:lnTo>
                    <a:pt x="1255318" y="195615"/>
                  </a:lnTo>
                  <a:lnTo>
                    <a:pt x="1278787" y="226609"/>
                  </a:lnTo>
                  <a:lnTo>
                    <a:pt x="1311547" y="233808"/>
                  </a:lnTo>
                  <a:lnTo>
                    <a:pt x="1376585" y="233808"/>
                  </a:lnTo>
                  <a:lnTo>
                    <a:pt x="1376585" y="243482"/>
                  </a:lnTo>
                  <a:lnTo>
                    <a:pt x="1359861" y="253640"/>
                  </a:lnTo>
                  <a:lnTo>
                    <a:pt x="1341238" y="260895"/>
                  </a:lnTo>
                  <a:lnTo>
                    <a:pt x="1320719" y="265248"/>
                  </a:lnTo>
                  <a:lnTo>
                    <a:pt x="1298302" y="266700"/>
                  </a:lnTo>
                  <a:close/>
                </a:path>
                <a:path w="1379854" h="351154">
                  <a:moveTo>
                    <a:pt x="1377247" y="155376"/>
                  </a:moveTo>
                  <a:lnTo>
                    <a:pt x="1331044" y="155376"/>
                  </a:lnTo>
                  <a:lnTo>
                    <a:pt x="1326988" y="138577"/>
                  </a:lnTo>
                  <a:lnTo>
                    <a:pt x="1319286" y="126578"/>
                  </a:lnTo>
                  <a:lnTo>
                    <a:pt x="1307938" y="119378"/>
                  </a:lnTo>
                  <a:lnTo>
                    <a:pt x="1292944" y="116978"/>
                  </a:lnTo>
                  <a:lnTo>
                    <a:pt x="1359769" y="116978"/>
                  </a:lnTo>
                  <a:lnTo>
                    <a:pt x="1366735" y="126103"/>
                  </a:lnTo>
                  <a:lnTo>
                    <a:pt x="1374539" y="143209"/>
                  </a:lnTo>
                  <a:lnTo>
                    <a:pt x="1377247" y="155376"/>
                  </a:lnTo>
                  <a:close/>
                </a:path>
                <a:path w="1379854" h="351154">
                  <a:moveTo>
                    <a:pt x="1376585" y="233808"/>
                  </a:moveTo>
                  <a:lnTo>
                    <a:pt x="1311547" y="233808"/>
                  </a:lnTo>
                  <a:lnTo>
                    <a:pt x="1327221" y="232246"/>
                  </a:lnTo>
                  <a:lnTo>
                    <a:pt x="1343285" y="227558"/>
                  </a:lnTo>
                  <a:lnTo>
                    <a:pt x="1359740" y="219744"/>
                  </a:lnTo>
                  <a:lnTo>
                    <a:pt x="1376585" y="208805"/>
                  </a:lnTo>
                  <a:lnTo>
                    <a:pt x="1376585" y="233808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xmlns="" id="{CE3666C9-331D-44DD-96B9-B26057621B1A}"/>
                </a:ext>
              </a:extLst>
            </p:cNvPr>
            <p:cNvSpPr/>
            <p:nvPr/>
          </p:nvSpPr>
          <p:spPr>
            <a:xfrm>
              <a:off x="4672327" y="2194177"/>
              <a:ext cx="1680961" cy="24403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xmlns="" id="{C2831E47-F59C-4E20-BDDD-28FCB70C7C9E}"/>
                </a:ext>
              </a:extLst>
            </p:cNvPr>
            <p:cNvSpPr/>
            <p:nvPr/>
          </p:nvSpPr>
          <p:spPr>
            <a:xfrm>
              <a:off x="2578017" y="2673972"/>
              <a:ext cx="5608724" cy="24643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14" name="object 9">
              <a:extLst>
                <a:ext uri="{FF2B5EF4-FFF2-40B4-BE49-F238E27FC236}">
                  <a16:creationId xmlns:a16="http://schemas.microsoft.com/office/drawing/2014/main" xmlns="" id="{D15A71CF-63A5-4096-B52E-B564CE8105D2}"/>
                </a:ext>
              </a:extLst>
            </p:cNvPr>
            <p:cNvSpPr/>
            <p:nvPr/>
          </p:nvSpPr>
          <p:spPr>
            <a:xfrm>
              <a:off x="8358684" y="2673972"/>
              <a:ext cx="1882664" cy="24403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</p:spTree>
    <p:extLst>
      <p:ext uri="{BB962C8B-B14F-4D97-AF65-F5344CB8AC3E}">
        <p14:creationId xmlns:p14="http://schemas.microsoft.com/office/powerpoint/2010/main" val="353993797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A72E8D98-85B2-4B59-8F51-4424EF7A1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05163"/>
            <a:ext cx="10972800" cy="5102129"/>
          </a:xfrm>
        </p:spPr>
        <p:txBody>
          <a:bodyPr/>
          <a:lstStyle/>
          <a:p>
            <a:r>
              <a:rPr lang="en-US" dirty="0"/>
              <a:t>How to create a custom transformer</a:t>
            </a:r>
          </a:p>
          <a:p>
            <a:pPr lvl="1"/>
            <a:r>
              <a:rPr lang="en-US" dirty="0"/>
              <a:t>Create a Class</a:t>
            </a:r>
          </a:p>
          <a:p>
            <a:pPr lvl="1"/>
            <a:r>
              <a:rPr lang="en-US" dirty="0"/>
              <a:t>Implement three methods,</a:t>
            </a:r>
          </a:p>
          <a:p>
            <a:pPr lvl="2"/>
            <a:r>
              <a:rPr lang="en-US" dirty="0"/>
              <a:t>fit() – performs some calculation such as mean</a:t>
            </a:r>
          </a:p>
          <a:p>
            <a:pPr lvl="2"/>
            <a:r>
              <a:rPr lang="en-US" dirty="0"/>
              <a:t>transform() – replaces the nan with previously computed mean</a:t>
            </a:r>
          </a:p>
          <a:p>
            <a:pPr lvl="2"/>
            <a:r>
              <a:rPr lang="en-US" dirty="0" err="1"/>
              <a:t>fit_transform</a:t>
            </a:r>
            <a:r>
              <a:rPr lang="en-US" dirty="0"/>
              <a:t>() - </a:t>
            </a:r>
            <a:r>
              <a:rPr lang="en-US" b="0" i="0" dirty="0">
                <a:solidFill>
                  <a:srgbClr val="242729"/>
                </a:solidFill>
                <a:effectLst/>
                <a:latin typeface="Arial" panose="020B0604020202020204" pitchFamily="34" charset="0"/>
              </a:rPr>
              <a:t> means to do some calculation and then do transformation</a:t>
            </a:r>
            <a:endParaRPr lang="en-US" dirty="0"/>
          </a:p>
          <a:p>
            <a:pPr lvl="2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6554635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CF7D53A3-B49D-4777-90C9-5F82A6949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Machine Learning algorithms don’t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perform well when the input numerical attributes have very different scales.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Let’s observe the housing dataset,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total number of rooms ranges from about 6 to 39,320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While median incomes ranges from 0 to 15</a:t>
            </a:r>
          </a:p>
          <a:p>
            <a:pPr algn="just"/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There are two common ways to get all attributes to have the same scale:</a:t>
            </a:r>
          </a:p>
          <a:p>
            <a:pPr lvl="1" algn="just">
              <a:buFont typeface="Wingdings" pitchFamily="2" charset="2"/>
              <a:buChar char="v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Minmax scaling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v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standardization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D9ECD1DB-AEE7-44F7-8BDC-AF0C4DC1C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Scaling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559808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D8E50E0A-9347-469D-8A03-2CF65BD13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300" dirty="0">
                <a:latin typeface="Times New Roman" pitchFamily="18" charset="0"/>
                <a:cs typeface="Times New Roman" pitchFamily="18" charset="0"/>
              </a:rPr>
              <a:t>Min-max scaling or normalization 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shifted and rescaled to range from 0 to 1.</a:t>
            </a:r>
          </a:p>
          <a:p>
            <a:pPr lvl="1">
              <a:buFont typeface="Wingdings" pitchFamily="2" charset="2"/>
              <a:buChar char="v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Scikit-Learn provides a transformer called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MinMaxScaler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>
              <a:buFont typeface="Wingdings" pitchFamily="2" charset="2"/>
              <a:buChar char="v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subtract the min value and divide by the max minus the min.</a:t>
            </a:r>
          </a:p>
          <a:p>
            <a:endParaRPr lang="en-US" dirty="0">
              <a:latin typeface="TimesNewRomanPSM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339359D8-92FB-4F48-8FBF-184B466E2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A1CBE3C-E36A-4B78-BE29-5589D3B1CFF9}"/>
              </a:ext>
            </a:extLst>
          </p:cNvPr>
          <p:cNvGrpSpPr/>
          <p:nvPr/>
        </p:nvGrpSpPr>
        <p:grpSpPr>
          <a:xfrm>
            <a:off x="2301453" y="3154362"/>
            <a:ext cx="3324058" cy="3082692"/>
            <a:chOff x="2084426" y="3226612"/>
            <a:chExt cx="3324058" cy="3082692"/>
          </a:xfrm>
        </p:grpSpPr>
        <p:sp>
          <p:nvSpPr>
            <p:cNvPr id="5" name="object 7">
              <a:extLst>
                <a:ext uri="{FF2B5EF4-FFF2-40B4-BE49-F238E27FC236}">
                  <a16:creationId xmlns:a16="http://schemas.microsoft.com/office/drawing/2014/main" xmlns="" id="{48C84625-9213-4AF0-A068-DD9802F65B78}"/>
                </a:ext>
              </a:extLst>
            </p:cNvPr>
            <p:cNvSpPr/>
            <p:nvPr/>
          </p:nvSpPr>
          <p:spPr>
            <a:xfrm>
              <a:off x="2084426" y="4841043"/>
              <a:ext cx="3324058" cy="146826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6" name="object 8">
              <a:extLst>
                <a:ext uri="{FF2B5EF4-FFF2-40B4-BE49-F238E27FC236}">
                  <a16:creationId xmlns:a16="http://schemas.microsoft.com/office/drawing/2014/main" xmlns="" id="{EE6B2B15-C7DF-41A0-BC0A-8B2363F80515}"/>
                </a:ext>
              </a:extLst>
            </p:cNvPr>
            <p:cNvSpPr/>
            <p:nvPr/>
          </p:nvSpPr>
          <p:spPr>
            <a:xfrm>
              <a:off x="2084426" y="3226612"/>
              <a:ext cx="3324058" cy="146826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7" name="object 9">
              <a:extLst>
                <a:ext uri="{FF2B5EF4-FFF2-40B4-BE49-F238E27FC236}">
                  <a16:creationId xmlns:a16="http://schemas.microsoft.com/office/drawing/2014/main" xmlns="" id="{C730C9A3-648A-4462-9B02-CA44BB3EE222}"/>
                </a:ext>
              </a:extLst>
            </p:cNvPr>
            <p:cNvSpPr/>
            <p:nvPr/>
          </p:nvSpPr>
          <p:spPr>
            <a:xfrm>
              <a:off x="4252741" y="4236354"/>
              <a:ext cx="12948" cy="513904"/>
            </a:xfrm>
            <a:custGeom>
              <a:avLst/>
              <a:gdLst/>
              <a:ahLst/>
              <a:cxnLst/>
              <a:rect l="l" t="t" r="r" b="b"/>
              <a:pathLst>
                <a:path w="18414" h="730884">
                  <a:moveTo>
                    <a:pt x="0" y="0"/>
                  </a:moveTo>
                  <a:lnTo>
                    <a:pt x="17824" y="730567"/>
                  </a:lnTo>
                </a:path>
              </a:pathLst>
            </a:custGeom>
            <a:ln w="38099">
              <a:solidFill>
                <a:srgbClr val="5B5854"/>
              </a:solidFill>
            </a:ln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sp>
          <p:nvSpPr>
            <p:cNvPr id="8" name="object 10">
              <a:extLst>
                <a:ext uri="{FF2B5EF4-FFF2-40B4-BE49-F238E27FC236}">
                  <a16:creationId xmlns:a16="http://schemas.microsoft.com/office/drawing/2014/main" xmlns="" id="{20EB13FA-F37F-4B2E-A45B-AE273A4B5514}"/>
                </a:ext>
              </a:extLst>
            </p:cNvPr>
            <p:cNvSpPr/>
            <p:nvPr/>
          </p:nvSpPr>
          <p:spPr>
            <a:xfrm>
              <a:off x="4207643" y="4735560"/>
              <a:ext cx="115259" cy="1494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D8444ED-F12C-4CE9-97A8-9C3819161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593" y="3154362"/>
            <a:ext cx="50387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39649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6D9E5FB9-A06F-43F1-94EE-4731BD306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5491"/>
            <a:ext cx="10972800" cy="5831801"/>
          </a:xfrm>
        </p:spPr>
        <p:txBody>
          <a:bodyPr/>
          <a:lstStyle/>
          <a:p>
            <a:r>
              <a:rPr lang="en-IN" sz="2300" dirty="0"/>
              <a:t>Standardization</a:t>
            </a:r>
            <a:r>
              <a:rPr lang="en-US" sz="2300" dirty="0"/>
              <a:t> 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first it subtracts the mean value (mean=0) and then it divides by the standard deviation.</a:t>
            </a:r>
          </a:p>
          <a:p>
            <a:pPr lvl="1"/>
            <a:r>
              <a:rPr lang="en-IN" dirty="0">
                <a:latin typeface="Times New Roman" pitchFamily="18" charset="0"/>
                <a:cs typeface="Times New Roman" pitchFamily="18" charset="0"/>
              </a:rPr>
              <a:t>Scikit-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Learn provides a transformer called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StandardScaler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for standardization.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standardization does not bound values to a specific range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20C8D9-2F87-45DE-999E-AE43C37B2B11}"/>
              </a:ext>
            </a:extLst>
          </p:cNvPr>
          <p:cNvSpPr txBox="1"/>
          <p:nvPr/>
        </p:nvSpPr>
        <p:spPr>
          <a:xfrm>
            <a:off x="741217" y="1293382"/>
            <a:ext cx="83843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sz="1800" dirty="0">
              <a:latin typeface="TimesNewRomanPSM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BA1FEB2-0304-4271-A5F5-CBF09B16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89" y="2844805"/>
            <a:ext cx="6115050" cy="1866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E10ED90-AD63-4AD6-8E08-B5FF5575B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094" y="4324834"/>
            <a:ext cx="7410450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757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2FE82D79-9BE6-4A8F-B480-DD7184A3D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15139"/>
            <a:ext cx="10972800" cy="4992153"/>
          </a:xfrm>
        </p:spPr>
        <p:txBody>
          <a:bodyPr>
            <a:normAutofit/>
          </a:bodyPr>
          <a:lstStyle/>
          <a:p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 pipeline is used to help automate machine learning workflows</a:t>
            </a:r>
          </a:p>
          <a:p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There are many data transformation steps that need to be executed in the right order.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Scikit-Learn provides the Pipeline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class for data transformation steps that need to be executed in the right order.</a:t>
            </a:r>
          </a:p>
          <a:p>
            <a:pPr algn="l"/>
            <a:r>
              <a:rPr lang="en-US" sz="1800" b="1" u="sng" dirty="0">
                <a:latin typeface="TimesNewRomanPSMT"/>
              </a:rPr>
              <a:t>Syntax:</a:t>
            </a:r>
          </a:p>
          <a:p>
            <a:pPr algn="l"/>
            <a:endParaRPr lang="en-US" sz="1800" dirty="0">
              <a:latin typeface="TimesNewRomanPSMT"/>
            </a:endParaRPr>
          </a:p>
          <a:p>
            <a:pPr algn="l"/>
            <a:endParaRPr lang="en-US" sz="1800" dirty="0">
              <a:latin typeface="TimesNewRomanPSMT"/>
            </a:endParaRPr>
          </a:p>
          <a:p>
            <a:pPr algn="l"/>
            <a:endParaRPr lang="en-US" sz="1800" dirty="0">
              <a:latin typeface="TimesNewRomanPSMT"/>
            </a:endParaRPr>
          </a:p>
          <a:p>
            <a:pPr algn="l"/>
            <a:endParaRPr lang="en-US" sz="1800" dirty="0">
              <a:latin typeface="TimesNewRomanPSMT"/>
            </a:endParaRPr>
          </a:p>
          <a:p>
            <a:pPr algn="l"/>
            <a:endParaRPr lang="en-US" sz="1800" dirty="0">
              <a:latin typeface="TimesNewRomanPSMT"/>
            </a:endParaRPr>
          </a:p>
          <a:p>
            <a:pPr algn="l"/>
            <a:endParaRPr lang="en-US" sz="1800" dirty="0">
              <a:latin typeface="TimesNewRomanPSMT"/>
            </a:endParaRPr>
          </a:p>
          <a:p>
            <a:pPr algn="l"/>
            <a:endParaRPr lang="en-US" sz="1800" dirty="0">
              <a:latin typeface="TimesNewRomanPSMT"/>
            </a:endParaRPr>
          </a:p>
          <a:p>
            <a:pPr algn="l"/>
            <a:endParaRPr lang="en-US" sz="1800" dirty="0">
              <a:latin typeface="TimesNewRomanPSMT"/>
            </a:endParaRPr>
          </a:p>
          <a:p>
            <a:pPr algn="l"/>
            <a:endParaRPr lang="en-US" sz="1800" b="0" i="0" u="none" strike="noStrike" baseline="0" dirty="0">
              <a:latin typeface="TimesNewRomanPSMT"/>
            </a:endParaRP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Pipeline constructor takes a list of name defining a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sequence of steps.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1800" dirty="0">
              <a:latin typeface="TimesNewRomanPSMT"/>
            </a:endParaRPr>
          </a:p>
          <a:p>
            <a:pPr algn="l"/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82C115B2-CF0B-4100-82FB-39E900EEF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en-IN" sz="3000" b="1" i="0" u="none" strike="noStrike" baseline="0" dirty="0">
                <a:latin typeface="Arial-BoldMT"/>
              </a:rPr>
              <a:t>Transformation Pipelines</a:t>
            </a:r>
            <a:endParaRPr lang="en-IN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68BD9EB-5FE5-438A-9A34-D1C68F4E0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875" y="2282125"/>
            <a:ext cx="581025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84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FE5C6345-967C-4A61-BEC7-687AD3ABB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The Pipeline constructor takes a list of name/estimator pairs defining a sequence of steps.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E1C21CFC-7527-4B68-8342-69CAEC5EE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629" y="2593141"/>
            <a:ext cx="69342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14188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56461"/>
            <a:ext cx="10972800" cy="5650831"/>
          </a:xfrm>
        </p:spPr>
        <p:txBody>
          <a:bodyPr>
            <a:normAutofit/>
          </a:bodyPr>
          <a:lstStyle/>
          <a:p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First we import the </a:t>
            </a:r>
            <a:r>
              <a:rPr lang="en-IN" sz="1800" dirty="0" err="1">
                <a:latin typeface="Times New Roman" pitchFamily="18" charset="0"/>
                <a:cs typeface="Times New Roman" pitchFamily="18" charset="0"/>
              </a:rPr>
              <a:t>ColumnTransformer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class, </a:t>
            </a:r>
          </a:p>
          <a:p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We get the list of numerical column names and the list of categorical column names, and then we construct a </a:t>
            </a:r>
            <a:r>
              <a:rPr lang="en-IN" sz="1800" dirty="0" err="1">
                <a:latin typeface="Times New Roman" pitchFamily="18" charset="0"/>
                <a:cs typeface="Times New Roman" pitchFamily="18" charset="0"/>
              </a:rPr>
              <a:t>ColumnTransformer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The constructor requires a list of tuples, where each tuple contains </a:t>
            </a:r>
          </a:p>
          <a:p>
            <a:pPr marL="633222" lvl="2" indent="-285750">
              <a:spcBef>
                <a:spcPts val="400"/>
              </a:spcBef>
              <a:buSzPct val="68000"/>
              <a:buFont typeface="Wingdings" pitchFamily="2" charset="2"/>
              <a:buChar char="v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a name,</a:t>
            </a:r>
          </a:p>
          <a:p>
            <a:pPr marL="633222" lvl="2" indent="-285750">
              <a:spcBef>
                <a:spcPts val="400"/>
              </a:spcBef>
              <a:buSzPct val="68000"/>
              <a:buFont typeface="Wingdings" pitchFamily="2" charset="2"/>
              <a:buChar char="v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a transformer, and </a:t>
            </a:r>
          </a:p>
          <a:p>
            <a:pPr marL="633222" lvl="2" indent="-285750">
              <a:spcBef>
                <a:spcPts val="400"/>
              </a:spcBef>
              <a:buSzPct val="68000"/>
              <a:buFont typeface="Wingdings" pitchFamily="2" charset="2"/>
              <a:buChar char="v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a list of names.</a:t>
            </a:r>
          </a:p>
          <a:p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Numerical columns should be transformed using the </a:t>
            </a:r>
            <a:r>
              <a:rPr lang="en-IN" sz="1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num_pipeline</a:t>
            </a:r>
            <a:r>
              <a:rPr lang="en-IN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IN" sz="1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categorical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columns should be transformed using a </a:t>
            </a:r>
            <a:r>
              <a:rPr lang="en-IN" sz="1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OneHotEncoder</a:t>
            </a:r>
            <a:r>
              <a:rPr lang="en-IN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Finally, </a:t>
            </a:r>
            <a:r>
              <a:rPr lang="en-IN" sz="1800" dirty="0" err="1">
                <a:latin typeface="Times New Roman" pitchFamily="18" charset="0"/>
                <a:cs typeface="Times New Roman" pitchFamily="18" charset="0"/>
              </a:rPr>
              <a:t>ColumnTransformer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is applied to the housing data: it applies each transformer to the appropriate columns and concatenates the output.</a:t>
            </a:r>
          </a:p>
        </p:txBody>
      </p:sp>
    </p:spTree>
    <p:extLst>
      <p:ext uri="{BB962C8B-B14F-4D97-AF65-F5344CB8AC3E}">
        <p14:creationId xmlns:p14="http://schemas.microsoft.com/office/powerpoint/2010/main" val="292823641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285B70D6-9EA7-4F6D-BB4A-A5F53D450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1800" b="1" i="0" u="none" strike="noStrike" baseline="0" dirty="0">
                <a:latin typeface="Arial-BoldMT"/>
              </a:rPr>
              <a:t>Training and Evaluating on the Training Set</a:t>
            </a:r>
          </a:p>
          <a:p>
            <a:pPr marL="109728" indent="0">
              <a:buNone/>
            </a:pPr>
            <a:endParaRPr lang="en-US" sz="1800" b="1" dirty="0">
              <a:latin typeface="Arial-BoldMT"/>
            </a:endParaRPr>
          </a:p>
          <a:p>
            <a:pPr marL="109728" indent="0">
              <a:buNone/>
            </a:pPr>
            <a:endParaRPr lang="en-US" sz="1800" b="1" dirty="0">
              <a:latin typeface="Arial-BoldMT"/>
            </a:endParaRPr>
          </a:p>
          <a:p>
            <a:pPr marL="109728" indent="0">
              <a:buNone/>
            </a:pPr>
            <a:endParaRPr lang="en-US" sz="1800" b="1" dirty="0">
              <a:latin typeface="Arial-BoldMT"/>
            </a:endParaRPr>
          </a:p>
          <a:p>
            <a:pPr marL="109728" indent="0">
              <a:buNone/>
            </a:pPr>
            <a:endParaRPr lang="en-US" sz="1800" b="1" dirty="0">
              <a:latin typeface="Arial-BoldMT"/>
            </a:endParaRPr>
          </a:p>
          <a:p>
            <a:pPr marL="109728" indent="0">
              <a:buNone/>
            </a:pPr>
            <a:endParaRPr lang="en-US" sz="1800" b="1" dirty="0">
              <a:latin typeface="Arial-BoldMT"/>
            </a:endParaRPr>
          </a:p>
          <a:p>
            <a:pPr algn="l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Done! You now have a working Linear Regression model. Let’s try it out on a</a:t>
            </a:r>
          </a:p>
          <a:p>
            <a:pPr algn="l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few instances from the training set:</a:t>
            </a:r>
            <a:endParaRPr lang="en-IN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1BC24F69-BAED-4FE5-BED9-2A24D87BB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latin typeface="Arial-BoldMT"/>
              </a:rPr>
              <a:t>Select and Train a Model</a:t>
            </a:r>
            <a:endParaRPr lang="en-IN" sz="3000" dirty="0">
              <a:latin typeface="Arial-BoldM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937A18-A997-43E5-BECC-F48ABD0D0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045" y="1981200"/>
            <a:ext cx="4800600" cy="1066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CF394E0-0627-4879-83E0-F55D231E6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912" y="4162716"/>
            <a:ext cx="7972425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45841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5D383E5B-4931-46EB-9335-593B64220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7235"/>
            <a:ext cx="10972800" cy="5860058"/>
          </a:xfrm>
        </p:spPr>
        <p:txBody>
          <a:bodyPr>
            <a:normAutofit/>
          </a:bodyPr>
          <a:lstStyle/>
          <a:p>
            <a:pPr algn="l"/>
            <a:r>
              <a:rPr lang="en-US" sz="1700" dirty="0">
                <a:latin typeface="Times New Roman" pitchFamily="18" charset="0"/>
                <a:cs typeface="Times New Roman" pitchFamily="18" charset="0"/>
              </a:rPr>
              <a:t>It works, although the predictions are not exactly accurate.</a:t>
            </a:r>
          </a:p>
          <a:p>
            <a:pPr algn="l"/>
            <a:r>
              <a:rPr lang="en-US" sz="1700" dirty="0">
                <a:latin typeface="Times New Roman" pitchFamily="18" charset="0"/>
                <a:cs typeface="Times New Roman" pitchFamily="18" charset="0"/>
              </a:rPr>
              <a:t>Let’s measure this regression model’s RMSE on the whole training set using Scikit-</a:t>
            </a:r>
            <a:r>
              <a:rPr lang="en-US" sz="1700" dirty="0" err="1">
                <a:latin typeface="Times New Roman" pitchFamily="18" charset="0"/>
                <a:cs typeface="Times New Roman" pitchFamily="18" charset="0"/>
              </a:rPr>
              <a:t>Learn’s</a:t>
            </a:r>
            <a:r>
              <a:rPr lang="en-US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>
                <a:latin typeface="Times New Roman" pitchFamily="18" charset="0"/>
                <a:cs typeface="Times New Roman" pitchFamily="18" charset="0"/>
              </a:rPr>
              <a:t>mean_squared_error</a:t>
            </a:r>
            <a:r>
              <a:rPr lang="en-US" sz="1700" dirty="0">
                <a:latin typeface="Times New Roman" pitchFamily="18" charset="0"/>
                <a:cs typeface="Times New Roman" pitchFamily="18" charset="0"/>
              </a:rPr>
              <a:t>() </a:t>
            </a:r>
            <a:r>
              <a:rPr lang="en-IN" sz="1700" dirty="0">
                <a:latin typeface="Times New Roman" pitchFamily="18" charset="0"/>
                <a:cs typeface="Times New Roman" pitchFamily="18" charset="0"/>
              </a:rPr>
              <a:t>function:</a:t>
            </a:r>
          </a:p>
          <a:p>
            <a:pPr algn="l"/>
            <a:endParaRPr lang="en-US" dirty="0"/>
          </a:p>
          <a:p>
            <a:pPr algn="l"/>
            <a:endParaRPr lang="en-IN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r>
              <a:rPr lang="en-US" sz="1700" dirty="0">
                <a:latin typeface="Times New Roman" pitchFamily="18" charset="0"/>
                <a:cs typeface="Times New Roman" pitchFamily="18" charset="0"/>
              </a:rPr>
              <a:t>This is </a:t>
            </a:r>
            <a:r>
              <a:rPr lang="en-IN" sz="1700" dirty="0">
                <a:latin typeface="Times New Roman" pitchFamily="18" charset="0"/>
                <a:cs typeface="Times New Roman" pitchFamily="18" charset="0"/>
              </a:rPr>
              <a:t>not a great score, most districts </a:t>
            </a:r>
            <a:r>
              <a:rPr lang="en-IN" sz="1700" dirty="0" err="1">
                <a:latin typeface="Times New Roman" pitchFamily="18" charset="0"/>
                <a:cs typeface="Times New Roman" pitchFamily="18" charset="0"/>
              </a:rPr>
              <a:t>median_housing_values</a:t>
            </a:r>
            <a:r>
              <a:rPr lang="en-IN" sz="1700" dirty="0">
                <a:latin typeface="Times New Roman" pitchFamily="18" charset="0"/>
                <a:cs typeface="Times New Roman" pitchFamily="18" charset="0"/>
              </a:rPr>
              <a:t> range between $120,000 and $265,000, so a typical prediction error of $68,628 is not very satisfying. This is an example of a model </a:t>
            </a:r>
            <a:r>
              <a:rPr lang="en-IN" sz="1700" dirty="0" err="1">
                <a:latin typeface="Times New Roman" pitchFamily="18" charset="0"/>
                <a:cs typeface="Times New Roman" pitchFamily="18" charset="0"/>
              </a:rPr>
              <a:t>underfitting</a:t>
            </a:r>
            <a:r>
              <a:rPr lang="en-IN" sz="1700" dirty="0">
                <a:latin typeface="Times New Roman" pitchFamily="18" charset="0"/>
                <a:cs typeface="Times New Roman" pitchFamily="18" charset="0"/>
              </a:rPr>
              <a:t> the training data.</a:t>
            </a:r>
          </a:p>
          <a:p>
            <a:r>
              <a:rPr lang="en-IN" sz="1700" dirty="0">
                <a:latin typeface="Times New Roman" pitchFamily="18" charset="0"/>
                <a:cs typeface="Times New Roman" pitchFamily="18" charset="0"/>
              </a:rPr>
              <a:t>The main ways to fix </a:t>
            </a:r>
            <a:r>
              <a:rPr lang="en-IN" sz="1700" dirty="0" err="1">
                <a:latin typeface="Times New Roman" pitchFamily="18" charset="0"/>
                <a:cs typeface="Times New Roman" pitchFamily="18" charset="0"/>
              </a:rPr>
              <a:t>underfitting</a:t>
            </a:r>
            <a:r>
              <a:rPr lang="en-IN" sz="1700" dirty="0">
                <a:latin typeface="Times New Roman" pitchFamily="18" charset="0"/>
                <a:cs typeface="Times New Roman" pitchFamily="18" charset="0"/>
              </a:rPr>
              <a:t> are to select a more powerful model, to feed the training algorithm with better features, or to reduce the constraints on the model.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99356A6-545C-48AE-9053-30A09CB98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479" y="1448489"/>
            <a:ext cx="701992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37238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"/>
            <a:ext cx="10972800" cy="6007292"/>
          </a:xfrm>
        </p:spPr>
        <p:txBody>
          <a:bodyPr/>
          <a:lstStyle/>
          <a:p>
            <a:r>
              <a:rPr lang="en-IN" dirty="0"/>
              <a:t>Let’s train a </a:t>
            </a:r>
            <a:r>
              <a:rPr lang="en-IN" dirty="0" err="1"/>
              <a:t>DecisionTreeRegressor</a:t>
            </a:r>
            <a:r>
              <a:rPr lang="en-IN" dirty="0"/>
              <a:t>. This is a powerful model, capable of finding complex nonlinear relationships in the data.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IN" dirty="0"/>
              <a:t>The model is trained, let’s evaluate it on the training set: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IN" dirty="0"/>
              <a:t>No error at all? Could this model really be absolutely perfect?</a:t>
            </a:r>
          </a:p>
          <a:p>
            <a:r>
              <a:rPr lang="en-IN" dirty="0"/>
              <a:t>The model has badly </a:t>
            </a:r>
            <a:r>
              <a:rPr lang="en-IN" dirty="0" err="1"/>
              <a:t>overfit</a:t>
            </a:r>
            <a:r>
              <a:rPr lang="en-IN" dirty="0"/>
              <a:t> the data.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107" y="1027651"/>
            <a:ext cx="60293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3280394"/>
            <a:ext cx="84963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274344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0422604E-E639-4CFB-913E-CF59BAA5A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000" dirty="0" err="1"/>
              <a:t>Scikit-Learn’s</a:t>
            </a:r>
            <a:r>
              <a:rPr lang="en-IN" sz="2000" dirty="0"/>
              <a:t> </a:t>
            </a:r>
            <a:r>
              <a:rPr lang="en-IN" sz="2000" i="1" dirty="0"/>
              <a:t>K-fold cross-validation </a:t>
            </a:r>
            <a:r>
              <a:rPr lang="en-IN" sz="2000" dirty="0"/>
              <a:t>feature</a:t>
            </a:r>
          </a:p>
          <a:p>
            <a:pPr algn="just"/>
            <a:r>
              <a:rPr lang="en-IN" sz="2000" dirty="0"/>
              <a:t>It randomly splits the training set into 10 distinct subsets called </a:t>
            </a:r>
            <a:r>
              <a:rPr lang="en-IN" sz="2000" i="1" dirty="0"/>
              <a:t>folds</a:t>
            </a:r>
            <a:r>
              <a:rPr lang="en-IN" sz="2000" dirty="0"/>
              <a:t>, then it trains and evaluates the Decision Tree model 10 times, picking a different fold for evaluation every time and training on the other 9 folds. </a:t>
            </a:r>
          </a:p>
          <a:p>
            <a:r>
              <a:rPr lang="en-IN" sz="2000" dirty="0"/>
              <a:t>The result is an array containing the 10 evaluation scores: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146C976E-3D97-4FD1-86CE-7BC7366A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200" b="1" i="0" u="none" strike="noStrike" baseline="0" dirty="0">
                <a:latin typeface="Arial-BoldMT"/>
              </a:rPr>
              <a:t>Better Evaluation Using Cross-Validation</a:t>
            </a:r>
            <a:endParaRPr lang="en-IN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987" y="3301139"/>
            <a:ext cx="83915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25391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385" y="1346402"/>
            <a:ext cx="881062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1999" y="4764154"/>
            <a:ext cx="85524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It seems to perform worse than the Linear Regression model!</a:t>
            </a:r>
          </a:p>
        </p:txBody>
      </p:sp>
    </p:spTree>
    <p:extLst>
      <p:ext uri="{BB962C8B-B14F-4D97-AF65-F5344CB8AC3E}">
        <p14:creationId xmlns:p14="http://schemas.microsoft.com/office/powerpoint/2010/main" val="35643211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sz="1800" b="1" u="sng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en-IN" sz="1800" b="1" u="sng" dirty="0" smtClean="0">
                <a:latin typeface="Times New Roman" pitchFamily="18" charset="0"/>
                <a:cs typeface="Times New Roman" pitchFamily="18" charset="0"/>
              </a:rPr>
              <a:t> Grid Search</a:t>
            </a:r>
          </a:p>
          <a:p>
            <a:pPr marL="109728" indent="0">
              <a:buNone/>
            </a:pPr>
            <a:endParaRPr lang="en-IN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Fine-Tune Your Model</a:t>
            </a:r>
          </a:p>
        </p:txBody>
      </p:sp>
      <p:sp>
        <p:nvSpPr>
          <p:cNvPr id="4" name="object 4"/>
          <p:cNvSpPr/>
          <p:nvPr/>
        </p:nvSpPr>
        <p:spPr>
          <a:xfrm>
            <a:off x="876897" y="1623697"/>
            <a:ext cx="7224937" cy="2464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" name="object 4"/>
          <p:cNvSpPr/>
          <p:nvPr/>
        </p:nvSpPr>
        <p:spPr>
          <a:xfrm>
            <a:off x="1571911" y="2552060"/>
            <a:ext cx="6674217" cy="2464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5"/>
          <p:cNvSpPr/>
          <p:nvPr/>
        </p:nvSpPr>
        <p:spPr>
          <a:xfrm>
            <a:off x="1889508" y="3036671"/>
            <a:ext cx="2335200" cy="2440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6"/>
          <p:cNvSpPr/>
          <p:nvPr/>
        </p:nvSpPr>
        <p:spPr>
          <a:xfrm>
            <a:off x="1551721" y="3517833"/>
            <a:ext cx="1996517" cy="1858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8" name="object 7"/>
          <p:cNvSpPr/>
          <p:nvPr/>
        </p:nvSpPr>
        <p:spPr>
          <a:xfrm>
            <a:off x="1873189" y="4001078"/>
            <a:ext cx="6495877" cy="2440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9" name="object 8"/>
          <p:cNvSpPr/>
          <p:nvPr/>
        </p:nvSpPr>
        <p:spPr>
          <a:xfrm>
            <a:off x="1873183" y="4483281"/>
            <a:ext cx="2490415" cy="2440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</p:spTree>
    <p:extLst>
      <p:ext uri="{BB962C8B-B14F-4D97-AF65-F5344CB8AC3E}">
        <p14:creationId xmlns:p14="http://schemas.microsoft.com/office/powerpoint/2010/main" val="260865688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904677" y="2213919"/>
            <a:ext cx="179933" cy="333592"/>
          </a:xfrm>
          <a:prstGeom prst="rect">
            <a:avLst/>
          </a:prstGeom>
        </p:spPr>
        <p:txBody>
          <a:bodyPr vert="horz" wrap="square" lIns="0" tIns="8929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109" dirty="0">
                <a:solidFill>
                  <a:srgbClr val="606060"/>
                </a:solidFill>
                <a:latin typeface="Arial"/>
                <a:cs typeface="Arial"/>
              </a:rPr>
              <a:t>●</a:t>
            </a:r>
            <a:endParaRPr sz="2109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01926" y="453574"/>
            <a:ext cx="6641987" cy="2464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1097843" y="935777"/>
            <a:ext cx="2856148" cy="2464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/>
          <p:nvPr/>
        </p:nvSpPr>
        <p:spPr>
          <a:xfrm>
            <a:off x="4048596" y="938191"/>
            <a:ext cx="3094921" cy="2443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376" y="1513224"/>
            <a:ext cx="94297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5548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534693"/>
            <a:ext cx="10972800" cy="5472600"/>
          </a:xfrm>
        </p:spPr>
        <p:txBody>
          <a:bodyPr>
            <a:normAutofit/>
          </a:bodyPr>
          <a:lstStyle/>
          <a:p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param_grid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tells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Scikit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-Learn to first evaluate all 3 × 4 = 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12 combinations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n_estimators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max_features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hyperparameter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values specified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in the first 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dict.</a:t>
            </a:r>
          </a:p>
          <a:p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Then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try all 2 × 3 = 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6 combinations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hyperparameter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values in the second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dict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, but this time 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with the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bootstrap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hyperparameter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set to 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False.</a:t>
            </a:r>
          </a:p>
          <a:p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The grid search will explore 12 + 6 = 18 combinations 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1600" dirty="0" err="1" smtClean="0">
                <a:latin typeface="Times New Roman" pitchFamily="18" charset="0"/>
                <a:cs typeface="Times New Roman" pitchFamily="18" charset="0"/>
              </a:rPr>
              <a:t>RandomForestRegressor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hyperparameter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values, and it will train each 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model 5 times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(since we are using five-fold cross validation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will be 18 × 5 = 90 rounds of training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We can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get the best combination of parameters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957" y="3356110"/>
            <a:ext cx="504825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9985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348712"/>
            <a:ext cx="10972800" cy="5193631"/>
          </a:xfrm>
        </p:spPr>
        <p:txBody>
          <a:bodyPr/>
          <a:lstStyle/>
          <a:p>
            <a:pPr marL="109728" indent="0">
              <a:buNone/>
            </a:pPr>
            <a:r>
              <a:rPr lang="en-IN" b="1" dirty="0"/>
              <a:t>2) Randomized Search</a:t>
            </a:r>
            <a:endParaRPr lang="en-IN" dirty="0"/>
          </a:p>
          <a:p>
            <a:pPr marL="109728" indent="0">
              <a:buNone/>
            </a:pPr>
            <a:endParaRPr lang="en-IN" dirty="0" smtClean="0"/>
          </a:p>
          <a:p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grid search approach is fine when you are exploring relatively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few combinations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, like in the previous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example.</a:t>
            </a:r>
          </a:p>
          <a:p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But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when the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hyperparameter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search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space is large, it is often preferable to use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RandomizedSearchCV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instead.</a:t>
            </a:r>
          </a:p>
          <a:p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evaluates a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given number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of random combinations by selecting a random value for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hyperparameter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at every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iteration.</a:t>
            </a:r>
          </a:p>
        </p:txBody>
      </p:sp>
      <p:sp>
        <p:nvSpPr>
          <p:cNvPr id="3" name="Rectangle 2"/>
          <p:cNvSpPr/>
          <p:nvPr/>
        </p:nvSpPr>
        <p:spPr>
          <a:xfrm>
            <a:off x="805913" y="2481109"/>
            <a:ext cx="105001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indent="0">
              <a:buNone/>
            </a:pPr>
            <a:r>
              <a:rPr lang="en-IN" sz="1600" b="1" u="sng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IN" sz="1600" b="1" u="sng" dirty="0" smtClean="0">
                <a:latin typeface="Times New Roman" pitchFamily="18" charset="0"/>
                <a:cs typeface="Times New Roman" pitchFamily="18" charset="0"/>
              </a:rPr>
              <a:t>enefits</a:t>
            </a:r>
            <a:endParaRPr lang="en-IN" sz="1600" b="1" u="sng" dirty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If you let the randomized search run for, say, 1,000 iterations, this approach will explore 1,000 different values for each 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hyperparameter</a:t>
            </a:r>
            <a:endParaRPr lang="en-IN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9378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6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7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8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9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0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5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6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7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8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9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0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5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6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7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8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9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0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6987</TotalTime>
  <Words>2757</Words>
  <Application>Microsoft Office PowerPoint</Application>
  <PresentationFormat>Custom</PresentationFormat>
  <Paragraphs>422</Paragraphs>
  <Slides>110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110</vt:i4>
      </vt:variant>
    </vt:vector>
  </HeadingPairs>
  <TitlesOfParts>
    <vt:vector size="111" baseType="lpstr">
      <vt:lpstr>Concourse</vt:lpstr>
      <vt:lpstr>UNIT 1</vt:lpstr>
      <vt:lpstr>End–to-End Machine Learning Project PART 2</vt:lpstr>
      <vt:lpstr>PowerPoint Presentation</vt:lpstr>
      <vt:lpstr>Look at the Big 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Performance Measure</vt:lpstr>
      <vt:lpstr>Other Performance Measures </vt:lpstr>
      <vt:lpstr>Get the data – download the file</vt:lpstr>
      <vt:lpstr>Load the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Discover and Visualize the Data</vt:lpstr>
      <vt:lpstr>Visualizing Geographical Data</vt:lpstr>
      <vt:lpstr>PowerPoint Presentation</vt:lpstr>
      <vt:lpstr>PowerPoint Presentation</vt:lpstr>
      <vt:lpstr>Looking for Correlations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Experimenting with Attribute Combinations</vt:lpstr>
      <vt:lpstr>PowerPoint Presentation</vt:lpstr>
      <vt:lpstr>Prepare the Data for Machine Learning Algorithms</vt:lpstr>
      <vt:lpstr>Data Cleaning</vt:lpstr>
      <vt:lpstr>PowerPoint Presentation</vt:lpstr>
      <vt:lpstr>PowerPoint Presentation</vt:lpstr>
      <vt:lpstr>PowerPoint Presentation</vt:lpstr>
      <vt:lpstr>PowerPoint Presentation</vt:lpstr>
      <vt:lpstr>Handling Text and Categorical Attributes</vt:lpstr>
      <vt:lpstr>PowerPoint Presentation</vt:lpstr>
      <vt:lpstr>PowerPoint Presentation</vt:lpstr>
      <vt:lpstr>PowerPoint Presentation</vt:lpstr>
      <vt:lpstr>PowerPoint Presentation</vt:lpstr>
      <vt:lpstr>Custom Transformers</vt:lpstr>
      <vt:lpstr>PowerPoint Presentation</vt:lpstr>
      <vt:lpstr>Feature Scaling</vt:lpstr>
      <vt:lpstr>PowerPoint Presentation</vt:lpstr>
      <vt:lpstr>PowerPoint Presentation</vt:lpstr>
      <vt:lpstr>Transformation Pipelines</vt:lpstr>
      <vt:lpstr>PowerPoint Presentation</vt:lpstr>
      <vt:lpstr>PowerPoint Presentation</vt:lpstr>
      <vt:lpstr>Select and Train a Model</vt:lpstr>
      <vt:lpstr>PowerPoint Presentation</vt:lpstr>
      <vt:lpstr>PowerPoint Presentation</vt:lpstr>
      <vt:lpstr>Better Evaluation Using Cross-Validation</vt:lpstr>
      <vt:lpstr>PowerPoint Presentation</vt:lpstr>
      <vt:lpstr>Fine-Tune Your Model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Mahendra k</dc:creator>
  <cp:lastModifiedBy>admin</cp:lastModifiedBy>
  <cp:revision>399</cp:revision>
  <dcterms:created xsi:type="dcterms:W3CDTF">2020-09-17T09:26:21Z</dcterms:created>
  <dcterms:modified xsi:type="dcterms:W3CDTF">2021-10-24T05:27:41Z</dcterms:modified>
</cp:coreProperties>
</file>